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41130059ae474ffa" Type="http://schemas.microsoft.com/office/2006/relationships/ui/extensibility" Target="customUI/customUI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87" r:id="rId6"/>
    <p:sldId id="301" r:id="rId7"/>
    <p:sldId id="299" r:id="rId8"/>
    <p:sldId id="303" r:id="rId9"/>
    <p:sldId id="302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6" r:id="rId18"/>
    <p:sldId id="312" r:id="rId19"/>
    <p:sldId id="313" r:id="rId20"/>
    <p:sldId id="314" r:id="rId21"/>
    <p:sldId id="315" r:id="rId22"/>
    <p:sldId id="317" r:id="rId23"/>
    <p:sldId id="318" r:id="rId24"/>
    <p:sldId id="319" r:id="rId25"/>
  </p:sldIdLst>
  <p:sldSz cx="12192000" cy="6858000"/>
  <p:notesSz cx="6858000" cy="9144000"/>
  <p:defaultTextStyle>
    <a:defPPr>
      <a:defRPr lang="en-US"/>
    </a:defPPr>
    <a:lvl1pPr marL="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60944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218895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182834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243779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304723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1" userDrawn="1">
          <p15:clr>
            <a:srgbClr val="A4A3A4"/>
          </p15:clr>
        </p15:guide>
        <p15:guide id="2" orient="horz" pos="4031" userDrawn="1">
          <p15:clr>
            <a:srgbClr val="A4A3A4"/>
          </p15:clr>
        </p15:guide>
        <p15:guide id="3" orient="horz" pos="1009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7497" userDrawn="1">
          <p15:clr>
            <a:srgbClr val="A4A3A4"/>
          </p15:clr>
        </p15:guide>
        <p15:guide id="6" pos="6448" userDrawn="1">
          <p15:clr>
            <a:srgbClr val="A4A3A4"/>
          </p15:clr>
        </p15:guide>
        <p15:guide id="7" pos="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D"/>
    <a:srgbClr val="FFE9CC"/>
    <a:srgbClr val="DEF1CC"/>
    <a:srgbClr val="E2E2E2"/>
    <a:srgbClr val="4F4C37"/>
    <a:srgbClr val="1E497D"/>
    <a:srgbClr val="8F999E"/>
    <a:srgbClr val="FFFFFF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40BD9-DFBA-4AA4-A6AA-3B17068885B2}" v="301" dt="2024-03-08T04:30:34.590"/>
  </p1510:revLst>
</p1510:revInfo>
</file>

<file path=ppt/tableStyles.xml><?xml version="1.0" encoding="utf-8"?>
<a:tblStyleLst xmlns:a="http://schemas.openxmlformats.org/drawingml/2006/main" def="{A186E7CC-E9CA-4A81-9595-9A8B10420DC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37" autoAdjust="0"/>
  </p:normalViewPr>
  <p:slideViewPr>
    <p:cSldViewPr snapToObjects="1">
      <p:cViewPr varScale="1">
        <p:scale>
          <a:sx n="109" d="100"/>
          <a:sy n="109" d="100"/>
        </p:scale>
        <p:origin x="372" y="96"/>
      </p:cViewPr>
      <p:guideLst>
        <p:guide orient="horz" pos="601"/>
        <p:guide orient="horz" pos="4031"/>
        <p:guide orient="horz" pos="1009"/>
        <p:guide orient="horz" pos="3748"/>
        <p:guide pos="7497"/>
        <p:guide pos="6448"/>
        <p:guide pos="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-16276"/>
    </p:cViewPr>
  </p:sorterViewPr>
  <p:notesViewPr>
    <p:cSldViewPr snapToObjects="1" showGuides="1">
      <p:cViewPr varScale="1">
        <p:scale>
          <a:sx n="62" d="100"/>
          <a:sy n="62" d="100"/>
        </p:scale>
        <p:origin x="3226" y="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Tripet" userId="bbbc72c7-4aa7-48ca-8be3-2c3fcdde63a0" providerId="ADAL" clId="{07D40BD9-DFBA-4AA4-A6AA-3B17068885B2}"/>
    <pc:docChg chg="undo custSel addSld delSld modSld sldOrd delSection modSection">
      <pc:chgData name="Kristen Tripet" userId="bbbc72c7-4aa7-48ca-8be3-2c3fcdde63a0" providerId="ADAL" clId="{07D40BD9-DFBA-4AA4-A6AA-3B17068885B2}" dt="2024-03-13T04:38:06.340" v="2276" actId="6549"/>
      <pc:docMkLst>
        <pc:docMk/>
      </pc:docMkLst>
      <pc:sldChg chg="del">
        <pc:chgData name="Kristen Tripet" userId="bbbc72c7-4aa7-48ca-8be3-2c3fcdde63a0" providerId="ADAL" clId="{07D40BD9-DFBA-4AA4-A6AA-3B17068885B2}" dt="2024-03-05T01:15:40.334" v="0" actId="47"/>
        <pc:sldMkLst>
          <pc:docMk/>
          <pc:sldMk cId="896028101" sldId="263"/>
        </pc:sldMkLst>
      </pc:sldChg>
      <pc:sldChg chg="del">
        <pc:chgData name="Kristen Tripet" userId="bbbc72c7-4aa7-48ca-8be3-2c3fcdde63a0" providerId="ADAL" clId="{07D40BD9-DFBA-4AA4-A6AA-3B17068885B2}" dt="2024-03-05T01:15:40.334" v="0" actId="47"/>
        <pc:sldMkLst>
          <pc:docMk/>
          <pc:sldMk cId="2730086330" sldId="268"/>
        </pc:sldMkLst>
      </pc:sldChg>
      <pc:sldChg chg="del">
        <pc:chgData name="Kristen Tripet" userId="bbbc72c7-4aa7-48ca-8be3-2c3fcdde63a0" providerId="ADAL" clId="{07D40BD9-DFBA-4AA4-A6AA-3B17068885B2}" dt="2024-03-05T01:15:40.334" v="0" actId="47"/>
        <pc:sldMkLst>
          <pc:docMk/>
          <pc:sldMk cId="2410057971" sldId="271"/>
        </pc:sldMkLst>
      </pc:sldChg>
      <pc:sldChg chg="del">
        <pc:chgData name="Kristen Tripet" userId="bbbc72c7-4aa7-48ca-8be3-2c3fcdde63a0" providerId="ADAL" clId="{07D40BD9-DFBA-4AA4-A6AA-3B17068885B2}" dt="2024-03-05T01:15:40.334" v="0" actId="47"/>
        <pc:sldMkLst>
          <pc:docMk/>
          <pc:sldMk cId="3463381951" sldId="273"/>
        </pc:sldMkLst>
      </pc:sldChg>
      <pc:sldChg chg="del">
        <pc:chgData name="Kristen Tripet" userId="bbbc72c7-4aa7-48ca-8be3-2c3fcdde63a0" providerId="ADAL" clId="{07D40BD9-DFBA-4AA4-A6AA-3B17068885B2}" dt="2024-03-05T01:15:40.334" v="0" actId="47"/>
        <pc:sldMkLst>
          <pc:docMk/>
          <pc:sldMk cId="3411372931" sldId="274"/>
        </pc:sldMkLst>
      </pc:sldChg>
      <pc:sldChg chg="del">
        <pc:chgData name="Kristen Tripet" userId="bbbc72c7-4aa7-48ca-8be3-2c3fcdde63a0" providerId="ADAL" clId="{07D40BD9-DFBA-4AA4-A6AA-3B17068885B2}" dt="2024-03-05T01:15:40.334" v="0" actId="47"/>
        <pc:sldMkLst>
          <pc:docMk/>
          <pc:sldMk cId="1152369015" sldId="286"/>
        </pc:sldMkLst>
      </pc:sldChg>
      <pc:sldChg chg="modSp mod setBg">
        <pc:chgData name="Kristen Tripet" userId="bbbc72c7-4aa7-48ca-8be3-2c3fcdde63a0" providerId="ADAL" clId="{07D40BD9-DFBA-4AA4-A6AA-3B17068885B2}" dt="2024-03-05T01:23:53.316" v="210"/>
        <pc:sldMkLst>
          <pc:docMk/>
          <pc:sldMk cId="437870582" sldId="287"/>
        </pc:sldMkLst>
        <pc:spChg chg="mod">
          <ac:chgData name="Kristen Tripet" userId="bbbc72c7-4aa7-48ca-8be3-2c3fcdde63a0" providerId="ADAL" clId="{07D40BD9-DFBA-4AA4-A6AA-3B17068885B2}" dt="2024-03-05T01:15:53.278" v="17" actId="20577"/>
          <ac:spMkLst>
            <pc:docMk/>
            <pc:sldMk cId="437870582" sldId="287"/>
            <ac:spMk id="2" creationId="{55DA5346-6D1C-C289-4A0F-5EF93BD01E9B}"/>
          </ac:spMkLst>
        </pc:spChg>
        <pc:spChg chg="mod">
          <ac:chgData name="Kristen Tripet" userId="bbbc72c7-4aa7-48ca-8be3-2c3fcdde63a0" providerId="ADAL" clId="{07D40BD9-DFBA-4AA4-A6AA-3B17068885B2}" dt="2024-03-05T01:15:47.016" v="3" actId="6549"/>
          <ac:spMkLst>
            <pc:docMk/>
            <pc:sldMk cId="437870582" sldId="287"/>
            <ac:spMk id="3" creationId="{EE179B7F-AC8A-CE86-5D2F-FB419F6937E6}"/>
          </ac:spMkLst>
        </pc:spChg>
      </pc:sldChg>
      <pc:sldChg chg="del">
        <pc:chgData name="Kristen Tripet" userId="bbbc72c7-4aa7-48ca-8be3-2c3fcdde63a0" providerId="ADAL" clId="{07D40BD9-DFBA-4AA4-A6AA-3B17068885B2}" dt="2024-03-05T01:16:06.101" v="18" actId="47"/>
        <pc:sldMkLst>
          <pc:docMk/>
          <pc:sldMk cId="2261369488" sldId="288"/>
        </pc:sldMkLst>
      </pc:sldChg>
      <pc:sldChg chg="del">
        <pc:chgData name="Kristen Tripet" userId="bbbc72c7-4aa7-48ca-8be3-2c3fcdde63a0" providerId="ADAL" clId="{07D40BD9-DFBA-4AA4-A6AA-3B17068885B2}" dt="2024-03-05T01:19:27.764" v="66" actId="47"/>
        <pc:sldMkLst>
          <pc:docMk/>
          <pc:sldMk cId="579435269" sldId="289"/>
        </pc:sldMkLst>
      </pc:sldChg>
      <pc:sldChg chg="del">
        <pc:chgData name="Kristen Tripet" userId="bbbc72c7-4aa7-48ca-8be3-2c3fcdde63a0" providerId="ADAL" clId="{07D40BD9-DFBA-4AA4-A6AA-3B17068885B2}" dt="2024-03-05T01:19:28.236" v="67" actId="47"/>
        <pc:sldMkLst>
          <pc:docMk/>
          <pc:sldMk cId="1172980237" sldId="290"/>
        </pc:sldMkLst>
      </pc:sldChg>
      <pc:sldChg chg="del">
        <pc:chgData name="Kristen Tripet" userId="bbbc72c7-4aa7-48ca-8be3-2c3fcdde63a0" providerId="ADAL" clId="{07D40BD9-DFBA-4AA4-A6AA-3B17068885B2}" dt="2024-03-05T01:19:28.473" v="68" actId="47"/>
        <pc:sldMkLst>
          <pc:docMk/>
          <pc:sldMk cId="1632498448" sldId="291"/>
        </pc:sldMkLst>
      </pc:sldChg>
      <pc:sldChg chg="del">
        <pc:chgData name="Kristen Tripet" userId="bbbc72c7-4aa7-48ca-8be3-2c3fcdde63a0" providerId="ADAL" clId="{07D40BD9-DFBA-4AA4-A6AA-3B17068885B2}" dt="2024-03-05T01:19:30" v="72" actId="47"/>
        <pc:sldMkLst>
          <pc:docMk/>
          <pc:sldMk cId="2073644214" sldId="292"/>
        </pc:sldMkLst>
      </pc:sldChg>
      <pc:sldChg chg="del">
        <pc:chgData name="Kristen Tripet" userId="bbbc72c7-4aa7-48ca-8be3-2c3fcdde63a0" providerId="ADAL" clId="{07D40BD9-DFBA-4AA4-A6AA-3B17068885B2}" dt="2024-03-05T01:19:28.693" v="69" actId="47"/>
        <pc:sldMkLst>
          <pc:docMk/>
          <pc:sldMk cId="665053043" sldId="294"/>
        </pc:sldMkLst>
      </pc:sldChg>
      <pc:sldChg chg="del">
        <pc:chgData name="Kristen Tripet" userId="bbbc72c7-4aa7-48ca-8be3-2c3fcdde63a0" providerId="ADAL" clId="{07D40BD9-DFBA-4AA4-A6AA-3B17068885B2}" dt="2024-03-05T01:19:29.119" v="71" actId="47"/>
        <pc:sldMkLst>
          <pc:docMk/>
          <pc:sldMk cId="1712001111" sldId="295"/>
        </pc:sldMkLst>
      </pc:sldChg>
      <pc:sldChg chg="del">
        <pc:chgData name="Kristen Tripet" userId="bbbc72c7-4aa7-48ca-8be3-2c3fcdde63a0" providerId="ADAL" clId="{07D40BD9-DFBA-4AA4-A6AA-3B17068885B2}" dt="2024-03-05T01:16:07.788" v="19" actId="47"/>
        <pc:sldMkLst>
          <pc:docMk/>
          <pc:sldMk cId="3669251132" sldId="296"/>
        </pc:sldMkLst>
      </pc:sldChg>
      <pc:sldChg chg="del">
        <pc:chgData name="Kristen Tripet" userId="bbbc72c7-4aa7-48ca-8be3-2c3fcdde63a0" providerId="ADAL" clId="{07D40BD9-DFBA-4AA4-A6AA-3B17068885B2}" dt="2024-03-05T01:16:08.683" v="20" actId="47"/>
        <pc:sldMkLst>
          <pc:docMk/>
          <pc:sldMk cId="184683115" sldId="297"/>
        </pc:sldMkLst>
      </pc:sldChg>
      <pc:sldChg chg="del">
        <pc:chgData name="Kristen Tripet" userId="bbbc72c7-4aa7-48ca-8be3-2c3fcdde63a0" providerId="ADAL" clId="{07D40BD9-DFBA-4AA4-A6AA-3B17068885B2}" dt="2024-03-05T01:17:02.776" v="40" actId="47"/>
        <pc:sldMkLst>
          <pc:docMk/>
          <pc:sldMk cId="2203553403" sldId="298"/>
        </pc:sldMkLst>
      </pc:sldChg>
      <pc:sldChg chg="modSp mod">
        <pc:chgData name="Kristen Tripet" userId="bbbc72c7-4aa7-48ca-8be3-2c3fcdde63a0" providerId="ADAL" clId="{07D40BD9-DFBA-4AA4-A6AA-3B17068885B2}" dt="2024-03-08T01:15:59.780" v="787"/>
        <pc:sldMkLst>
          <pc:docMk/>
          <pc:sldMk cId="1310261495" sldId="299"/>
        </pc:sldMkLst>
        <pc:spChg chg="mod">
          <ac:chgData name="Kristen Tripet" userId="bbbc72c7-4aa7-48ca-8be3-2c3fcdde63a0" providerId="ADAL" clId="{07D40BD9-DFBA-4AA4-A6AA-3B17068885B2}" dt="2024-03-08T01:15:59.780" v="787"/>
          <ac:spMkLst>
            <pc:docMk/>
            <pc:sldMk cId="1310261495" sldId="299"/>
            <ac:spMk id="2" creationId="{20401FE2-117F-E62E-A679-39CF2AE8F251}"/>
          </ac:spMkLst>
        </pc:spChg>
      </pc:sldChg>
      <pc:sldChg chg="del">
        <pc:chgData name="Kristen Tripet" userId="bbbc72c7-4aa7-48ca-8be3-2c3fcdde63a0" providerId="ADAL" clId="{07D40BD9-DFBA-4AA4-A6AA-3B17068885B2}" dt="2024-03-05T01:19:28.914" v="70" actId="47"/>
        <pc:sldMkLst>
          <pc:docMk/>
          <pc:sldMk cId="3276906037" sldId="300"/>
        </pc:sldMkLst>
      </pc:sldChg>
      <pc:sldChg chg="addSp modSp new mod">
        <pc:chgData name="Kristen Tripet" userId="bbbc72c7-4aa7-48ca-8be3-2c3fcdde63a0" providerId="ADAL" clId="{07D40BD9-DFBA-4AA4-A6AA-3B17068885B2}" dt="2024-03-05T01:20:26.093" v="77"/>
        <pc:sldMkLst>
          <pc:docMk/>
          <pc:sldMk cId="2585234948" sldId="301"/>
        </pc:sldMkLst>
        <pc:picChg chg="add mod">
          <ac:chgData name="Kristen Tripet" userId="bbbc72c7-4aa7-48ca-8be3-2c3fcdde63a0" providerId="ADAL" clId="{07D40BD9-DFBA-4AA4-A6AA-3B17068885B2}" dt="2024-03-05T01:17:26.609" v="44" actId="962"/>
          <ac:picMkLst>
            <pc:docMk/>
            <pc:sldMk cId="2585234948" sldId="301"/>
            <ac:picMk id="3" creationId="{C273D015-46AD-A948-5F0F-A6EE96E20BBA}"/>
          </ac:picMkLst>
        </pc:picChg>
        <pc:picChg chg="add mod">
          <ac:chgData name="Kristen Tripet" userId="bbbc72c7-4aa7-48ca-8be3-2c3fcdde63a0" providerId="ADAL" clId="{07D40BD9-DFBA-4AA4-A6AA-3B17068885B2}" dt="2024-03-05T01:20:26.093" v="77"/>
          <ac:picMkLst>
            <pc:docMk/>
            <pc:sldMk cId="2585234948" sldId="301"/>
            <ac:picMk id="4" creationId="{66278DDB-C241-9C67-8230-2FBFA47DB7A4}"/>
          </ac:picMkLst>
        </pc:picChg>
      </pc:sldChg>
      <pc:sldChg chg="addSp delSp modSp new del mod">
        <pc:chgData name="Kristen Tripet" userId="bbbc72c7-4aa7-48ca-8be3-2c3fcdde63a0" providerId="ADAL" clId="{07D40BD9-DFBA-4AA4-A6AA-3B17068885B2}" dt="2024-03-05T01:19:25.637" v="64" actId="47"/>
        <pc:sldMkLst>
          <pc:docMk/>
          <pc:sldMk cId="351718920" sldId="302"/>
        </pc:sldMkLst>
        <pc:spChg chg="del">
          <ac:chgData name="Kristen Tripet" userId="bbbc72c7-4aa7-48ca-8be3-2c3fcdde63a0" providerId="ADAL" clId="{07D40BD9-DFBA-4AA4-A6AA-3B17068885B2}" dt="2024-03-05T01:18:11.405" v="46" actId="478"/>
          <ac:spMkLst>
            <pc:docMk/>
            <pc:sldMk cId="351718920" sldId="302"/>
            <ac:spMk id="2" creationId="{F9F7CF9F-A045-1AA0-892D-353D87DDB86B}"/>
          </ac:spMkLst>
        </pc:spChg>
        <pc:picChg chg="add mod">
          <ac:chgData name="Kristen Tripet" userId="bbbc72c7-4aa7-48ca-8be3-2c3fcdde63a0" providerId="ADAL" clId="{07D40BD9-DFBA-4AA4-A6AA-3B17068885B2}" dt="2024-03-05T01:19:21.171" v="63" actId="1076"/>
          <ac:picMkLst>
            <pc:docMk/>
            <pc:sldMk cId="351718920" sldId="302"/>
            <ac:picMk id="6" creationId="{E1006BBF-C8D6-CDF1-F584-7EB92860B3E3}"/>
          </ac:picMkLst>
        </pc:picChg>
      </pc:sldChg>
      <pc:sldChg chg="addSp modSp new mod">
        <pc:chgData name="Kristen Tripet" userId="bbbc72c7-4aa7-48ca-8be3-2c3fcdde63a0" providerId="ADAL" clId="{07D40BD9-DFBA-4AA4-A6AA-3B17068885B2}" dt="2024-03-05T01:19:54.038" v="76" actId="1076"/>
        <pc:sldMkLst>
          <pc:docMk/>
          <pc:sldMk cId="698945561" sldId="302"/>
        </pc:sldMkLst>
        <pc:picChg chg="add mod">
          <ac:chgData name="Kristen Tripet" userId="bbbc72c7-4aa7-48ca-8be3-2c3fcdde63a0" providerId="ADAL" clId="{07D40BD9-DFBA-4AA4-A6AA-3B17068885B2}" dt="2024-03-05T01:19:54.038" v="76" actId="1076"/>
          <ac:picMkLst>
            <pc:docMk/>
            <pc:sldMk cId="698945561" sldId="302"/>
            <ac:picMk id="2" creationId="{29AFA256-2174-E38F-8469-577882B9FBA2}"/>
          </ac:picMkLst>
        </pc:picChg>
      </pc:sldChg>
      <pc:sldChg chg="addSp delSp modSp new del mod">
        <pc:chgData name="Kristen Tripet" userId="bbbc72c7-4aa7-48ca-8be3-2c3fcdde63a0" providerId="ADAL" clId="{07D40BD9-DFBA-4AA4-A6AA-3B17068885B2}" dt="2024-03-05T01:19:27.040" v="65" actId="47"/>
        <pc:sldMkLst>
          <pc:docMk/>
          <pc:sldMk cId="887661094" sldId="303"/>
        </pc:sldMkLst>
        <pc:spChg chg="del">
          <ac:chgData name="Kristen Tripet" userId="bbbc72c7-4aa7-48ca-8be3-2c3fcdde63a0" providerId="ADAL" clId="{07D40BD9-DFBA-4AA4-A6AA-3B17068885B2}" dt="2024-03-05T01:19:03.928" v="58" actId="478"/>
          <ac:spMkLst>
            <pc:docMk/>
            <pc:sldMk cId="887661094" sldId="303"/>
            <ac:spMk id="2" creationId="{0F0FF37D-D239-DCF2-82E9-7C8ACAF2A690}"/>
          </ac:spMkLst>
        </pc:spChg>
        <pc:spChg chg="del">
          <ac:chgData name="Kristen Tripet" userId="bbbc72c7-4aa7-48ca-8be3-2c3fcdde63a0" providerId="ADAL" clId="{07D40BD9-DFBA-4AA4-A6AA-3B17068885B2}" dt="2024-03-05T01:18:57.987" v="55" actId="931"/>
          <ac:spMkLst>
            <pc:docMk/>
            <pc:sldMk cId="887661094" sldId="303"/>
            <ac:spMk id="3" creationId="{7A1F53EF-ABEC-AC0B-CE33-F3A35534E9EC}"/>
          </ac:spMkLst>
        </pc:spChg>
        <pc:spChg chg="add mod">
          <ac:chgData name="Kristen Tripet" userId="bbbc72c7-4aa7-48ca-8be3-2c3fcdde63a0" providerId="ADAL" clId="{07D40BD9-DFBA-4AA4-A6AA-3B17068885B2}" dt="2024-03-05T01:19:16.731" v="62" actId="478"/>
          <ac:spMkLst>
            <pc:docMk/>
            <pc:sldMk cId="887661094" sldId="303"/>
            <ac:spMk id="9" creationId="{936B1FE9-4AA1-EC49-8F2F-A694B58A355B}"/>
          </ac:spMkLst>
        </pc:spChg>
        <pc:picChg chg="add del mod">
          <ac:chgData name="Kristen Tripet" userId="bbbc72c7-4aa7-48ca-8be3-2c3fcdde63a0" providerId="ADAL" clId="{07D40BD9-DFBA-4AA4-A6AA-3B17068885B2}" dt="2024-03-05T01:19:16.731" v="62" actId="478"/>
          <ac:picMkLst>
            <pc:docMk/>
            <pc:sldMk cId="887661094" sldId="303"/>
            <ac:picMk id="7" creationId="{C0C85A6C-EC5A-E863-1F74-710DB9BD3C24}"/>
          </ac:picMkLst>
        </pc:picChg>
      </pc:sldChg>
      <pc:sldChg chg="add ord">
        <pc:chgData name="Kristen Tripet" userId="bbbc72c7-4aa7-48ca-8be3-2c3fcdde63a0" providerId="ADAL" clId="{07D40BD9-DFBA-4AA4-A6AA-3B17068885B2}" dt="2024-03-05T01:20:31.963" v="80"/>
        <pc:sldMkLst>
          <pc:docMk/>
          <pc:sldMk cId="4257870767" sldId="303"/>
        </pc:sldMkLst>
      </pc:sldChg>
      <pc:sldChg chg="modSp add mod">
        <pc:chgData name="Kristen Tripet" userId="bbbc72c7-4aa7-48ca-8be3-2c3fcdde63a0" providerId="ADAL" clId="{07D40BD9-DFBA-4AA4-A6AA-3B17068885B2}" dt="2024-03-08T01:16:18.502" v="788"/>
        <pc:sldMkLst>
          <pc:docMk/>
          <pc:sldMk cId="830181587" sldId="304"/>
        </pc:sldMkLst>
        <pc:spChg chg="mod">
          <ac:chgData name="Kristen Tripet" userId="bbbc72c7-4aa7-48ca-8be3-2c3fcdde63a0" providerId="ADAL" clId="{07D40BD9-DFBA-4AA4-A6AA-3B17068885B2}" dt="2024-03-08T01:16:18.502" v="788"/>
          <ac:spMkLst>
            <pc:docMk/>
            <pc:sldMk cId="830181587" sldId="304"/>
            <ac:spMk id="2" creationId="{0A8BF803-57E7-9BA8-8532-B9C167B74C26}"/>
          </ac:spMkLst>
        </pc:spChg>
      </pc:sldChg>
      <pc:sldChg chg="add">
        <pc:chgData name="Kristen Tripet" userId="bbbc72c7-4aa7-48ca-8be3-2c3fcdde63a0" providerId="ADAL" clId="{07D40BD9-DFBA-4AA4-A6AA-3B17068885B2}" dt="2024-03-05T01:20:37.263" v="81"/>
        <pc:sldMkLst>
          <pc:docMk/>
          <pc:sldMk cId="1705742659" sldId="305"/>
        </pc:sldMkLst>
      </pc:sldChg>
      <pc:sldChg chg="addSp delSp modSp add mod">
        <pc:chgData name="Kristen Tripet" userId="bbbc72c7-4aa7-48ca-8be3-2c3fcdde63a0" providerId="ADAL" clId="{07D40BD9-DFBA-4AA4-A6AA-3B17068885B2}" dt="2024-03-05T01:21:37.964" v="103" actId="1076"/>
        <pc:sldMkLst>
          <pc:docMk/>
          <pc:sldMk cId="433950138" sldId="306"/>
        </pc:sldMkLst>
        <pc:picChg chg="del">
          <ac:chgData name="Kristen Tripet" userId="bbbc72c7-4aa7-48ca-8be3-2c3fcdde63a0" providerId="ADAL" clId="{07D40BD9-DFBA-4AA4-A6AA-3B17068885B2}" dt="2024-03-05T01:21:31.617" v="101" actId="21"/>
          <ac:picMkLst>
            <pc:docMk/>
            <pc:sldMk cId="433950138" sldId="306"/>
            <ac:picMk id="2" creationId="{1A826AC4-4383-5564-B9B6-FAE405FB4A3B}"/>
          </ac:picMkLst>
        </pc:picChg>
        <pc:picChg chg="add mod">
          <ac:chgData name="Kristen Tripet" userId="bbbc72c7-4aa7-48ca-8be3-2c3fcdde63a0" providerId="ADAL" clId="{07D40BD9-DFBA-4AA4-A6AA-3B17068885B2}" dt="2024-03-05T01:21:37.964" v="103" actId="1076"/>
          <ac:picMkLst>
            <pc:docMk/>
            <pc:sldMk cId="433950138" sldId="306"/>
            <ac:picMk id="4" creationId="{2301DC1A-246D-6EE7-5DB4-F0FCC02AB359}"/>
          </ac:picMkLst>
        </pc:picChg>
      </pc:sldChg>
      <pc:sldChg chg="modSp add mod">
        <pc:chgData name="Kristen Tripet" userId="bbbc72c7-4aa7-48ca-8be3-2c3fcdde63a0" providerId="ADAL" clId="{07D40BD9-DFBA-4AA4-A6AA-3B17068885B2}" dt="2024-03-08T01:16:23.010" v="789"/>
        <pc:sldMkLst>
          <pc:docMk/>
          <pc:sldMk cId="2472841709" sldId="307"/>
        </pc:sldMkLst>
        <pc:spChg chg="mod">
          <ac:chgData name="Kristen Tripet" userId="bbbc72c7-4aa7-48ca-8be3-2c3fcdde63a0" providerId="ADAL" clId="{07D40BD9-DFBA-4AA4-A6AA-3B17068885B2}" dt="2024-03-08T01:16:23.010" v="789"/>
          <ac:spMkLst>
            <pc:docMk/>
            <pc:sldMk cId="2472841709" sldId="307"/>
            <ac:spMk id="2" creationId="{304907E4-604A-D1E6-E0F2-DA1A48087BD9}"/>
          </ac:spMkLst>
        </pc:spChg>
      </pc:sldChg>
      <pc:sldChg chg="add">
        <pc:chgData name="Kristen Tripet" userId="bbbc72c7-4aa7-48ca-8be3-2c3fcdde63a0" providerId="ADAL" clId="{07D40BD9-DFBA-4AA4-A6AA-3B17068885B2}" dt="2024-03-05T01:22:09.965" v="104"/>
        <pc:sldMkLst>
          <pc:docMk/>
          <pc:sldMk cId="943274387" sldId="308"/>
        </pc:sldMkLst>
      </pc:sldChg>
      <pc:sldChg chg="addSp delSp modSp add mod">
        <pc:chgData name="Kristen Tripet" userId="bbbc72c7-4aa7-48ca-8be3-2c3fcdde63a0" providerId="ADAL" clId="{07D40BD9-DFBA-4AA4-A6AA-3B17068885B2}" dt="2024-03-05T01:22:50.687" v="138" actId="1076"/>
        <pc:sldMkLst>
          <pc:docMk/>
          <pc:sldMk cId="2546353717" sldId="309"/>
        </pc:sldMkLst>
        <pc:picChg chg="add mod">
          <ac:chgData name="Kristen Tripet" userId="bbbc72c7-4aa7-48ca-8be3-2c3fcdde63a0" providerId="ADAL" clId="{07D40BD9-DFBA-4AA4-A6AA-3B17068885B2}" dt="2024-03-05T01:22:50.687" v="138" actId="1076"/>
          <ac:picMkLst>
            <pc:docMk/>
            <pc:sldMk cId="2546353717" sldId="309"/>
            <ac:picMk id="3" creationId="{AB8FEABB-C053-16A2-A565-C0EA6CC80BD3}"/>
          </ac:picMkLst>
        </pc:picChg>
        <pc:picChg chg="del">
          <ac:chgData name="Kristen Tripet" userId="bbbc72c7-4aa7-48ca-8be3-2c3fcdde63a0" providerId="ADAL" clId="{07D40BD9-DFBA-4AA4-A6AA-3B17068885B2}" dt="2024-03-05T01:22:31.407" v="131" actId="478"/>
          <ac:picMkLst>
            <pc:docMk/>
            <pc:sldMk cId="2546353717" sldId="309"/>
            <ac:picMk id="4" creationId="{87C1476C-8690-87AD-FBFB-FF81B5EDFA15}"/>
          </ac:picMkLst>
        </pc:picChg>
      </pc:sldChg>
      <pc:sldChg chg="addSp delSp modSp new mod">
        <pc:chgData name="Kristen Tripet" userId="bbbc72c7-4aa7-48ca-8be3-2c3fcdde63a0" providerId="ADAL" clId="{07D40BD9-DFBA-4AA4-A6AA-3B17068885B2}" dt="2024-03-08T01:09:34.135" v="779" actId="255"/>
        <pc:sldMkLst>
          <pc:docMk/>
          <pc:sldMk cId="4060222751" sldId="310"/>
        </pc:sldMkLst>
        <pc:spChg chg="mod">
          <ac:chgData name="Kristen Tripet" userId="bbbc72c7-4aa7-48ca-8be3-2c3fcdde63a0" providerId="ADAL" clId="{07D40BD9-DFBA-4AA4-A6AA-3B17068885B2}" dt="2024-03-05T01:26:16.499" v="312" actId="20577"/>
          <ac:spMkLst>
            <pc:docMk/>
            <pc:sldMk cId="4060222751" sldId="310"/>
            <ac:spMk id="2" creationId="{D243BD0F-CD4B-9334-27F1-63539F624FDD}"/>
          </ac:spMkLst>
        </pc:spChg>
        <pc:spChg chg="del">
          <ac:chgData name="Kristen Tripet" userId="bbbc72c7-4aa7-48ca-8be3-2c3fcdde63a0" providerId="ADAL" clId="{07D40BD9-DFBA-4AA4-A6AA-3B17068885B2}" dt="2024-03-05T01:24:28.526" v="212" actId="3680"/>
          <ac:spMkLst>
            <pc:docMk/>
            <pc:sldMk cId="4060222751" sldId="310"/>
            <ac:spMk id="3" creationId="{8B6BAF75-22FA-085B-7C23-87734A06A88F}"/>
          </ac:spMkLst>
        </pc:spChg>
        <pc:graphicFrameChg chg="add mod ord modGraphic">
          <ac:chgData name="Kristen Tripet" userId="bbbc72c7-4aa7-48ca-8be3-2c3fcdde63a0" providerId="ADAL" clId="{07D40BD9-DFBA-4AA4-A6AA-3B17068885B2}" dt="2024-03-08T01:09:34.135" v="779" actId="255"/>
          <ac:graphicFrameMkLst>
            <pc:docMk/>
            <pc:sldMk cId="4060222751" sldId="310"/>
            <ac:graphicFrameMk id="6" creationId="{7BE634C4-29A6-DC94-CE14-73DF20D1821E}"/>
          </ac:graphicFrameMkLst>
        </pc:graphicFrameChg>
      </pc:sldChg>
      <pc:sldChg chg="modSp new del mod">
        <pc:chgData name="Kristen Tripet" userId="bbbc72c7-4aa7-48ca-8be3-2c3fcdde63a0" providerId="ADAL" clId="{07D40BD9-DFBA-4AA4-A6AA-3B17068885B2}" dt="2024-03-08T01:16:32.568" v="792" actId="47"/>
        <pc:sldMkLst>
          <pc:docMk/>
          <pc:sldMk cId="3978322" sldId="311"/>
        </pc:sldMkLst>
        <pc:spChg chg="mod">
          <ac:chgData name="Kristen Tripet" userId="bbbc72c7-4aa7-48ca-8be3-2c3fcdde63a0" providerId="ADAL" clId="{07D40BD9-DFBA-4AA4-A6AA-3B17068885B2}" dt="2024-03-05T01:27:15.041" v="335" actId="20577"/>
          <ac:spMkLst>
            <pc:docMk/>
            <pc:sldMk cId="3978322" sldId="311"/>
            <ac:spMk id="2" creationId="{E46900DD-A635-9348-0336-8AD7D694BDD5}"/>
          </ac:spMkLst>
        </pc:spChg>
      </pc:sldChg>
      <pc:sldChg chg="addSp modSp new mod">
        <pc:chgData name="Kristen Tripet" userId="bbbc72c7-4aa7-48ca-8be3-2c3fcdde63a0" providerId="ADAL" clId="{07D40BD9-DFBA-4AA4-A6AA-3B17068885B2}" dt="2024-03-13T04:38:06.340" v="2276" actId="6549"/>
        <pc:sldMkLst>
          <pc:docMk/>
          <pc:sldMk cId="3969681162" sldId="312"/>
        </pc:sldMkLst>
        <pc:spChg chg="mod">
          <ac:chgData name="Kristen Tripet" userId="bbbc72c7-4aa7-48ca-8be3-2c3fcdde63a0" providerId="ADAL" clId="{07D40BD9-DFBA-4AA4-A6AA-3B17068885B2}" dt="2024-03-05T01:50:40.128" v="743" actId="20577"/>
          <ac:spMkLst>
            <pc:docMk/>
            <pc:sldMk cId="3969681162" sldId="312"/>
            <ac:spMk id="2" creationId="{B7613541-4D8C-F8FA-EA56-6CEF8FF9599D}"/>
          </ac:spMkLst>
        </pc:spChg>
        <pc:spChg chg="mod">
          <ac:chgData name="Kristen Tripet" userId="bbbc72c7-4aa7-48ca-8be3-2c3fcdde63a0" providerId="ADAL" clId="{07D40BD9-DFBA-4AA4-A6AA-3B17068885B2}" dt="2024-03-13T04:38:06.340" v="2276" actId="6549"/>
          <ac:spMkLst>
            <pc:docMk/>
            <pc:sldMk cId="3969681162" sldId="312"/>
            <ac:spMk id="3" creationId="{9B0F0674-4DED-B04A-E693-6D61367C6AFC}"/>
          </ac:spMkLst>
        </pc:spChg>
        <pc:picChg chg="add mod">
          <ac:chgData name="Kristen Tripet" userId="bbbc72c7-4aa7-48ca-8be3-2c3fcdde63a0" providerId="ADAL" clId="{07D40BD9-DFBA-4AA4-A6AA-3B17068885B2}" dt="2024-03-05T01:43:02.262" v="739" actId="1038"/>
          <ac:picMkLst>
            <pc:docMk/>
            <pc:sldMk cId="3969681162" sldId="312"/>
            <ac:picMk id="7" creationId="{752F7558-3754-6AA7-8D9C-194633C49AE9}"/>
          </ac:picMkLst>
        </pc:picChg>
      </pc:sldChg>
      <pc:sldChg chg="modSp add mod">
        <pc:chgData name="Kristen Tripet" userId="bbbc72c7-4aa7-48ca-8be3-2c3fcdde63a0" providerId="ADAL" clId="{07D40BD9-DFBA-4AA4-A6AA-3B17068885B2}" dt="2024-03-08T01:16:40.071" v="794"/>
        <pc:sldMkLst>
          <pc:docMk/>
          <pc:sldMk cId="229519458" sldId="313"/>
        </pc:sldMkLst>
        <pc:spChg chg="mod">
          <ac:chgData name="Kristen Tripet" userId="bbbc72c7-4aa7-48ca-8be3-2c3fcdde63a0" providerId="ADAL" clId="{07D40BD9-DFBA-4AA4-A6AA-3B17068885B2}" dt="2024-03-08T01:16:40.071" v="794"/>
          <ac:spMkLst>
            <pc:docMk/>
            <pc:sldMk cId="229519458" sldId="313"/>
            <ac:spMk id="2" creationId="{CBBD8FF0-2935-3C5E-05E2-1F109BE8A43D}"/>
          </ac:spMkLst>
        </pc:spChg>
      </pc:sldChg>
      <pc:sldChg chg="add">
        <pc:chgData name="Kristen Tripet" userId="bbbc72c7-4aa7-48ca-8be3-2c3fcdde63a0" providerId="ADAL" clId="{07D40BD9-DFBA-4AA4-A6AA-3B17068885B2}" dt="2024-03-05T01:38:23.784" v="690"/>
        <pc:sldMkLst>
          <pc:docMk/>
          <pc:sldMk cId="3832638843" sldId="314"/>
        </pc:sldMkLst>
      </pc:sldChg>
      <pc:sldChg chg="add del">
        <pc:chgData name="Kristen Tripet" userId="bbbc72c7-4aa7-48ca-8be3-2c3fcdde63a0" providerId="ADAL" clId="{07D40BD9-DFBA-4AA4-A6AA-3B17068885B2}" dt="2024-03-05T01:39:15.805" v="703" actId="47"/>
        <pc:sldMkLst>
          <pc:docMk/>
          <pc:sldMk cId="1273925109" sldId="315"/>
        </pc:sldMkLst>
      </pc:sldChg>
      <pc:sldChg chg="add ord">
        <pc:chgData name="Kristen Tripet" userId="bbbc72c7-4aa7-48ca-8be3-2c3fcdde63a0" providerId="ADAL" clId="{07D40BD9-DFBA-4AA4-A6AA-3B17068885B2}" dt="2024-03-05T01:52:17.812" v="777"/>
        <pc:sldMkLst>
          <pc:docMk/>
          <pc:sldMk cId="3137005477" sldId="315"/>
        </pc:sldMkLst>
      </pc:sldChg>
      <pc:sldChg chg="add del">
        <pc:chgData name="Kristen Tripet" userId="bbbc72c7-4aa7-48ca-8be3-2c3fcdde63a0" providerId="ADAL" clId="{07D40BD9-DFBA-4AA4-A6AA-3B17068885B2}" dt="2024-03-08T01:13:59.204" v="781"/>
        <pc:sldMkLst>
          <pc:docMk/>
          <pc:sldMk cId="826179712" sldId="316"/>
        </pc:sldMkLst>
      </pc:sldChg>
      <pc:sldChg chg="modSp add mod ord">
        <pc:chgData name="Kristen Tripet" userId="bbbc72c7-4aa7-48ca-8be3-2c3fcdde63a0" providerId="ADAL" clId="{07D40BD9-DFBA-4AA4-A6AA-3B17068885B2}" dt="2024-03-08T01:16:28.731" v="791" actId="20577"/>
        <pc:sldMkLst>
          <pc:docMk/>
          <pc:sldMk cId="2460194907" sldId="316"/>
        </pc:sldMkLst>
        <pc:spChg chg="mod">
          <ac:chgData name="Kristen Tripet" userId="bbbc72c7-4aa7-48ca-8be3-2c3fcdde63a0" providerId="ADAL" clId="{07D40BD9-DFBA-4AA4-A6AA-3B17068885B2}" dt="2024-03-08T01:16:28.731" v="791" actId="20577"/>
          <ac:spMkLst>
            <pc:docMk/>
            <pc:sldMk cId="2460194907" sldId="316"/>
            <ac:spMk id="2" creationId="{4386B251-900E-5CAC-CC5B-15F9939B1831}"/>
          </ac:spMkLst>
        </pc:spChg>
      </pc:sldChg>
      <pc:sldChg chg="add del ord">
        <pc:chgData name="Kristen Tripet" userId="bbbc72c7-4aa7-48ca-8be3-2c3fcdde63a0" providerId="ADAL" clId="{07D40BD9-DFBA-4AA4-A6AA-3B17068885B2}" dt="2024-03-08T02:13:06.878" v="812" actId="47"/>
        <pc:sldMkLst>
          <pc:docMk/>
          <pc:sldMk cId="1765230085" sldId="317"/>
        </pc:sldMkLst>
      </pc:sldChg>
      <pc:sldChg chg="addSp delSp modSp new mod">
        <pc:chgData name="Kristen Tripet" userId="bbbc72c7-4aa7-48ca-8be3-2c3fcdde63a0" providerId="ADAL" clId="{07D40BD9-DFBA-4AA4-A6AA-3B17068885B2}" dt="2024-03-08T03:53:11.371" v="1472" actId="6549"/>
        <pc:sldMkLst>
          <pc:docMk/>
          <pc:sldMk cId="3003893467" sldId="317"/>
        </pc:sldMkLst>
        <pc:spChg chg="mod">
          <ac:chgData name="Kristen Tripet" userId="bbbc72c7-4aa7-48ca-8be3-2c3fcdde63a0" providerId="ADAL" clId="{07D40BD9-DFBA-4AA4-A6AA-3B17068885B2}" dt="2024-03-08T03:30:33.870" v="919" actId="14100"/>
          <ac:spMkLst>
            <pc:docMk/>
            <pc:sldMk cId="3003893467" sldId="317"/>
            <ac:spMk id="2" creationId="{F12A7F5F-3464-14F4-F99C-A28DD01F9C4B}"/>
          </ac:spMkLst>
        </pc:spChg>
        <pc:spChg chg="del mod">
          <ac:chgData name="Kristen Tripet" userId="bbbc72c7-4aa7-48ca-8be3-2c3fcdde63a0" providerId="ADAL" clId="{07D40BD9-DFBA-4AA4-A6AA-3B17068885B2}" dt="2024-03-08T03:34:04.579" v="959" actId="478"/>
          <ac:spMkLst>
            <pc:docMk/>
            <pc:sldMk cId="3003893467" sldId="317"/>
            <ac:spMk id="3" creationId="{C7DD6939-E6B6-28F3-4E11-C93DA1481A07}"/>
          </ac:spMkLst>
        </pc:spChg>
        <pc:spChg chg="add del mod">
          <ac:chgData name="Kristen Tripet" userId="bbbc72c7-4aa7-48ca-8be3-2c3fcdde63a0" providerId="ADAL" clId="{07D40BD9-DFBA-4AA4-A6AA-3B17068885B2}" dt="2024-03-08T03:22:29.779" v="903" actId="478"/>
          <ac:spMkLst>
            <pc:docMk/>
            <pc:sldMk cId="3003893467" sldId="317"/>
            <ac:spMk id="12" creationId="{20568962-E31E-8F0B-F945-CA3D5AC77497}"/>
          </ac:spMkLst>
        </pc:spChg>
        <pc:spChg chg="mod">
          <ac:chgData name="Kristen Tripet" userId="bbbc72c7-4aa7-48ca-8be3-2c3fcdde63a0" providerId="ADAL" clId="{07D40BD9-DFBA-4AA4-A6AA-3B17068885B2}" dt="2024-03-08T03:31:27.997" v="928" actId="165"/>
          <ac:spMkLst>
            <pc:docMk/>
            <pc:sldMk cId="3003893467" sldId="317"/>
            <ac:spMk id="14" creationId="{B32A382C-20BC-4374-E7E7-A947373F9324}"/>
          </ac:spMkLst>
        </pc:spChg>
        <pc:spChg chg="mod">
          <ac:chgData name="Kristen Tripet" userId="bbbc72c7-4aa7-48ca-8be3-2c3fcdde63a0" providerId="ADAL" clId="{07D40BD9-DFBA-4AA4-A6AA-3B17068885B2}" dt="2024-03-08T03:31:47.195" v="931" actId="14100"/>
          <ac:spMkLst>
            <pc:docMk/>
            <pc:sldMk cId="3003893467" sldId="317"/>
            <ac:spMk id="15" creationId="{EFF2D849-3744-8704-FAEA-6B7C7A12C69C}"/>
          </ac:spMkLst>
        </pc:spChg>
        <pc:spChg chg="add mod topLvl">
          <ac:chgData name="Kristen Tripet" userId="bbbc72c7-4aa7-48ca-8be3-2c3fcdde63a0" providerId="ADAL" clId="{07D40BD9-DFBA-4AA4-A6AA-3B17068885B2}" dt="2024-03-08T03:36:06.641" v="994" actId="1076"/>
          <ac:spMkLst>
            <pc:docMk/>
            <pc:sldMk cId="3003893467" sldId="317"/>
            <ac:spMk id="16" creationId="{963F1A5F-8C90-1201-57E4-544BAB5767D6}"/>
          </ac:spMkLst>
        </pc:spChg>
        <pc:spChg chg="add mod">
          <ac:chgData name="Kristen Tripet" userId="bbbc72c7-4aa7-48ca-8be3-2c3fcdde63a0" providerId="ADAL" clId="{07D40BD9-DFBA-4AA4-A6AA-3B17068885B2}" dt="2024-03-08T03:45:37.154" v="1214" actId="1076"/>
          <ac:spMkLst>
            <pc:docMk/>
            <pc:sldMk cId="3003893467" sldId="317"/>
            <ac:spMk id="19" creationId="{904FFD3C-C0C2-791A-672D-8BBBE5A888C2}"/>
          </ac:spMkLst>
        </pc:spChg>
        <pc:spChg chg="add mod">
          <ac:chgData name="Kristen Tripet" userId="bbbc72c7-4aa7-48ca-8be3-2c3fcdde63a0" providerId="ADAL" clId="{07D40BD9-DFBA-4AA4-A6AA-3B17068885B2}" dt="2024-03-08T03:41:12.565" v="1084" actId="1076"/>
          <ac:spMkLst>
            <pc:docMk/>
            <pc:sldMk cId="3003893467" sldId="317"/>
            <ac:spMk id="20" creationId="{1C1D5ADD-C223-FFAA-DF02-536ECCB6CF75}"/>
          </ac:spMkLst>
        </pc:spChg>
        <pc:spChg chg="add mod">
          <ac:chgData name="Kristen Tripet" userId="bbbc72c7-4aa7-48ca-8be3-2c3fcdde63a0" providerId="ADAL" clId="{07D40BD9-DFBA-4AA4-A6AA-3B17068885B2}" dt="2024-03-08T03:45:39.907" v="1215" actId="1076"/>
          <ac:spMkLst>
            <pc:docMk/>
            <pc:sldMk cId="3003893467" sldId="317"/>
            <ac:spMk id="21" creationId="{40566261-A295-9C7D-1EAD-6AD5B838FBB9}"/>
          </ac:spMkLst>
        </pc:spChg>
        <pc:spChg chg="add mod">
          <ac:chgData name="Kristen Tripet" userId="bbbc72c7-4aa7-48ca-8be3-2c3fcdde63a0" providerId="ADAL" clId="{07D40BD9-DFBA-4AA4-A6AA-3B17068885B2}" dt="2024-03-08T03:42:42.569" v="1103" actId="1076"/>
          <ac:spMkLst>
            <pc:docMk/>
            <pc:sldMk cId="3003893467" sldId="317"/>
            <ac:spMk id="22" creationId="{907BA0D8-3721-D90A-77C3-0539DD1C0B8F}"/>
          </ac:spMkLst>
        </pc:spChg>
        <pc:spChg chg="add mod">
          <ac:chgData name="Kristen Tripet" userId="bbbc72c7-4aa7-48ca-8be3-2c3fcdde63a0" providerId="ADAL" clId="{07D40BD9-DFBA-4AA4-A6AA-3B17068885B2}" dt="2024-03-08T03:41:12.565" v="1084" actId="1076"/>
          <ac:spMkLst>
            <pc:docMk/>
            <pc:sldMk cId="3003893467" sldId="317"/>
            <ac:spMk id="23" creationId="{148E24C9-173C-1B6A-1A3D-E6ED55A82B93}"/>
          </ac:spMkLst>
        </pc:spChg>
        <pc:spChg chg="add mod">
          <ac:chgData name="Kristen Tripet" userId="bbbc72c7-4aa7-48ca-8be3-2c3fcdde63a0" providerId="ADAL" clId="{07D40BD9-DFBA-4AA4-A6AA-3B17068885B2}" dt="2024-03-08T03:41:12.565" v="1084" actId="1076"/>
          <ac:spMkLst>
            <pc:docMk/>
            <pc:sldMk cId="3003893467" sldId="317"/>
            <ac:spMk id="24" creationId="{A9EAC622-50F8-3685-CF2B-1C4ED18A59A3}"/>
          </ac:spMkLst>
        </pc:spChg>
        <pc:spChg chg="add mod">
          <ac:chgData name="Kristen Tripet" userId="bbbc72c7-4aa7-48ca-8be3-2c3fcdde63a0" providerId="ADAL" clId="{07D40BD9-DFBA-4AA4-A6AA-3B17068885B2}" dt="2024-03-08T03:45:35.661" v="1213" actId="1076"/>
          <ac:spMkLst>
            <pc:docMk/>
            <pc:sldMk cId="3003893467" sldId="317"/>
            <ac:spMk id="25" creationId="{A1F30B49-A827-9E1B-13D8-A307596E8FCE}"/>
          </ac:spMkLst>
        </pc:spChg>
        <pc:spChg chg="add mod">
          <ac:chgData name="Kristen Tripet" userId="bbbc72c7-4aa7-48ca-8be3-2c3fcdde63a0" providerId="ADAL" clId="{07D40BD9-DFBA-4AA4-A6AA-3B17068885B2}" dt="2024-03-08T03:45:46.017" v="1219" actId="1076"/>
          <ac:spMkLst>
            <pc:docMk/>
            <pc:sldMk cId="3003893467" sldId="317"/>
            <ac:spMk id="26" creationId="{83FBA28B-B5C1-5381-2F98-537650501D1B}"/>
          </ac:spMkLst>
        </pc:spChg>
        <pc:spChg chg="add mod">
          <ac:chgData name="Kristen Tripet" userId="bbbc72c7-4aa7-48ca-8be3-2c3fcdde63a0" providerId="ADAL" clId="{07D40BD9-DFBA-4AA4-A6AA-3B17068885B2}" dt="2024-03-08T03:43:13.527" v="1109" actId="1076"/>
          <ac:spMkLst>
            <pc:docMk/>
            <pc:sldMk cId="3003893467" sldId="317"/>
            <ac:spMk id="27" creationId="{BA2C9125-33D0-AAEC-417A-CDD727FA8B41}"/>
          </ac:spMkLst>
        </pc:spChg>
        <pc:spChg chg="add mod">
          <ac:chgData name="Kristen Tripet" userId="bbbc72c7-4aa7-48ca-8be3-2c3fcdde63a0" providerId="ADAL" clId="{07D40BD9-DFBA-4AA4-A6AA-3B17068885B2}" dt="2024-03-08T03:45:44.742" v="1218" actId="1076"/>
          <ac:spMkLst>
            <pc:docMk/>
            <pc:sldMk cId="3003893467" sldId="317"/>
            <ac:spMk id="28" creationId="{A0FDAFC1-A179-4177-6D91-3A93FE368E84}"/>
          </ac:spMkLst>
        </pc:spChg>
        <pc:spChg chg="add mod">
          <ac:chgData name="Kristen Tripet" userId="bbbc72c7-4aa7-48ca-8be3-2c3fcdde63a0" providerId="ADAL" clId="{07D40BD9-DFBA-4AA4-A6AA-3B17068885B2}" dt="2024-03-08T03:45:41.654" v="1216" actId="1076"/>
          <ac:spMkLst>
            <pc:docMk/>
            <pc:sldMk cId="3003893467" sldId="317"/>
            <ac:spMk id="29" creationId="{35B2DAB2-9DA5-FA7C-AD3B-340346E0C7C5}"/>
          </ac:spMkLst>
        </pc:spChg>
        <pc:spChg chg="add mod">
          <ac:chgData name="Kristen Tripet" userId="bbbc72c7-4aa7-48ca-8be3-2c3fcdde63a0" providerId="ADAL" clId="{07D40BD9-DFBA-4AA4-A6AA-3B17068885B2}" dt="2024-03-08T03:51:09.696" v="1413" actId="1076"/>
          <ac:spMkLst>
            <pc:docMk/>
            <pc:sldMk cId="3003893467" sldId="317"/>
            <ac:spMk id="30" creationId="{563269C9-40E0-13F3-9148-A99337062775}"/>
          </ac:spMkLst>
        </pc:spChg>
        <pc:spChg chg="add mod">
          <ac:chgData name="Kristen Tripet" userId="bbbc72c7-4aa7-48ca-8be3-2c3fcdde63a0" providerId="ADAL" clId="{07D40BD9-DFBA-4AA4-A6AA-3B17068885B2}" dt="2024-03-08T03:43:09.536" v="1107" actId="1076"/>
          <ac:spMkLst>
            <pc:docMk/>
            <pc:sldMk cId="3003893467" sldId="317"/>
            <ac:spMk id="31" creationId="{745DFFA3-E724-ACFC-A4EA-3B491B049C1A}"/>
          </ac:spMkLst>
        </pc:spChg>
        <pc:spChg chg="add mod">
          <ac:chgData name="Kristen Tripet" userId="bbbc72c7-4aa7-48ca-8be3-2c3fcdde63a0" providerId="ADAL" clId="{07D40BD9-DFBA-4AA4-A6AA-3B17068885B2}" dt="2024-03-08T03:41:12.565" v="1084" actId="1076"/>
          <ac:spMkLst>
            <pc:docMk/>
            <pc:sldMk cId="3003893467" sldId="317"/>
            <ac:spMk id="32" creationId="{18C78E1E-27D0-5D27-B828-2A506ADD4CB1}"/>
          </ac:spMkLst>
        </pc:spChg>
        <pc:spChg chg="add mod">
          <ac:chgData name="Kristen Tripet" userId="bbbc72c7-4aa7-48ca-8be3-2c3fcdde63a0" providerId="ADAL" clId="{07D40BD9-DFBA-4AA4-A6AA-3B17068885B2}" dt="2024-03-08T03:42:45.726" v="1104" actId="1076"/>
          <ac:spMkLst>
            <pc:docMk/>
            <pc:sldMk cId="3003893467" sldId="317"/>
            <ac:spMk id="33" creationId="{5FD11C75-D357-CCE6-D0F4-52A639205BFF}"/>
          </ac:spMkLst>
        </pc:spChg>
        <pc:spChg chg="add mod">
          <ac:chgData name="Kristen Tripet" userId="bbbc72c7-4aa7-48ca-8be3-2c3fcdde63a0" providerId="ADAL" clId="{07D40BD9-DFBA-4AA4-A6AA-3B17068885B2}" dt="2024-03-08T03:43:11.732" v="1108" actId="1076"/>
          <ac:spMkLst>
            <pc:docMk/>
            <pc:sldMk cId="3003893467" sldId="317"/>
            <ac:spMk id="34" creationId="{3477944B-DB94-3B01-EABD-5FE95DD3E421}"/>
          </ac:spMkLst>
        </pc:spChg>
        <pc:spChg chg="add mod">
          <ac:chgData name="Kristen Tripet" userId="bbbc72c7-4aa7-48ca-8be3-2c3fcdde63a0" providerId="ADAL" clId="{07D40BD9-DFBA-4AA4-A6AA-3B17068885B2}" dt="2024-03-08T03:41:12.565" v="1084" actId="1076"/>
          <ac:spMkLst>
            <pc:docMk/>
            <pc:sldMk cId="3003893467" sldId="317"/>
            <ac:spMk id="35" creationId="{46661507-54BE-5BB6-CE6F-5BCD2ADF7235}"/>
          </ac:spMkLst>
        </pc:spChg>
        <pc:spChg chg="add mod">
          <ac:chgData name="Kristen Tripet" userId="bbbc72c7-4aa7-48ca-8be3-2c3fcdde63a0" providerId="ADAL" clId="{07D40BD9-DFBA-4AA4-A6AA-3B17068885B2}" dt="2024-03-08T03:41:12.565" v="1084" actId="1076"/>
          <ac:spMkLst>
            <pc:docMk/>
            <pc:sldMk cId="3003893467" sldId="317"/>
            <ac:spMk id="36" creationId="{1812BF44-0C7C-1B51-D424-05BD786FDADD}"/>
          </ac:spMkLst>
        </pc:spChg>
        <pc:spChg chg="add mod">
          <ac:chgData name="Kristen Tripet" userId="bbbc72c7-4aa7-48ca-8be3-2c3fcdde63a0" providerId="ADAL" clId="{07D40BD9-DFBA-4AA4-A6AA-3B17068885B2}" dt="2024-03-08T03:42:49.312" v="1105" actId="1076"/>
          <ac:spMkLst>
            <pc:docMk/>
            <pc:sldMk cId="3003893467" sldId="317"/>
            <ac:spMk id="37" creationId="{5D1769ED-C618-11DB-79AB-8DCEDAEF2270}"/>
          </ac:spMkLst>
        </pc:spChg>
        <pc:spChg chg="add mod">
          <ac:chgData name="Kristen Tripet" userId="bbbc72c7-4aa7-48ca-8be3-2c3fcdde63a0" providerId="ADAL" clId="{07D40BD9-DFBA-4AA4-A6AA-3B17068885B2}" dt="2024-03-08T03:42:34.708" v="1100" actId="1076"/>
          <ac:spMkLst>
            <pc:docMk/>
            <pc:sldMk cId="3003893467" sldId="317"/>
            <ac:spMk id="38" creationId="{FEB6B890-3075-67F8-D289-1E2FFFB6CAE8}"/>
          </ac:spMkLst>
        </pc:spChg>
        <pc:spChg chg="add mod">
          <ac:chgData name="Kristen Tripet" userId="bbbc72c7-4aa7-48ca-8be3-2c3fcdde63a0" providerId="ADAL" clId="{07D40BD9-DFBA-4AA4-A6AA-3B17068885B2}" dt="2024-03-08T03:42:34.708" v="1100" actId="1076"/>
          <ac:spMkLst>
            <pc:docMk/>
            <pc:sldMk cId="3003893467" sldId="317"/>
            <ac:spMk id="39" creationId="{94081918-E9C0-7CE6-003F-B8D8637B788D}"/>
          </ac:spMkLst>
        </pc:spChg>
        <pc:spChg chg="add mod">
          <ac:chgData name="Kristen Tripet" userId="bbbc72c7-4aa7-48ca-8be3-2c3fcdde63a0" providerId="ADAL" clId="{07D40BD9-DFBA-4AA4-A6AA-3B17068885B2}" dt="2024-03-08T03:41:12.565" v="1084" actId="1076"/>
          <ac:spMkLst>
            <pc:docMk/>
            <pc:sldMk cId="3003893467" sldId="317"/>
            <ac:spMk id="40" creationId="{D402B656-A908-8825-CEB2-C4256F0FC539}"/>
          </ac:spMkLst>
        </pc:spChg>
        <pc:spChg chg="add mod">
          <ac:chgData name="Kristen Tripet" userId="bbbc72c7-4aa7-48ca-8be3-2c3fcdde63a0" providerId="ADAL" clId="{07D40BD9-DFBA-4AA4-A6AA-3B17068885B2}" dt="2024-03-08T03:42:40.383" v="1102" actId="1076"/>
          <ac:spMkLst>
            <pc:docMk/>
            <pc:sldMk cId="3003893467" sldId="317"/>
            <ac:spMk id="41" creationId="{5AF2F00D-3AD3-32B0-B116-5DC8B69FB45D}"/>
          </ac:spMkLst>
        </pc:spChg>
        <pc:spChg chg="add mod">
          <ac:chgData name="Kristen Tripet" userId="bbbc72c7-4aa7-48ca-8be3-2c3fcdde63a0" providerId="ADAL" clId="{07D40BD9-DFBA-4AA4-A6AA-3B17068885B2}" dt="2024-03-08T03:42:38.073" v="1101" actId="1076"/>
          <ac:spMkLst>
            <pc:docMk/>
            <pc:sldMk cId="3003893467" sldId="317"/>
            <ac:spMk id="42" creationId="{17C25171-0D47-16F8-70FC-FF4B8F550147}"/>
          </ac:spMkLst>
        </pc:spChg>
        <pc:spChg chg="add del mod">
          <ac:chgData name="Kristen Tripet" userId="bbbc72c7-4aa7-48ca-8be3-2c3fcdde63a0" providerId="ADAL" clId="{07D40BD9-DFBA-4AA4-A6AA-3B17068885B2}" dt="2024-03-08T03:34:57.049" v="975" actId="478"/>
          <ac:spMkLst>
            <pc:docMk/>
            <pc:sldMk cId="3003893467" sldId="317"/>
            <ac:spMk id="43" creationId="{80FDC51C-17E0-9823-920F-B7DCFB582F92}"/>
          </ac:spMkLst>
        </pc:spChg>
        <pc:spChg chg="add mod">
          <ac:chgData name="Kristen Tripet" userId="bbbc72c7-4aa7-48ca-8be3-2c3fcdde63a0" providerId="ADAL" clId="{07D40BD9-DFBA-4AA4-A6AA-3B17068885B2}" dt="2024-03-08T03:41:12.565" v="1084" actId="1076"/>
          <ac:spMkLst>
            <pc:docMk/>
            <pc:sldMk cId="3003893467" sldId="317"/>
            <ac:spMk id="44" creationId="{B6BD67CE-BD70-258B-0F4A-81BEB4F90058}"/>
          </ac:spMkLst>
        </pc:spChg>
        <pc:spChg chg="add mod">
          <ac:chgData name="Kristen Tripet" userId="bbbc72c7-4aa7-48ca-8be3-2c3fcdde63a0" providerId="ADAL" clId="{07D40BD9-DFBA-4AA4-A6AA-3B17068885B2}" dt="2024-03-08T03:42:34.708" v="1100" actId="1076"/>
          <ac:spMkLst>
            <pc:docMk/>
            <pc:sldMk cId="3003893467" sldId="317"/>
            <ac:spMk id="45" creationId="{941CEC2C-C59F-CE7C-16EA-3B20048E5E9D}"/>
          </ac:spMkLst>
        </pc:spChg>
        <pc:spChg chg="add del mod">
          <ac:chgData name="Kristen Tripet" userId="bbbc72c7-4aa7-48ca-8be3-2c3fcdde63a0" providerId="ADAL" clId="{07D40BD9-DFBA-4AA4-A6AA-3B17068885B2}" dt="2024-03-08T03:40:07.897" v="1063" actId="478"/>
          <ac:spMkLst>
            <pc:docMk/>
            <pc:sldMk cId="3003893467" sldId="317"/>
            <ac:spMk id="46" creationId="{46D9588D-B1F5-C84C-248F-A6A9D1B676D0}"/>
          </ac:spMkLst>
        </pc:spChg>
        <pc:spChg chg="add del mod">
          <ac:chgData name="Kristen Tripet" userId="bbbc72c7-4aa7-48ca-8be3-2c3fcdde63a0" providerId="ADAL" clId="{07D40BD9-DFBA-4AA4-A6AA-3B17068885B2}" dt="2024-03-08T03:40:07.343" v="1061" actId="478"/>
          <ac:spMkLst>
            <pc:docMk/>
            <pc:sldMk cId="3003893467" sldId="317"/>
            <ac:spMk id="47" creationId="{EB724CB2-D20B-7E21-E8B3-EF98861D4B27}"/>
          </ac:spMkLst>
        </pc:spChg>
        <pc:spChg chg="add del mod">
          <ac:chgData name="Kristen Tripet" userId="bbbc72c7-4aa7-48ca-8be3-2c3fcdde63a0" providerId="ADAL" clId="{07D40BD9-DFBA-4AA4-A6AA-3B17068885B2}" dt="2024-03-08T03:40:05.164" v="1058" actId="478"/>
          <ac:spMkLst>
            <pc:docMk/>
            <pc:sldMk cId="3003893467" sldId="317"/>
            <ac:spMk id="48" creationId="{D50AB27E-0D97-F68F-0309-5ECBEEEE0677}"/>
          </ac:spMkLst>
        </pc:spChg>
        <pc:spChg chg="add del mod">
          <ac:chgData name="Kristen Tripet" userId="bbbc72c7-4aa7-48ca-8be3-2c3fcdde63a0" providerId="ADAL" clId="{07D40BD9-DFBA-4AA4-A6AA-3B17068885B2}" dt="2024-03-08T03:40:04.449" v="1057" actId="478"/>
          <ac:spMkLst>
            <pc:docMk/>
            <pc:sldMk cId="3003893467" sldId="317"/>
            <ac:spMk id="49" creationId="{05987711-17E1-7D6E-8CA0-67D72A5296B4}"/>
          </ac:spMkLst>
        </pc:spChg>
        <pc:spChg chg="add del mod">
          <ac:chgData name="Kristen Tripet" userId="bbbc72c7-4aa7-48ca-8be3-2c3fcdde63a0" providerId="ADAL" clId="{07D40BD9-DFBA-4AA4-A6AA-3B17068885B2}" dt="2024-03-08T03:40:01.859" v="1053" actId="478"/>
          <ac:spMkLst>
            <pc:docMk/>
            <pc:sldMk cId="3003893467" sldId="317"/>
            <ac:spMk id="50" creationId="{A8F8AF5D-F062-BDFB-2F04-2A08BA63FF92}"/>
          </ac:spMkLst>
        </pc:spChg>
        <pc:spChg chg="add del mod">
          <ac:chgData name="Kristen Tripet" userId="bbbc72c7-4aa7-48ca-8be3-2c3fcdde63a0" providerId="ADAL" clId="{07D40BD9-DFBA-4AA4-A6AA-3B17068885B2}" dt="2024-03-08T03:40:08.483" v="1064" actId="478"/>
          <ac:spMkLst>
            <pc:docMk/>
            <pc:sldMk cId="3003893467" sldId="317"/>
            <ac:spMk id="51" creationId="{785D9D35-35C0-3B6D-39C4-3C11BAE33D16}"/>
          </ac:spMkLst>
        </pc:spChg>
        <pc:spChg chg="add del mod">
          <ac:chgData name="Kristen Tripet" userId="bbbc72c7-4aa7-48ca-8be3-2c3fcdde63a0" providerId="ADAL" clId="{07D40BD9-DFBA-4AA4-A6AA-3B17068885B2}" dt="2024-03-08T03:40:06.626" v="1060" actId="478"/>
          <ac:spMkLst>
            <pc:docMk/>
            <pc:sldMk cId="3003893467" sldId="317"/>
            <ac:spMk id="52" creationId="{55AFFED8-A751-F47C-EDFB-BBE0BFF25455}"/>
          </ac:spMkLst>
        </pc:spChg>
        <pc:spChg chg="add del mod">
          <ac:chgData name="Kristen Tripet" userId="bbbc72c7-4aa7-48ca-8be3-2c3fcdde63a0" providerId="ADAL" clId="{07D40BD9-DFBA-4AA4-A6AA-3B17068885B2}" dt="2024-03-08T03:40:05.688" v="1059" actId="478"/>
          <ac:spMkLst>
            <pc:docMk/>
            <pc:sldMk cId="3003893467" sldId="317"/>
            <ac:spMk id="53" creationId="{8618C51B-6C28-0D05-6488-EFCED201EF94}"/>
          </ac:spMkLst>
        </pc:spChg>
        <pc:spChg chg="add del mod">
          <ac:chgData name="Kristen Tripet" userId="bbbc72c7-4aa7-48ca-8be3-2c3fcdde63a0" providerId="ADAL" clId="{07D40BD9-DFBA-4AA4-A6AA-3B17068885B2}" dt="2024-03-08T03:40:03.780" v="1056" actId="478"/>
          <ac:spMkLst>
            <pc:docMk/>
            <pc:sldMk cId="3003893467" sldId="317"/>
            <ac:spMk id="54" creationId="{AA523C2F-66F2-1731-BA82-7568D632EEC0}"/>
          </ac:spMkLst>
        </pc:spChg>
        <pc:spChg chg="add del mod">
          <ac:chgData name="Kristen Tripet" userId="bbbc72c7-4aa7-48ca-8be3-2c3fcdde63a0" providerId="ADAL" clId="{07D40BD9-DFBA-4AA4-A6AA-3B17068885B2}" dt="2024-03-08T03:40:03.240" v="1055" actId="478"/>
          <ac:spMkLst>
            <pc:docMk/>
            <pc:sldMk cId="3003893467" sldId="317"/>
            <ac:spMk id="55" creationId="{6AE58794-86C6-3F29-B522-A2CA0DBCB2DD}"/>
          </ac:spMkLst>
        </pc:spChg>
        <pc:spChg chg="add del mod">
          <ac:chgData name="Kristen Tripet" userId="bbbc72c7-4aa7-48ca-8be3-2c3fcdde63a0" providerId="ADAL" clId="{07D40BD9-DFBA-4AA4-A6AA-3B17068885B2}" dt="2024-03-08T03:39:57.916" v="1052" actId="478"/>
          <ac:spMkLst>
            <pc:docMk/>
            <pc:sldMk cId="3003893467" sldId="317"/>
            <ac:spMk id="56" creationId="{C1F99B05-832B-BD80-EA5A-5B875CB81F57}"/>
          </ac:spMkLst>
        </pc:spChg>
        <pc:spChg chg="add del mod">
          <ac:chgData name="Kristen Tripet" userId="bbbc72c7-4aa7-48ca-8be3-2c3fcdde63a0" providerId="ADAL" clId="{07D40BD9-DFBA-4AA4-A6AA-3B17068885B2}" dt="2024-03-08T03:39:57.916" v="1052" actId="478"/>
          <ac:spMkLst>
            <pc:docMk/>
            <pc:sldMk cId="3003893467" sldId="317"/>
            <ac:spMk id="57" creationId="{AEF5B6F9-20FB-5AEB-FA19-21402F4C5842}"/>
          </ac:spMkLst>
        </pc:spChg>
        <pc:spChg chg="add del mod">
          <ac:chgData name="Kristen Tripet" userId="bbbc72c7-4aa7-48ca-8be3-2c3fcdde63a0" providerId="ADAL" clId="{07D40BD9-DFBA-4AA4-A6AA-3B17068885B2}" dt="2024-03-08T03:39:57.916" v="1052" actId="478"/>
          <ac:spMkLst>
            <pc:docMk/>
            <pc:sldMk cId="3003893467" sldId="317"/>
            <ac:spMk id="58" creationId="{0CF40B46-A027-371C-DDC9-12A2338C4D0B}"/>
          </ac:spMkLst>
        </pc:spChg>
        <pc:spChg chg="add del mod">
          <ac:chgData name="Kristen Tripet" userId="bbbc72c7-4aa7-48ca-8be3-2c3fcdde63a0" providerId="ADAL" clId="{07D40BD9-DFBA-4AA4-A6AA-3B17068885B2}" dt="2024-03-08T03:39:57.916" v="1052" actId="478"/>
          <ac:spMkLst>
            <pc:docMk/>
            <pc:sldMk cId="3003893467" sldId="317"/>
            <ac:spMk id="59" creationId="{591E0BD2-0292-5125-FFB3-FACB629FA43E}"/>
          </ac:spMkLst>
        </pc:spChg>
        <pc:spChg chg="add del mod">
          <ac:chgData name="Kristen Tripet" userId="bbbc72c7-4aa7-48ca-8be3-2c3fcdde63a0" providerId="ADAL" clId="{07D40BD9-DFBA-4AA4-A6AA-3B17068885B2}" dt="2024-03-08T03:39:57.916" v="1052" actId="478"/>
          <ac:spMkLst>
            <pc:docMk/>
            <pc:sldMk cId="3003893467" sldId="317"/>
            <ac:spMk id="60" creationId="{86E06C85-D31B-3D65-80A2-96B9B2067AA4}"/>
          </ac:spMkLst>
        </pc:spChg>
        <pc:spChg chg="add del mod">
          <ac:chgData name="Kristen Tripet" userId="bbbc72c7-4aa7-48ca-8be3-2c3fcdde63a0" providerId="ADAL" clId="{07D40BD9-DFBA-4AA4-A6AA-3B17068885B2}" dt="2024-03-08T03:39:57.916" v="1052" actId="478"/>
          <ac:spMkLst>
            <pc:docMk/>
            <pc:sldMk cId="3003893467" sldId="317"/>
            <ac:spMk id="61" creationId="{C238B8C3-6726-F08A-7BE5-9DE81630D83D}"/>
          </ac:spMkLst>
        </pc:spChg>
        <pc:spChg chg="add del mod">
          <ac:chgData name="Kristen Tripet" userId="bbbc72c7-4aa7-48ca-8be3-2c3fcdde63a0" providerId="ADAL" clId="{07D40BD9-DFBA-4AA4-A6AA-3B17068885B2}" dt="2024-03-08T03:39:57.916" v="1052" actId="478"/>
          <ac:spMkLst>
            <pc:docMk/>
            <pc:sldMk cId="3003893467" sldId="317"/>
            <ac:spMk id="62" creationId="{33118FA3-B690-6880-FD45-366CD51D8951}"/>
          </ac:spMkLst>
        </pc:spChg>
        <pc:spChg chg="add del mod">
          <ac:chgData name="Kristen Tripet" userId="bbbc72c7-4aa7-48ca-8be3-2c3fcdde63a0" providerId="ADAL" clId="{07D40BD9-DFBA-4AA4-A6AA-3B17068885B2}" dt="2024-03-08T03:39:57.916" v="1052" actId="478"/>
          <ac:spMkLst>
            <pc:docMk/>
            <pc:sldMk cId="3003893467" sldId="317"/>
            <ac:spMk id="63" creationId="{B769D385-2D92-CD5F-A87C-36495C37E546}"/>
          </ac:spMkLst>
        </pc:spChg>
        <pc:spChg chg="add del mod">
          <ac:chgData name="Kristen Tripet" userId="bbbc72c7-4aa7-48ca-8be3-2c3fcdde63a0" providerId="ADAL" clId="{07D40BD9-DFBA-4AA4-A6AA-3B17068885B2}" dt="2024-03-08T03:39:57.916" v="1052" actId="478"/>
          <ac:spMkLst>
            <pc:docMk/>
            <pc:sldMk cId="3003893467" sldId="317"/>
            <ac:spMk id="64" creationId="{DFA3691D-9BB4-C87F-1533-5B37EFBFBDBA}"/>
          </ac:spMkLst>
        </pc:spChg>
        <pc:spChg chg="add del mod">
          <ac:chgData name="Kristen Tripet" userId="bbbc72c7-4aa7-48ca-8be3-2c3fcdde63a0" providerId="ADAL" clId="{07D40BD9-DFBA-4AA4-A6AA-3B17068885B2}" dt="2024-03-08T03:39:57.916" v="1052" actId="478"/>
          <ac:spMkLst>
            <pc:docMk/>
            <pc:sldMk cId="3003893467" sldId="317"/>
            <ac:spMk id="65" creationId="{51ACAC4A-B45F-BD52-50FD-816BC96B6B8D}"/>
          </ac:spMkLst>
        </pc:spChg>
        <pc:spChg chg="add mod">
          <ac:chgData name="Kristen Tripet" userId="bbbc72c7-4aa7-48ca-8be3-2c3fcdde63a0" providerId="ADAL" clId="{07D40BD9-DFBA-4AA4-A6AA-3B17068885B2}" dt="2024-03-08T03:41:34.360" v="1091" actId="1037"/>
          <ac:spMkLst>
            <pc:docMk/>
            <pc:sldMk cId="3003893467" sldId="317"/>
            <ac:spMk id="66" creationId="{2BA74245-1E73-B1A5-A6D5-F65098F4311C}"/>
          </ac:spMkLst>
        </pc:spChg>
        <pc:spChg chg="add mod">
          <ac:chgData name="Kristen Tripet" userId="bbbc72c7-4aa7-48ca-8be3-2c3fcdde63a0" providerId="ADAL" clId="{07D40BD9-DFBA-4AA4-A6AA-3B17068885B2}" dt="2024-03-08T03:41:34.360" v="1091" actId="1037"/>
          <ac:spMkLst>
            <pc:docMk/>
            <pc:sldMk cId="3003893467" sldId="317"/>
            <ac:spMk id="67" creationId="{0D118A56-E00D-2CF1-42DF-9D041722A0CF}"/>
          </ac:spMkLst>
        </pc:spChg>
        <pc:spChg chg="add mod">
          <ac:chgData name="Kristen Tripet" userId="bbbc72c7-4aa7-48ca-8be3-2c3fcdde63a0" providerId="ADAL" clId="{07D40BD9-DFBA-4AA4-A6AA-3B17068885B2}" dt="2024-03-08T03:40:59.637" v="1081" actId="164"/>
          <ac:spMkLst>
            <pc:docMk/>
            <pc:sldMk cId="3003893467" sldId="317"/>
            <ac:spMk id="68" creationId="{3FDA45B2-B388-A0EF-1032-EE15B58D6F15}"/>
          </ac:spMkLst>
        </pc:spChg>
        <pc:spChg chg="add mod">
          <ac:chgData name="Kristen Tripet" userId="bbbc72c7-4aa7-48ca-8be3-2c3fcdde63a0" providerId="ADAL" clId="{07D40BD9-DFBA-4AA4-A6AA-3B17068885B2}" dt="2024-03-08T03:40:59.637" v="1081" actId="164"/>
          <ac:spMkLst>
            <pc:docMk/>
            <pc:sldMk cId="3003893467" sldId="317"/>
            <ac:spMk id="69" creationId="{A7E15222-1401-E513-0066-C7DC941F7248}"/>
          </ac:spMkLst>
        </pc:spChg>
        <pc:spChg chg="add mod">
          <ac:chgData name="Kristen Tripet" userId="bbbc72c7-4aa7-48ca-8be3-2c3fcdde63a0" providerId="ADAL" clId="{07D40BD9-DFBA-4AA4-A6AA-3B17068885B2}" dt="2024-03-08T03:40:59.637" v="1081" actId="164"/>
          <ac:spMkLst>
            <pc:docMk/>
            <pc:sldMk cId="3003893467" sldId="317"/>
            <ac:spMk id="70" creationId="{A905CC9D-E3BE-BD27-6419-9C50BD035B0E}"/>
          </ac:spMkLst>
        </pc:spChg>
        <pc:spChg chg="add mod">
          <ac:chgData name="Kristen Tripet" userId="bbbc72c7-4aa7-48ca-8be3-2c3fcdde63a0" providerId="ADAL" clId="{07D40BD9-DFBA-4AA4-A6AA-3B17068885B2}" dt="2024-03-08T03:41:34.360" v="1091" actId="1037"/>
          <ac:spMkLst>
            <pc:docMk/>
            <pc:sldMk cId="3003893467" sldId="317"/>
            <ac:spMk id="71" creationId="{82E5BADF-1208-40F1-F187-C851EE4D306F}"/>
          </ac:spMkLst>
        </pc:spChg>
        <pc:spChg chg="add mod">
          <ac:chgData name="Kristen Tripet" userId="bbbc72c7-4aa7-48ca-8be3-2c3fcdde63a0" providerId="ADAL" clId="{07D40BD9-DFBA-4AA4-A6AA-3B17068885B2}" dt="2024-03-08T03:41:34.360" v="1091" actId="1037"/>
          <ac:spMkLst>
            <pc:docMk/>
            <pc:sldMk cId="3003893467" sldId="317"/>
            <ac:spMk id="72" creationId="{1ED835B7-5A27-AF5C-6B41-86659A408AE0}"/>
          </ac:spMkLst>
        </pc:spChg>
        <pc:spChg chg="add mod">
          <ac:chgData name="Kristen Tripet" userId="bbbc72c7-4aa7-48ca-8be3-2c3fcdde63a0" providerId="ADAL" clId="{07D40BD9-DFBA-4AA4-A6AA-3B17068885B2}" dt="2024-03-08T03:40:59.637" v="1081" actId="164"/>
          <ac:spMkLst>
            <pc:docMk/>
            <pc:sldMk cId="3003893467" sldId="317"/>
            <ac:spMk id="73" creationId="{0D837A37-04DC-7E06-34CE-6BC453C2587F}"/>
          </ac:spMkLst>
        </pc:spChg>
        <pc:spChg chg="add mod">
          <ac:chgData name="Kristen Tripet" userId="bbbc72c7-4aa7-48ca-8be3-2c3fcdde63a0" providerId="ADAL" clId="{07D40BD9-DFBA-4AA4-A6AA-3B17068885B2}" dt="2024-03-08T03:40:59.637" v="1081" actId="164"/>
          <ac:spMkLst>
            <pc:docMk/>
            <pc:sldMk cId="3003893467" sldId="317"/>
            <ac:spMk id="74" creationId="{FF2BC996-CDDA-5599-88F1-6750DA628396}"/>
          </ac:spMkLst>
        </pc:spChg>
        <pc:spChg chg="add mod">
          <ac:chgData name="Kristen Tripet" userId="bbbc72c7-4aa7-48ca-8be3-2c3fcdde63a0" providerId="ADAL" clId="{07D40BD9-DFBA-4AA4-A6AA-3B17068885B2}" dt="2024-03-08T03:40:59.637" v="1081" actId="164"/>
          <ac:spMkLst>
            <pc:docMk/>
            <pc:sldMk cId="3003893467" sldId="317"/>
            <ac:spMk id="75" creationId="{7CA358DC-12F1-6869-C171-516CEB6A18D7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76" creationId="{60B60B69-4D7A-FC06-B4D6-2EA37DA24B45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77" creationId="{6C036FD3-CE34-A4F6-4987-4F6AD0D499C8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78" creationId="{E382FC6D-319F-3D4E-2944-2A3658C8DA5D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79" creationId="{CED3A79B-9CA9-F4DB-B82F-1264794FCFA7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80" creationId="{846CA032-A3FC-8CD4-40A9-750DF180BA53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81" creationId="{92E905F2-70EB-7706-C025-B708E5F3E44D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82" creationId="{E65AF28D-13A3-1603-E2DB-CF26B525F012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83" creationId="{B02B9263-F5A1-19BC-3F43-22BD0C640D88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84" creationId="{156E5770-2247-1EAF-CBB3-2A1CAB539016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85" creationId="{B8A8BBD1-CC66-B7F0-DAA3-794902979FC1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86" creationId="{957D1E17-ABB4-177F-963E-5A0E490A8CE1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87" creationId="{BA66A8FB-A5EA-B950-0235-C60232F05DAC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88" creationId="{A8F6E974-FAAB-7699-0C55-1FC8EE8969C2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89" creationId="{9113E5B3-8F5C-5619-B2AE-0CBC726DB6C1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90" creationId="{387A54BA-EA3A-8A3D-72EF-F955D3956BD5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91" creationId="{63A68B25-DBB8-E558-9F1E-E11CFFC3F2C5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92" creationId="{3C05572E-8A12-8EFA-EB54-967DA499BC10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93" creationId="{5B43F576-C719-CF24-1B5A-0B0AA9A6AD23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94" creationId="{B3947210-AEBE-9715-B06E-30696CC1FF72}"/>
          </ac:spMkLst>
        </pc:spChg>
        <pc:spChg chg="add del mod">
          <ac:chgData name="Kristen Tripet" userId="bbbc72c7-4aa7-48ca-8be3-2c3fcdde63a0" providerId="ADAL" clId="{07D40BD9-DFBA-4AA4-A6AA-3B17068885B2}" dt="2024-03-08T03:41:22.034" v="1085" actId="478"/>
          <ac:spMkLst>
            <pc:docMk/>
            <pc:sldMk cId="3003893467" sldId="317"/>
            <ac:spMk id="95" creationId="{7F8E676F-852B-60FD-918D-F1B58C574225}"/>
          </ac:spMkLst>
        </pc:spChg>
        <pc:spChg chg="mod">
          <ac:chgData name="Kristen Tripet" userId="bbbc72c7-4aa7-48ca-8be3-2c3fcdde63a0" providerId="ADAL" clId="{07D40BD9-DFBA-4AA4-A6AA-3B17068885B2}" dt="2024-03-08T03:41:45.031" v="1094"/>
          <ac:spMkLst>
            <pc:docMk/>
            <pc:sldMk cId="3003893467" sldId="317"/>
            <ac:spMk id="98" creationId="{E5E3257B-D7E4-1A92-BA01-ECD05630532C}"/>
          </ac:spMkLst>
        </pc:spChg>
        <pc:spChg chg="mod">
          <ac:chgData name="Kristen Tripet" userId="bbbc72c7-4aa7-48ca-8be3-2c3fcdde63a0" providerId="ADAL" clId="{07D40BD9-DFBA-4AA4-A6AA-3B17068885B2}" dt="2024-03-08T03:41:45.031" v="1094"/>
          <ac:spMkLst>
            <pc:docMk/>
            <pc:sldMk cId="3003893467" sldId="317"/>
            <ac:spMk id="99" creationId="{BF013F06-81FC-7BF6-FF1F-56D4E952D9C1}"/>
          </ac:spMkLst>
        </pc:spChg>
        <pc:spChg chg="mod">
          <ac:chgData name="Kristen Tripet" userId="bbbc72c7-4aa7-48ca-8be3-2c3fcdde63a0" providerId="ADAL" clId="{07D40BD9-DFBA-4AA4-A6AA-3B17068885B2}" dt="2024-03-08T03:41:45.031" v="1094"/>
          <ac:spMkLst>
            <pc:docMk/>
            <pc:sldMk cId="3003893467" sldId="317"/>
            <ac:spMk id="100" creationId="{B8284D9A-FCB0-0D41-8880-E593711C32D4}"/>
          </ac:spMkLst>
        </pc:spChg>
        <pc:spChg chg="mod">
          <ac:chgData name="Kristen Tripet" userId="bbbc72c7-4aa7-48ca-8be3-2c3fcdde63a0" providerId="ADAL" clId="{07D40BD9-DFBA-4AA4-A6AA-3B17068885B2}" dt="2024-03-08T03:41:45.031" v="1094"/>
          <ac:spMkLst>
            <pc:docMk/>
            <pc:sldMk cId="3003893467" sldId="317"/>
            <ac:spMk id="101" creationId="{4AC20BEF-6EC2-706C-613E-EE88037DF1A5}"/>
          </ac:spMkLst>
        </pc:spChg>
        <pc:spChg chg="mod">
          <ac:chgData name="Kristen Tripet" userId="bbbc72c7-4aa7-48ca-8be3-2c3fcdde63a0" providerId="ADAL" clId="{07D40BD9-DFBA-4AA4-A6AA-3B17068885B2}" dt="2024-03-08T03:41:45.031" v="1094"/>
          <ac:spMkLst>
            <pc:docMk/>
            <pc:sldMk cId="3003893467" sldId="317"/>
            <ac:spMk id="102" creationId="{5DE7D29E-DABC-1DE8-7ED5-07558AF55E53}"/>
          </ac:spMkLst>
        </pc:spChg>
        <pc:spChg chg="mod">
          <ac:chgData name="Kristen Tripet" userId="bbbc72c7-4aa7-48ca-8be3-2c3fcdde63a0" providerId="ADAL" clId="{07D40BD9-DFBA-4AA4-A6AA-3B17068885B2}" dt="2024-03-08T03:41:45.031" v="1094"/>
          <ac:spMkLst>
            <pc:docMk/>
            <pc:sldMk cId="3003893467" sldId="317"/>
            <ac:spMk id="103" creationId="{9D219236-1F37-4268-5179-B532DAD16C2B}"/>
          </ac:spMkLst>
        </pc:spChg>
        <pc:spChg chg="mod">
          <ac:chgData name="Kristen Tripet" userId="bbbc72c7-4aa7-48ca-8be3-2c3fcdde63a0" providerId="ADAL" clId="{07D40BD9-DFBA-4AA4-A6AA-3B17068885B2}" dt="2024-03-08T03:41:45.031" v="1094"/>
          <ac:spMkLst>
            <pc:docMk/>
            <pc:sldMk cId="3003893467" sldId="317"/>
            <ac:spMk id="104" creationId="{80562917-3366-D239-6057-A3362BF7F3C1}"/>
          </ac:spMkLst>
        </pc:spChg>
        <pc:spChg chg="mod">
          <ac:chgData name="Kristen Tripet" userId="bbbc72c7-4aa7-48ca-8be3-2c3fcdde63a0" providerId="ADAL" clId="{07D40BD9-DFBA-4AA4-A6AA-3B17068885B2}" dt="2024-03-08T03:41:45.031" v="1094"/>
          <ac:spMkLst>
            <pc:docMk/>
            <pc:sldMk cId="3003893467" sldId="317"/>
            <ac:spMk id="105" creationId="{0FD04297-0519-ABF7-3F9D-CEBBA320F126}"/>
          </ac:spMkLst>
        </pc:spChg>
        <pc:spChg chg="mod">
          <ac:chgData name="Kristen Tripet" userId="bbbc72c7-4aa7-48ca-8be3-2c3fcdde63a0" providerId="ADAL" clId="{07D40BD9-DFBA-4AA4-A6AA-3B17068885B2}" dt="2024-03-08T03:41:45.031" v="1094"/>
          <ac:spMkLst>
            <pc:docMk/>
            <pc:sldMk cId="3003893467" sldId="317"/>
            <ac:spMk id="106" creationId="{BF675EDB-A218-2AD9-DE14-A26CED4965A3}"/>
          </ac:spMkLst>
        </pc:spChg>
        <pc:spChg chg="mod">
          <ac:chgData name="Kristen Tripet" userId="bbbc72c7-4aa7-48ca-8be3-2c3fcdde63a0" providerId="ADAL" clId="{07D40BD9-DFBA-4AA4-A6AA-3B17068885B2}" dt="2024-03-08T03:41:45.031" v="1094"/>
          <ac:spMkLst>
            <pc:docMk/>
            <pc:sldMk cId="3003893467" sldId="317"/>
            <ac:spMk id="107" creationId="{B3EF10B5-403F-9ABC-D89C-8A28DC8C40FE}"/>
          </ac:spMkLst>
        </pc:spChg>
        <pc:spChg chg="mod">
          <ac:chgData name="Kristen Tripet" userId="bbbc72c7-4aa7-48ca-8be3-2c3fcdde63a0" providerId="ADAL" clId="{07D40BD9-DFBA-4AA4-A6AA-3B17068885B2}" dt="2024-03-08T03:41:58.719" v="1097"/>
          <ac:spMkLst>
            <pc:docMk/>
            <pc:sldMk cId="3003893467" sldId="317"/>
            <ac:spMk id="109" creationId="{EEB90D9F-1EF4-D6FF-D239-34FAF0F23CEA}"/>
          </ac:spMkLst>
        </pc:spChg>
        <pc:spChg chg="mod">
          <ac:chgData name="Kristen Tripet" userId="bbbc72c7-4aa7-48ca-8be3-2c3fcdde63a0" providerId="ADAL" clId="{07D40BD9-DFBA-4AA4-A6AA-3B17068885B2}" dt="2024-03-08T03:41:58.719" v="1097"/>
          <ac:spMkLst>
            <pc:docMk/>
            <pc:sldMk cId="3003893467" sldId="317"/>
            <ac:spMk id="110" creationId="{CF0E8A34-7829-811C-9919-1A66A4C928C9}"/>
          </ac:spMkLst>
        </pc:spChg>
        <pc:spChg chg="mod">
          <ac:chgData name="Kristen Tripet" userId="bbbc72c7-4aa7-48ca-8be3-2c3fcdde63a0" providerId="ADAL" clId="{07D40BD9-DFBA-4AA4-A6AA-3B17068885B2}" dt="2024-03-08T03:41:58.719" v="1097"/>
          <ac:spMkLst>
            <pc:docMk/>
            <pc:sldMk cId="3003893467" sldId="317"/>
            <ac:spMk id="111" creationId="{D2962D7B-285D-976A-ECB9-FDAFA1C2BBAE}"/>
          </ac:spMkLst>
        </pc:spChg>
        <pc:spChg chg="mod">
          <ac:chgData name="Kristen Tripet" userId="bbbc72c7-4aa7-48ca-8be3-2c3fcdde63a0" providerId="ADAL" clId="{07D40BD9-DFBA-4AA4-A6AA-3B17068885B2}" dt="2024-03-08T03:41:58.719" v="1097"/>
          <ac:spMkLst>
            <pc:docMk/>
            <pc:sldMk cId="3003893467" sldId="317"/>
            <ac:spMk id="112" creationId="{A4DC127D-F265-2BEB-D226-D0FD555103AB}"/>
          </ac:spMkLst>
        </pc:spChg>
        <pc:spChg chg="mod">
          <ac:chgData name="Kristen Tripet" userId="bbbc72c7-4aa7-48ca-8be3-2c3fcdde63a0" providerId="ADAL" clId="{07D40BD9-DFBA-4AA4-A6AA-3B17068885B2}" dt="2024-03-08T03:41:58.719" v="1097"/>
          <ac:spMkLst>
            <pc:docMk/>
            <pc:sldMk cId="3003893467" sldId="317"/>
            <ac:spMk id="113" creationId="{E6BA4BE0-6F56-A2E0-E986-134A97D97397}"/>
          </ac:spMkLst>
        </pc:spChg>
        <pc:spChg chg="mod">
          <ac:chgData name="Kristen Tripet" userId="bbbc72c7-4aa7-48ca-8be3-2c3fcdde63a0" providerId="ADAL" clId="{07D40BD9-DFBA-4AA4-A6AA-3B17068885B2}" dt="2024-03-08T03:41:58.719" v="1097"/>
          <ac:spMkLst>
            <pc:docMk/>
            <pc:sldMk cId="3003893467" sldId="317"/>
            <ac:spMk id="114" creationId="{7D037551-AF9B-4D5F-5888-8ED533C697BE}"/>
          </ac:spMkLst>
        </pc:spChg>
        <pc:spChg chg="mod">
          <ac:chgData name="Kristen Tripet" userId="bbbc72c7-4aa7-48ca-8be3-2c3fcdde63a0" providerId="ADAL" clId="{07D40BD9-DFBA-4AA4-A6AA-3B17068885B2}" dt="2024-03-08T03:41:58.719" v="1097"/>
          <ac:spMkLst>
            <pc:docMk/>
            <pc:sldMk cId="3003893467" sldId="317"/>
            <ac:spMk id="115" creationId="{C1E1A3CA-49FC-6C5E-03A9-CE5D498CD35C}"/>
          </ac:spMkLst>
        </pc:spChg>
        <pc:spChg chg="mod">
          <ac:chgData name="Kristen Tripet" userId="bbbc72c7-4aa7-48ca-8be3-2c3fcdde63a0" providerId="ADAL" clId="{07D40BD9-DFBA-4AA4-A6AA-3B17068885B2}" dt="2024-03-08T03:41:58.719" v="1097"/>
          <ac:spMkLst>
            <pc:docMk/>
            <pc:sldMk cId="3003893467" sldId="317"/>
            <ac:spMk id="116" creationId="{D1209C68-5181-E066-90CC-9C54108BD6A1}"/>
          </ac:spMkLst>
        </pc:spChg>
        <pc:spChg chg="mod">
          <ac:chgData name="Kristen Tripet" userId="bbbc72c7-4aa7-48ca-8be3-2c3fcdde63a0" providerId="ADAL" clId="{07D40BD9-DFBA-4AA4-A6AA-3B17068885B2}" dt="2024-03-08T03:41:58.719" v="1097"/>
          <ac:spMkLst>
            <pc:docMk/>
            <pc:sldMk cId="3003893467" sldId="317"/>
            <ac:spMk id="117" creationId="{3B4E2D5A-E6F5-F0A4-A03A-9F92FE6013D5}"/>
          </ac:spMkLst>
        </pc:spChg>
        <pc:spChg chg="mod">
          <ac:chgData name="Kristen Tripet" userId="bbbc72c7-4aa7-48ca-8be3-2c3fcdde63a0" providerId="ADAL" clId="{07D40BD9-DFBA-4AA4-A6AA-3B17068885B2}" dt="2024-03-08T03:41:58.719" v="1097"/>
          <ac:spMkLst>
            <pc:docMk/>
            <pc:sldMk cId="3003893467" sldId="317"/>
            <ac:spMk id="118" creationId="{F678D2F9-EF1D-C78B-B7CA-943812B06499}"/>
          </ac:spMkLst>
        </pc:spChg>
        <pc:spChg chg="add mod">
          <ac:chgData name="Kristen Tripet" userId="bbbc72c7-4aa7-48ca-8be3-2c3fcdde63a0" providerId="ADAL" clId="{07D40BD9-DFBA-4AA4-A6AA-3B17068885B2}" dt="2024-03-08T03:53:11.371" v="1472" actId="6549"/>
          <ac:spMkLst>
            <pc:docMk/>
            <pc:sldMk cId="3003893467" sldId="317"/>
            <ac:spMk id="119" creationId="{FC67F1BB-D099-8689-1883-ED0CCACED5F3}"/>
          </ac:spMkLst>
        </pc:spChg>
        <pc:spChg chg="add mod">
          <ac:chgData name="Kristen Tripet" userId="bbbc72c7-4aa7-48ca-8be3-2c3fcdde63a0" providerId="ADAL" clId="{07D40BD9-DFBA-4AA4-A6AA-3B17068885B2}" dt="2024-03-08T03:44:05.685" v="1192" actId="1076"/>
          <ac:spMkLst>
            <pc:docMk/>
            <pc:sldMk cId="3003893467" sldId="317"/>
            <ac:spMk id="120" creationId="{08726B51-096B-DBC2-1506-B38D613323B5}"/>
          </ac:spMkLst>
        </pc:spChg>
        <pc:spChg chg="add mod">
          <ac:chgData name="Kristen Tripet" userId="bbbc72c7-4aa7-48ca-8be3-2c3fcdde63a0" providerId="ADAL" clId="{07D40BD9-DFBA-4AA4-A6AA-3B17068885B2}" dt="2024-03-08T03:44:12.959" v="1194" actId="1076"/>
          <ac:spMkLst>
            <pc:docMk/>
            <pc:sldMk cId="3003893467" sldId="317"/>
            <ac:spMk id="121" creationId="{FF60F9CD-EBD8-D48F-3BEB-833E81E9B25F}"/>
          </ac:spMkLst>
        </pc:spChg>
        <pc:spChg chg="add mod">
          <ac:chgData name="Kristen Tripet" userId="bbbc72c7-4aa7-48ca-8be3-2c3fcdde63a0" providerId="ADAL" clId="{07D40BD9-DFBA-4AA4-A6AA-3B17068885B2}" dt="2024-03-08T03:44:21.141" v="1196" actId="1076"/>
          <ac:spMkLst>
            <pc:docMk/>
            <pc:sldMk cId="3003893467" sldId="317"/>
            <ac:spMk id="122" creationId="{2B52CD76-C462-B971-FEF8-3B50C12D5A5F}"/>
          </ac:spMkLst>
        </pc:spChg>
        <pc:spChg chg="add mod">
          <ac:chgData name="Kristen Tripet" userId="bbbc72c7-4aa7-48ca-8be3-2c3fcdde63a0" providerId="ADAL" clId="{07D40BD9-DFBA-4AA4-A6AA-3B17068885B2}" dt="2024-03-08T03:44:21.141" v="1196" actId="1076"/>
          <ac:spMkLst>
            <pc:docMk/>
            <pc:sldMk cId="3003893467" sldId="317"/>
            <ac:spMk id="123" creationId="{AD7CA7AB-EF41-3CA0-FF4F-CC98DB4609D5}"/>
          </ac:spMkLst>
        </pc:spChg>
        <pc:spChg chg="add mod">
          <ac:chgData name="Kristen Tripet" userId="bbbc72c7-4aa7-48ca-8be3-2c3fcdde63a0" providerId="ADAL" clId="{07D40BD9-DFBA-4AA4-A6AA-3B17068885B2}" dt="2024-03-08T03:44:35.103" v="1199" actId="1038"/>
          <ac:spMkLst>
            <pc:docMk/>
            <pc:sldMk cId="3003893467" sldId="317"/>
            <ac:spMk id="124" creationId="{0D1B72E4-E81C-35CB-4C0B-09E3336FBF3E}"/>
          </ac:spMkLst>
        </pc:spChg>
        <pc:spChg chg="add mod">
          <ac:chgData name="Kristen Tripet" userId="bbbc72c7-4aa7-48ca-8be3-2c3fcdde63a0" providerId="ADAL" clId="{07D40BD9-DFBA-4AA4-A6AA-3B17068885B2}" dt="2024-03-08T03:44:35.103" v="1199" actId="1038"/>
          <ac:spMkLst>
            <pc:docMk/>
            <pc:sldMk cId="3003893467" sldId="317"/>
            <ac:spMk id="125" creationId="{AF9230E8-DA9D-CD7F-EC2A-B7B580028EF8}"/>
          </ac:spMkLst>
        </pc:spChg>
        <pc:spChg chg="add mod">
          <ac:chgData name="Kristen Tripet" userId="bbbc72c7-4aa7-48ca-8be3-2c3fcdde63a0" providerId="ADAL" clId="{07D40BD9-DFBA-4AA4-A6AA-3B17068885B2}" dt="2024-03-08T03:44:45.076" v="1201" actId="1076"/>
          <ac:spMkLst>
            <pc:docMk/>
            <pc:sldMk cId="3003893467" sldId="317"/>
            <ac:spMk id="126" creationId="{CE41F9C2-4E75-5484-3E23-7DB3ABFA2210}"/>
          </ac:spMkLst>
        </pc:spChg>
        <pc:spChg chg="add mod">
          <ac:chgData name="Kristen Tripet" userId="bbbc72c7-4aa7-48ca-8be3-2c3fcdde63a0" providerId="ADAL" clId="{07D40BD9-DFBA-4AA4-A6AA-3B17068885B2}" dt="2024-03-08T03:45:00.119" v="1204" actId="1076"/>
          <ac:spMkLst>
            <pc:docMk/>
            <pc:sldMk cId="3003893467" sldId="317"/>
            <ac:spMk id="127" creationId="{946E6743-7850-5DA5-3B1B-010B9882E88D}"/>
          </ac:spMkLst>
        </pc:spChg>
        <pc:spChg chg="add mod">
          <ac:chgData name="Kristen Tripet" userId="bbbc72c7-4aa7-48ca-8be3-2c3fcdde63a0" providerId="ADAL" clId="{07D40BD9-DFBA-4AA4-A6AA-3B17068885B2}" dt="2024-03-08T03:45:00.119" v="1204" actId="1076"/>
          <ac:spMkLst>
            <pc:docMk/>
            <pc:sldMk cId="3003893467" sldId="317"/>
            <ac:spMk id="128" creationId="{AFC696D5-8B9E-48F5-943B-1FF19717B312}"/>
          </ac:spMkLst>
        </pc:spChg>
        <pc:spChg chg="add mod">
          <ac:chgData name="Kristen Tripet" userId="bbbc72c7-4aa7-48ca-8be3-2c3fcdde63a0" providerId="ADAL" clId="{07D40BD9-DFBA-4AA4-A6AA-3B17068885B2}" dt="2024-03-08T03:45:00.119" v="1204" actId="1076"/>
          <ac:spMkLst>
            <pc:docMk/>
            <pc:sldMk cId="3003893467" sldId="317"/>
            <ac:spMk id="129" creationId="{E7CAB227-E34A-FBDC-E202-B921B6C43943}"/>
          </ac:spMkLst>
        </pc:spChg>
        <pc:spChg chg="mod">
          <ac:chgData name="Kristen Tripet" userId="bbbc72c7-4aa7-48ca-8be3-2c3fcdde63a0" providerId="ADAL" clId="{07D40BD9-DFBA-4AA4-A6AA-3B17068885B2}" dt="2024-03-08T03:45:04.484" v="1205"/>
          <ac:spMkLst>
            <pc:docMk/>
            <pc:sldMk cId="3003893467" sldId="317"/>
            <ac:spMk id="131" creationId="{0B0B07A0-ACFB-7ED7-6679-9046B8FAB985}"/>
          </ac:spMkLst>
        </pc:spChg>
        <pc:spChg chg="mod">
          <ac:chgData name="Kristen Tripet" userId="bbbc72c7-4aa7-48ca-8be3-2c3fcdde63a0" providerId="ADAL" clId="{07D40BD9-DFBA-4AA4-A6AA-3B17068885B2}" dt="2024-03-08T03:45:04.484" v="1205"/>
          <ac:spMkLst>
            <pc:docMk/>
            <pc:sldMk cId="3003893467" sldId="317"/>
            <ac:spMk id="132" creationId="{A1F32CD7-5F0A-C621-1366-D5FEC1FE2A33}"/>
          </ac:spMkLst>
        </pc:spChg>
        <pc:spChg chg="mod">
          <ac:chgData name="Kristen Tripet" userId="bbbc72c7-4aa7-48ca-8be3-2c3fcdde63a0" providerId="ADAL" clId="{07D40BD9-DFBA-4AA4-A6AA-3B17068885B2}" dt="2024-03-08T03:45:04.484" v="1205"/>
          <ac:spMkLst>
            <pc:docMk/>
            <pc:sldMk cId="3003893467" sldId="317"/>
            <ac:spMk id="133" creationId="{1CA58584-C37B-FF98-25D0-95853A7EC49A}"/>
          </ac:spMkLst>
        </pc:spChg>
        <pc:spChg chg="mod">
          <ac:chgData name="Kristen Tripet" userId="bbbc72c7-4aa7-48ca-8be3-2c3fcdde63a0" providerId="ADAL" clId="{07D40BD9-DFBA-4AA4-A6AA-3B17068885B2}" dt="2024-03-08T03:45:04.484" v="1205"/>
          <ac:spMkLst>
            <pc:docMk/>
            <pc:sldMk cId="3003893467" sldId="317"/>
            <ac:spMk id="134" creationId="{3FAD1C34-19CE-15C2-5A78-4A862644A542}"/>
          </ac:spMkLst>
        </pc:spChg>
        <pc:spChg chg="mod">
          <ac:chgData name="Kristen Tripet" userId="bbbc72c7-4aa7-48ca-8be3-2c3fcdde63a0" providerId="ADAL" clId="{07D40BD9-DFBA-4AA4-A6AA-3B17068885B2}" dt="2024-03-08T03:45:04.484" v="1205"/>
          <ac:spMkLst>
            <pc:docMk/>
            <pc:sldMk cId="3003893467" sldId="317"/>
            <ac:spMk id="135" creationId="{7616DB38-7577-CB17-6B38-FAAA20C57372}"/>
          </ac:spMkLst>
        </pc:spChg>
        <pc:spChg chg="mod">
          <ac:chgData name="Kristen Tripet" userId="bbbc72c7-4aa7-48ca-8be3-2c3fcdde63a0" providerId="ADAL" clId="{07D40BD9-DFBA-4AA4-A6AA-3B17068885B2}" dt="2024-03-08T03:45:04.484" v="1205"/>
          <ac:spMkLst>
            <pc:docMk/>
            <pc:sldMk cId="3003893467" sldId="317"/>
            <ac:spMk id="136" creationId="{64BCF554-7354-2671-399E-5C4CF9C8F497}"/>
          </ac:spMkLst>
        </pc:spChg>
        <pc:spChg chg="mod">
          <ac:chgData name="Kristen Tripet" userId="bbbc72c7-4aa7-48ca-8be3-2c3fcdde63a0" providerId="ADAL" clId="{07D40BD9-DFBA-4AA4-A6AA-3B17068885B2}" dt="2024-03-08T03:45:04.484" v="1205"/>
          <ac:spMkLst>
            <pc:docMk/>
            <pc:sldMk cId="3003893467" sldId="317"/>
            <ac:spMk id="137" creationId="{F607276C-1FB1-9085-F602-0F2440354C36}"/>
          </ac:spMkLst>
        </pc:spChg>
        <pc:spChg chg="mod">
          <ac:chgData name="Kristen Tripet" userId="bbbc72c7-4aa7-48ca-8be3-2c3fcdde63a0" providerId="ADAL" clId="{07D40BD9-DFBA-4AA4-A6AA-3B17068885B2}" dt="2024-03-08T03:45:04.484" v="1205"/>
          <ac:spMkLst>
            <pc:docMk/>
            <pc:sldMk cId="3003893467" sldId="317"/>
            <ac:spMk id="138" creationId="{08FFECE7-3237-EB30-4598-6BC4468F5D00}"/>
          </ac:spMkLst>
        </pc:spChg>
        <pc:spChg chg="mod">
          <ac:chgData name="Kristen Tripet" userId="bbbc72c7-4aa7-48ca-8be3-2c3fcdde63a0" providerId="ADAL" clId="{07D40BD9-DFBA-4AA4-A6AA-3B17068885B2}" dt="2024-03-08T03:45:04.484" v="1205"/>
          <ac:spMkLst>
            <pc:docMk/>
            <pc:sldMk cId="3003893467" sldId="317"/>
            <ac:spMk id="139" creationId="{D8791A20-9943-AD02-87F9-D2FD71BCC42C}"/>
          </ac:spMkLst>
        </pc:spChg>
        <pc:spChg chg="mod">
          <ac:chgData name="Kristen Tripet" userId="bbbc72c7-4aa7-48ca-8be3-2c3fcdde63a0" providerId="ADAL" clId="{07D40BD9-DFBA-4AA4-A6AA-3B17068885B2}" dt="2024-03-08T03:45:04.484" v="1205"/>
          <ac:spMkLst>
            <pc:docMk/>
            <pc:sldMk cId="3003893467" sldId="317"/>
            <ac:spMk id="140" creationId="{6A792E73-4D8D-50CA-3F31-D99D579436F1}"/>
          </ac:spMkLst>
        </pc:spChg>
        <pc:spChg chg="add mod">
          <ac:chgData name="Kristen Tripet" userId="bbbc72c7-4aa7-48ca-8be3-2c3fcdde63a0" providerId="ADAL" clId="{07D40BD9-DFBA-4AA4-A6AA-3B17068885B2}" dt="2024-03-08T03:45:09.712" v="1206" actId="1076"/>
          <ac:spMkLst>
            <pc:docMk/>
            <pc:sldMk cId="3003893467" sldId="317"/>
            <ac:spMk id="141" creationId="{A22300FB-CF52-DCE0-D163-A56505054B51}"/>
          </ac:spMkLst>
        </pc:spChg>
        <pc:spChg chg="add mod">
          <ac:chgData name="Kristen Tripet" userId="bbbc72c7-4aa7-48ca-8be3-2c3fcdde63a0" providerId="ADAL" clId="{07D40BD9-DFBA-4AA4-A6AA-3B17068885B2}" dt="2024-03-08T03:45:09.712" v="1206" actId="1076"/>
          <ac:spMkLst>
            <pc:docMk/>
            <pc:sldMk cId="3003893467" sldId="317"/>
            <ac:spMk id="142" creationId="{39317744-FB8B-64A9-ADE4-89A47272DD8E}"/>
          </ac:spMkLst>
        </pc:spChg>
        <pc:spChg chg="add mod">
          <ac:chgData name="Kristen Tripet" userId="bbbc72c7-4aa7-48ca-8be3-2c3fcdde63a0" providerId="ADAL" clId="{07D40BD9-DFBA-4AA4-A6AA-3B17068885B2}" dt="2024-03-08T03:45:09.712" v="1206" actId="1076"/>
          <ac:spMkLst>
            <pc:docMk/>
            <pc:sldMk cId="3003893467" sldId="317"/>
            <ac:spMk id="143" creationId="{6CB9C6E3-977E-9EE6-49F2-488A40957203}"/>
          </ac:spMkLst>
        </pc:spChg>
        <pc:spChg chg="add mod">
          <ac:chgData name="Kristen Tripet" userId="bbbc72c7-4aa7-48ca-8be3-2c3fcdde63a0" providerId="ADAL" clId="{07D40BD9-DFBA-4AA4-A6AA-3B17068885B2}" dt="2024-03-08T03:45:09.712" v="1206" actId="1076"/>
          <ac:spMkLst>
            <pc:docMk/>
            <pc:sldMk cId="3003893467" sldId="317"/>
            <ac:spMk id="144" creationId="{F9374D7E-E986-18C1-CEC4-834EC208F96F}"/>
          </ac:spMkLst>
        </pc:spChg>
        <pc:spChg chg="add mod">
          <ac:chgData name="Kristen Tripet" userId="bbbc72c7-4aa7-48ca-8be3-2c3fcdde63a0" providerId="ADAL" clId="{07D40BD9-DFBA-4AA4-A6AA-3B17068885B2}" dt="2024-03-08T03:45:09.712" v="1206" actId="1076"/>
          <ac:spMkLst>
            <pc:docMk/>
            <pc:sldMk cId="3003893467" sldId="317"/>
            <ac:spMk id="145" creationId="{B510DF03-BA87-5807-8BCA-F2416D77C4CC}"/>
          </ac:spMkLst>
        </pc:spChg>
        <pc:spChg chg="add mod">
          <ac:chgData name="Kristen Tripet" userId="bbbc72c7-4aa7-48ca-8be3-2c3fcdde63a0" providerId="ADAL" clId="{07D40BD9-DFBA-4AA4-A6AA-3B17068885B2}" dt="2024-03-08T03:45:09.712" v="1206" actId="1076"/>
          <ac:spMkLst>
            <pc:docMk/>
            <pc:sldMk cId="3003893467" sldId="317"/>
            <ac:spMk id="146" creationId="{13C32577-B875-E7DB-847E-89A512736AEE}"/>
          </ac:spMkLst>
        </pc:spChg>
        <pc:spChg chg="add mod">
          <ac:chgData name="Kristen Tripet" userId="bbbc72c7-4aa7-48ca-8be3-2c3fcdde63a0" providerId="ADAL" clId="{07D40BD9-DFBA-4AA4-A6AA-3B17068885B2}" dt="2024-03-08T03:45:09.712" v="1206" actId="1076"/>
          <ac:spMkLst>
            <pc:docMk/>
            <pc:sldMk cId="3003893467" sldId="317"/>
            <ac:spMk id="147" creationId="{10BE6127-D365-2C07-1142-3878855EF3DD}"/>
          </ac:spMkLst>
        </pc:spChg>
        <pc:spChg chg="add mod">
          <ac:chgData name="Kristen Tripet" userId="bbbc72c7-4aa7-48ca-8be3-2c3fcdde63a0" providerId="ADAL" clId="{07D40BD9-DFBA-4AA4-A6AA-3B17068885B2}" dt="2024-03-08T03:45:09.712" v="1206" actId="1076"/>
          <ac:spMkLst>
            <pc:docMk/>
            <pc:sldMk cId="3003893467" sldId="317"/>
            <ac:spMk id="148" creationId="{D63843AA-3685-7C5F-8978-2650ED065669}"/>
          </ac:spMkLst>
        </pc:spChg>
        <pc:spChg chg="add mod">
          <ac:chgData name="Kristen Tripet" userId="bbbc72c7-4aa7-48ca-8be3-2c3fcdde63a0" providerId="ADAL" clId="{07D40BD9-DFBA-4AA4-A6AA-3B17068885B2}" dt="2024-03-08T03:45:09.712" v="1206" actId="1076"/>
          <ac:spMkLst>
            <pc:docMk/>
            <pc:sldMk cId="3003893467" sldId="317"/>
            <ac:spMk id="149" creationId="{304788E0-4764-3C2E-391B-7DA35CD7E136}"/>
          </ac:spMkLst>
        </pc:spChg>
        <pc:spChg chg="add mod">
          <ac:chgData name="Kristen Tripet" userId="bbbc72c7-4aa7-48ca-8be3-2c3fcdde63a0" providerId="ADAL" clId="{07D40BD9-DFBA-4AA4-A6AA-3B17068885B2}" dt="2024-03-08T03:45:09.712" v="1206" actId="1076"/>
          <ac:spMkLst>
            <pc:docMk/>
            <pc:sldMk cId="3003893467" sldId="317"/>
            <ac:spMk id="150" creationId="{0A6AFC43-4126-67B2-FE6D-FA6D8BD689B7}"/>
          </ac:spMkLst>
        </pc:spChg>
        <pc:spChg chg="mod">
          <ac:chgData name="Kristen Tripet" userId="bbbc72c7-4aa7-48ca-8be3-2c3fcdde63a0" providerId="ADAL" clId="{07D40BD9-DFBA-4AA4-A6AA-3B17068885B2}" dt="2024-03-08T03:45:12.324" v="1207"/>
          <ac:spMkLst>
            <pc:docMk/>
            <pc:sldMk cId="3003893467" sldId="317"/>
            <ac:spMk id="152" creationId="{1C5A9E5E-CEC8-05BF-058C-3F4A458BE535}"/>
          </ac:spMkLst>
        </pc:spChg>
        <pc:spChg chg="mod">
          <ac:chgData name="Kristen Tripet" userId="bbbc72c7-4aa7-48ca-8be3-2c3fcdde63a0" providerId="ADAL" clId="{07D40BD9-DFBA-4AA4-A6AA-3B17068885B2}" dt="2024-03-08T03:45:12.324" v="1207"/>
          <ac:spMkLst>
            <pc:docMk/>
            <pc:sldMk cId="3003893467" sldId="317"/>
            <ac:spMk id="153" creationId="{E2695424-7454-200C-426C-D9CC68A26D36}"/>
          </ac:spMkLst>
        </pc:spChg>
        <pc:spChg chg="mod">
          <ac:chgData name="Kristen Tripet" userId="bbbc72c7-4aa7-48ca-8be3-2c3fcdde63a0" providerId="ADAL" clId="{07D40BD9-DFBA-4AA4-A6AA-3B17068885B2}" dt="2024-03-08T03:45:12.324" v="1207"/>
          <ac:spMkLst>
            <pc:docMk/>
            <pc:sldMk cId="3003893467" sldId="317"/>
            <ac:spMk id="154" creationId="{DDB039A6-6C24-4673-766C-3F9AEF37D9CF}"/>
          </ac:spMkLst>
        </pc:spChg>
        <pc:spChg chg="mod">
          <ac:chgData name="Kristen Tripet" userId="bbbc72c7-4aa7-48ca-8be3-2c3fcdde63a0" providerId="ADAL" clId="{07D40BD9-DFBA-4AA4-A6AA-3B17068885B2}" dt="2024-03-08T03:45:12.324" v="1207"/>
          <ac:spMkLst>
            <pc:docMk/>
            <pc:sldMk cId="3003893467" sldId="317"/>
            <ac:spMk id="155" creationId="{C4240689-9070-465A-D239-C1D17FEA1B2F}"/>
          </ac:spMkLst>
        </pc:spChg>
        <pc:spChg chg="mod">
          <ac:chgData name="Kristen Tripet" userId="bbbc72c7-4aa7-48ca-8be3-2c3fcdde63a0" providerId="ADAL" clId="{07D40BD9-DFBA-4AA4-A6AA-3B17068885B2}" dt="2024-03-08T03:45:12.324" v="1207"/>
          <ac:spMkLst>
            <pc:docMk/>
            <pc:sldMk cId="3003893467" sldId="317"/>
            <ac:spMk id="156" creationId="{D2193A3A-EAB2-C575-0597-72F770A31E78}"/>
          </ac:spMkLst>
        </pc:spChg>
        <pc:spChg chg="mod">
          <ac:chgData name="Kristen Tripet" userId="bbbc72c7-4aa7-48ca-8be3-2c3fcdde63a0" providerId="ADAL" clId="{07D40BD9-DFBA-4AA4-A6AA-3B17068885B2}" dt="2024-03-08T03:45:12.324" v="1207"/>
          <ac:spMkLst>
            <pc:docMk/>
            <pc:sldMk cId="3003893467" sldId="317"/>
            <ac:spMk id="157" creationId="{33204A90-4EB3-1EC0-E1DE-6A8CE9B261B0}"/>
          </ac:spMkLst>
        </pc:spChg>
        <pc:spChg chg="mod">
          <ac:chgData name="Kristen Tripet" userId="bbbc72c7-4aa7-48ca-8be3-2c3fcdde63a0" providerId="ADAL" clId="{07D40BD9-DFBA-4AA4-A6AA-3B17068885B2}" dt="2024-03-08T03:45:12.324" v="1207"/>
          <ac:spMkLst>
            <pc:docMk/>
            <pc:sldMk cId="3003893467" sldId="317"/>
            <ac:spMk id="158" creationId="{CB27135A-EA5F-8B75-CDCF-DB0AF4166A13}"/>
          </ac:spMkLst>
        </pc:spChg>
        <pc:spChg chg="mod">
          <ac:chgData name="Kristen Tripet" userId="bbbc72c7-4aa7-48ca-8be3-2c3fcdde63a0" providerId="ADAL" clId="{07D40BD9-DFBA-4AA4-A6AA-3B17068885B2}" dt="2024-03-08T03:45:12.324" v="1207"/>
          <ac:spMkLst>
            <pc:docMk/>
            <pc:sldMk cId="3003893467" sldId="317"/>
            <ac:spMk id="159" creationId="{A9A49517-3990-B4BC-2AD4-402580334147}"/>
          </ac:spMkLst>
        </pc:spChg>
        <pc:spChg chg="mod">
          <ac:chgData name="Kristen Tripet" userId="bbbc72c7-4aa7-48ca-8be3-2c3fcdde63a0" providerId="ADAL" clId="{07D40BD9-DFBA-4AA4-A6AA-3B17068885B2}" dt="2024-03-08T03:45:12.324" v="1207"/>
          <ac:spMkLst>
            <pc:docMk/>
            <pc:sldMk cId="3003893467" sldId="317"/>
            <ac:spMk id="160" creationId="{F41E0201-728F-2F0E-3005-73A6E858026A}"/>
          </ac:spMkLst>
        </pc:spChg>
        <pc:spChg chg="mod">
          <ac:chgData name="Kristen Tripet" userId="bbbc72c7-4aa7-48ca-8be3-2c3fcdde63a0" providerId="ADAL" clId="{07D40BD9-DFBA-4AA4-A6AA-3B17068885B2}" dt="2024-03-08T03:45:12.324" v="1207"/>
          <ac:spMkLst>
            <pc:docMk/>
            <pc:sldMk cId="3003893467" sldId="317"/>
            <ac:spMk id="161" creationId="{E76527DD-75D4-AD99-5698-A5974F8AD8F7}"/>
          </ac:spMkLst>
        </pc:spChg>
        <pc:spChg chg="add mod">
          <ac:chgData name="Kristen Tripet" userId="bbbc72c7-4aa7-48ca-8be3-2c3fcdde63a0" providerId="ADAL" clId="{07D40BD9-DFBA-4AA4-A6AA-3B17068885B2}" dt="2024-03-08T03:45:22.325" v="1208" actId="1076"/>
          <ac:spMkLst>
            <pc:docMk/>
            <pc:sldMk cId="3003893467" sldId="317"/>
            <ac:spMk id="162" creationId="{9DEF9D05-A041-3E88-20E0-95802F4317E3}"/>
          </ac:spMkLst>
        </pc:spChg>
        <pc:spChg chg="add mod">
          <ac:chgData name="Kristen Tripet" userId="bbbc72c7-4aa7-48ca-8be3-2c3fcdde63a0" providerId="ADAL" clId="{07D40BD9-DFBA-4AA4-A6AA-3B17068885B2}" dt="2024-03-08T03:45:22.325" v="1208" actId="1076"/>
          <ac:spMkLst>
            <pc:docMk/>
            <pc:sldMk cId="3003893467" sldId="317"/>
            <ac:spMk id="163" creationId="{89A19D7D-AEAB-1F8D-6564-3241D42BE10B}"/>
          </ac:spMkLst>
        </pc:spChg>
        <pc:spChg chg="add mod">
          <ac:chgData name="Kristen Tripet" userId="bbbc72c7-4aa7-48ca-8be3-2c3fcdde63a0" providerId="ADAL" clId="{07D40BD9-DFBA-4AA4-A6AA-3B17068885B2}" dt="2024-03-08T03:45:22.325" v="1208" actId="1076"/>
          <ac:spMkLst>
            <pc:docMk/>
            <pc:sldMk cId="3003893467" sldId="317"/>
            <ac:spMk id="164" creationId="{5AF94EBA-0F9B-138B-6702-8E7DB6715442}"/>
          </ac:spMkLst>
        </pc:spChg>
        <pc:spChg chg="add del mod">
          <ac:chgData name="Kristen Tripet" userId="bbbc72c7-4aa7-48ca-8be3-2c3fcdde63a0" providerId="ADAL" clId="{07D40BD9-DFBA-4AA4-A6AA-3B17068885B2}" dt="2024-03-08T03:45:30.580" v="1212" actId="478"/>
          <ac:spMkLst>
            <pc:docMk/>
            <pc:sldMk cId="3003893467" sldId="317"/>
            <ac:spMk id="165" creationId="{A798AA8E-76A2-1AC8-6EA6-B25B85F4D57D}"/>
          </ac:spMkLst>
        </pc:spChg>
        <pc:spChg chg="add mod">
          <ac:chgData name="Kristen Tripet" userId="bbbc72c7-4aa7-48ca-8be3-2c3fcdde63a0" providerId="ADAL" clId="{07D40BD9-DFBA-4AA4-A6AA-3B17068885B2}" dt="2024-03-08T03:45:22.325" v="1208" actId="1076"/>
          <ac:spMkLst>
            <pc:docMk/>
            <pc:sldMk cId="3003893467" sldId="317"/>
            <ac:spMk id="166" creationId="{16126164-5A9F-0538-B7D1-2E4C7BEDCD80}"/>
          </ac:spMkLst>
        </pc:spChg>
        <pc:spChg chg="add mod">
          <ac:chgData name="Kristen Tripet" userId="bbbc72c7-4aa7-48ca-8be3-2c3fcdde63a0" providerId="ADAL" clId="{07D40BD9-DFBA-4AA4-A6AA-3B17068885B2}" dt="2024-03-08T03:45:22.325" v="1208" actId="1076"/>
          <ac:spMkLst>
            <pc:docMk/>
            <pc:sldMk cId="3003893467" sldId="317"/>
            <ac:spMk id="167" creationId="{E5F5E5C8-1409-4058-78F9-342C5453ACB5}"/>
          </ac:spMkLst>
        </pc:spChg>
        <pc:spChg chg="add mod">
          <ac:chgData name="Kristen Tripet" userId="bbbc72c7-4aa7-48ca-8be3-2c3fcdde63a0" providerId="ADAL" clId="{07D40BD9-DFBA-4AA4-A6AA-3B17068885B2}" dt="2024-03-08T03:45:22.325" v="1208" actId="1076"/>
          <ac:spMkLst>
            <pc:docMk/>
            <pc:sldMk cId="3003893467" sldId="317"/>
            <ac:spMk id="168" creationId="{5553E5A4-3282-3876-228C-921A5482A853}"/>
          </ac:spMkLst>
        </pc:spChg>
        <pc:spChg chg="add del mod">
          <ac:chgData name="Kristen Tripet" userId="bbbc72c7-4aa7-48ca-8be3-2c3fcdde63a0" providerId="ADAL" clId="{07D40BD9-DFBA-4AA4-A6AA-3B17068885B2}" dt="2024-03-08T03:45:29.608" v="1211" actId="478"/>
          <ac:spMkLst>
            <pc:docMk/>
            <pc:sldMk cId="3003893467" sldId="317"/>
            <ac:spMk id="169" creationId="{6CB32C3E-37ED-2F0E-E548-BA55F99B45C0}"/>
          </ac:spMkLst>
        </pc:spChg>
        <pc:spChg chg="add del mod">
          <ac:chgData name="Kristen Tripet" userId="bbbc72c7-4aa7-48ca-8be3-2c3fcdde63a0" providerId="ADAL" clId="{07D40BD9-DFBA-4AA4-A6AA-3B17068885B2}" dt="2024-03-08T03:45:28.671" v="1210" actId="478"/>
          <ac:spMkLst>
            <pc:docMk/>
            <pc:sldMk cId="3003893467" sldId="317"/>
            <ac:spMk id="170" creationId="{E5C4C67C-7902-E66C-06B2-F7F4C8147633}"/>
          </ac:spMkLst>
        </pc:spChg>
        <pc:spChg chg="add del mod">
          <ac:chgData name="Kristen Tripet" userId="bbbc72c7-4aa7-48ca-8be3-2c3fcdde63a0" providerId="ADAL" clId="{07D40BD9-DFBA-4AA4-A6AA-3B17068885B2}" dt="2024-03-08T03:45:27.681" v="1209" actId="478"/>
          <ac:spMkLst>
            <pc:docMk/>
            <pc:sldMk cId="3003893467" sldId="317"/>
            <ac:spMk id="171" creationId="{E8A1790B-9A6B-42BA-9361-2E1E36B28EF4}"/>
          </ac:spMkLst>
        </pc:spChg>
        <pc:spChg chg="add del mod">
          <ac:chgData name="Kristen Tripet" userId="bbbc72c7-4aa7-48ca-8be3-2c3fcdde63a0" providerId="ADAL" clId="{07D40BD9-DFBA-4AA4-A6AA-3B17068885B2}" dt="2024-03-08T03:50:50.521" v="1407" actId="478"/>
          <ac:spMkLst>
            <pc:docMk/>
            <pc:sldMk cId="3003893467" sldId="317"/>
            <ac:spMk id="213" creationId="{19822C3A-5831-F65F-C2B6-0FEDDD7B9DE2}"/>
          </ac:spMkLst>
        </pc:spChg>
        <pc:spChg chg="add del mod">
          <ac:chgData name="Kristen Tripet" userId="bbbc72c7-4aa7-48ca-8be3-2c3fcdde63a0" providerId="ADAL" clId="{07D40BD9-DFBA-4AA4-A6AA-3B17068885B2}" dt="2024-03-08T03:50:56.948" v="1409" actId="478"/>
          <ac:spMkLst>
            <pc:docMk/>
            <pc:sldMk cId="3003893467" sldId="317"/>
            <ac:spMk id="214" creationId="{E3B0E445-341C-6AC8-A4C6-227D13C2DC88}"/>
          </ac:spMkLst>
        </pc:spChg>
        <pc:grpChg chg="add mod topLvl">
          <ac:chgData name="Kristen Tripet" userId="bbbc72c7-4aa7-48ca-8be3-2c3fcdde63a0" providerId="ADAL" clId="{07D40BD9-DFBA-4AA4-A6AA-3B17068885B2}" dt="2024-03-08T03:31:42.896" v="930" actId="164"/>
          <ac:grpSpMkLst>
            <pc:docMk/>
            <pc:sldMk cId="3003893467" sldId="317"/>
            <ac:grpSpMk id="13" creationId="{FBB36526-0129-3717-9E97-F373C0EC0A90}"/>
          </ac:grpSpMkLst>
        </pc:grpChg>
        <pc:grpChg chg="add del mod">
          <ac:chgData name="Kristen Tripet" userId="bbbc72c7-4aa7-48ca-8be3-2c3fcdde63a0" providerId="ADAL" clId="{07D40BD9-DFBA-4AA4-A6AA-3B17068885B2}" dt="2024-03-08T03:31:27.997" v="928" actId="165"/>
          <ac:grpSpMkLst>
            <pc:docMk/>
            <pc:sldMk cId="3003893467" sldId="317"/>
            <ac:grpSpMk id="17" creationId="{8F2B0624-CB9D-09D2-6DC8-4F1421B325B5}"/>
          </ac:grpSpMkLst>
        </pc:grpChg>
        <pc:grpChg chg="add mod">
          <ac:chgData name="Kristen Tripet" userId="bbbc72c7-4aa7-48ca-8be3-2c3fcdde63a0" providerId="ADAL" clId="{07D40BD9-DFBA-4AA4-A6AA-3B17068885B2}" dt="2024-03-08T03:39:33.230" v="1046" actId="1076"/>
          <ac:grpSpMkLst>
            <pc:docMk/>
            <pc:sldMk cId="3003893467" sldId="317"/>
            <ac:grpSpMk id="18" creationId="{3EB17E50-00AC-4BD9-FFF7-EFE390910574}"/>
          </ac:grpSpMkLst>
        </pc:grpChg>
        <pc:grpChg chg="add mod">
          <ac:chgData name="Kristen Tripet" userId="bbbc72c7-4aa7-48ca-8be3-2c3fcdde63a0" providerId="ADAL" clId="{07D40BD9-DFBA-4AA4-A6AA-3B17068885B2}" dt="2024-03-08T03:42:23.651" v="1099" actId="1076"/>
          <ac:grpSpMkLst>
            <pc:docMk/>
            <pc:sldMk cId="3003893467" sldId="317"/>
            <ac:grpSpMk id="96" creationId="{3A2C4F70-36AA-17A7-640F-C4FC852CE29D}"/>
          </ac:grpSpMkLst>
        </pc:grpChg>
        <pc:grpChg chg="add del mod">
          <ac:chgData name="Kristen Tripet" userId="bbbc72c7-4aa7-48ca-8be3-2c3fcdde63a0" providerId="ADAL" clId="{07D40BD9-DFBA-4AA4-A6AA-3B17068885B2}" dt="2024-03-08T03:44:48.809" v="1202" actId="478"/>
          <ac:grpSpMkLst>
            <pc:docMk/>
            <pc:sldMk cId="3003893467" sldId="317"/>
            <ac:grpSpMk id="97" creationId="{53FDB85A-8DC1-D93C-B6B0-46A6413DEC6B}"/>
          </ac:grpSpMkLst>
        </pc:grpChg>
        <pc:grpChg chg="add del mod">
          <ac:chgData name="Kristen Tripet" userId="bbbc72c7-4aa7-48ca-8be3-2c3fcdde63a0" providerId="ADAL" clId="{07D40BD9-DFBA-4AA4-A6AA-3B17068885B2}" dt="2024-03-08T03:44:48.809" v="1202" actId="478"/>
          <ac:grpSpMkLst>
            <pc:docMk/>
            <pc:sldMk cId="3003893467" sldId="317"/>
            <ac:grpSpMk id="108" creationId="{F1B4F408-957A-71BD-5580-869F8345A1A4}"/>
          </ac:grpSpMkLst>
        </pc:grpChg>
        <pc:grpChg chg="add mod">
          <ac:chgData name="Kristen Tripet" userId="bbbc72c7-4aa7-48ca-8be3-2c3fcdde63a0" providerId="ADAL" clId="{07D40BD9-DFBA-4AA4-A6AA-3B17068885B2}" dt="2024-03-08T03:45:09.712" v="1206" actId="1076"/>
          <ac:grpSpMkLst>
            <pc:docMk/>
            <pc:sldMk cId="3003893467" sldId="317"/>
            <ac:grpSpMk id="130" creationId="{87717960-1041-62BC-6DC2-58DD74F98B21}"/>
          </ac:grpSpMkLst>
        </pc:grpChg>
        <pc:grpChg chg="add mod">
          <ac:chgData name="Kristen Tripet" userId="bbbc72c7-4aa7-48ca-8be3-2c3fcdde63a0" providerId="ADAL" clId="{07D40BD9-DFBA-4AA4-A6AA-3B17068885B2}" dt="2024-03-08T03:45:22.325" v="1208" actId="1076"/>
          <ac:grpSpMkLst>
            <pc:docMk/>
            <pc:sldMk cId="3003893467" sldId="317"/>
            <ac:grpSpMk id="151" creationId="{E55CF042-2598-9982-8A84-321805C07E5E}"/>
          </ac:grpSpMkLst>
        </pc:grpChg>
        <pc:grpChg chg="add del mod">
          <ac:chgData name="Kristen Tripet" userId="bbbc72c7-4aa7-48ca-8be3-2c3fcdde63a0" providerId="ADAL" clId="{07D40BD9-DFBA-4AA4-A6AA-3B17068885B2}" dt="2024-03-08T03:48:39.022" v="1363" actId="478"/>
          <ac:grpSpMkLst>
            <pc:docMk/>
            <pc:sldMk cId="3003893467" sldId="317"/>
            <ac:grpSpMk id="179" creationId="{2CB03739-7023-0860-0D0B-BCF69A252EFC}"/>
          </ac:grpSpMkLst>
        </pc:grpChg>
        <pc:grpChg chg="add del mod">
          <ac:chgData name="Kristen Tripet" userId="bbbc72c7-4aa7-48ca-8be3-2c3fcdde63a0" providerId="ADAL" clId="{07D40BD9-DFBA-4AA4-A6AA-3B17068885B2}" dt="2024-03-08T03:50:08.436" v="1391" actId="478"/>
          <ac:grpSpMkLst>
            <pc:docMk/>
            <pc:sldMk cId="3003893467" sldId="317"/>
            <ac:grpSpMk id="180" creationId="{DDEA001A-43CD-4668-1827-8645557F9E75}"/>
          </ac:grpSpMkLst>
        </pc:grpChg>
        <pc:grpChg chg="add del mod">
          <ac:chgData name="Kristen Tripet" userId="bbbc72c7-4aa7-48ca-8be3-2c3fcdde63a0" providerId="ADAL" clId="{07D40BD9-DFBA-4AA4-A6AA-3B17068885B2}" dt="2024-03-08T03:50:06.294" v="1389" actId="478"/>
          <ac:grpSpMkLst>
            <pc:docMk/>
            <pc:sldMk cId="3003893467" sldId="317"/>
            <ac:grpSpMk id="183" creationId="{CD141FBE-8CC8-0907-0A5B-43BA0A841156}"/>
          </ac:grpSpMkLst>
        </pc:grpChg>
        <pc:grpChg chg="add del mod">
          <ac:chgData name="Kristen Tripet" userId="bbbc72c7-4aa7-48ca-8be3-2c3fcdde63a0" providerId="ADAL" clId="{07D40BD9-DFBA-4AA4-A6AA-3B17068885B2}" dt="2024-03-08T03:50:09.613" v="1392" actId="478"/>
          <ac:grpSpMkLst>
            <pc:docMk/>
            <pc:sldMk cId="3003893467" sldId="317"/>
            <ac:grpSpMk id="186" creationId="{C4320F44-F55B-726F-B418-3F42CF6899C2}"/>
          </ac:grpSpMkLst>
        </pc:grpChg>
        <pc:grpChg chg="add del mod">
          <ac:chgData name="Kristen Tripet" userId="bbbc72c7-4aa7-48ca-8be3-2c3fcdde63a0" providerId="ADAL" clId="{07D40BD9-DFBA-4AA4-A6AA-3B17068885B2}" dt="2024-03-08T03:50:12.280" v="1395" actId="478"/>
          <ac:grpSpMkLst>
            <pc:docMk/>
            <pc:sldMk cId="3003893467" sldId="317"/>
            <ac:grpSpMk id="189" creationId="{1F10F242-05F5-07A1-BF6D-5945D453E64E}"/>
          </ac:grpSpMkLst>
        </pc:grpChg>
        <pc:grpChg chg="add del mod">
          <ac:chgData name="Kristen Tripet" userId="bbbc72c7-4aa7-48ca-8be3-2c3fcdde63a0" providerId="ADAL" clId="{07D40BD9-DFBA-4AA4-A6AA-3B17068885B2}" dt="2024-03-08T03:50:07.092" v="1390" actId="478"/>
          <ac:grpSpMkLst>
            <pc:docMk/>
            <pc:sldMk cId="3003893467" sldId="317"/>
            <ac:grpSpMk id="192" creationId="{CC420A47-3196-1514-C301-475BD3208CD2}"/>
          </ac:grpSpMkLst>
        </pc:grpChg>
        <pc:grpChg chg="add del mod">
          <ac:chgData name="Kristen Tripet" userId="bbbc72c7-4aa7-48ca-8be3-2c3fcdde63a0" providerId="ADAL" clId="{07D40BD9-DFBA-4AA4-A6AA-3B17068885B2}" dt="2024-03-08T03:50:10.570" v="1393" actId="478"/>
          <ac:grpSpMkLst>
            <pc:docMk/>
            <pc:sldMk cId="3003893467" sldId="317"/>
            <ac:grpSpMk id="195" creationId="{BA3652C3-EC88-76DE-8F77-3DDEE2F66332}"/>
          </ac:grpSpMkLst>
        </pc:grpChg>
        <pc:grpChg chg="add del mod">
          <ac:chgData name="Kristen Tripet" userId="bbbc72c7-4aa7-48ca-8be3-2c3fcdde63a0" providerId="ADAL" clId="{07D40BD9-DFBA-4AA4-A6AA-3B17068885B2}" dt="2024-03-08T03:50:11.459" v="1394" actId="478"/>
          <ac:grpSpMkLst>
            <pc:docMk/>
            <pc:sldMk cId="3003893467" sldId="317"/>
            <ac:grpSpMk id="198" creationId="{8AB759B2-9E0C-9985-83DC-A6A71341A499}"/>
          </ac:grpSpMkLst>
        </pc:grpChg>
        <pc:grpChg chg="add del mod">
          <ac:chgData name="Kristen Tripet" userId="bbbc72c7-4aa7-48ca-8be3-2c3fcdde63a0" providerId="ADAL" clId="{07D40BD9-DFBA-4AA4-A6AA-3B17068885B2}" dt="2024-03-08T03:50:05.385" v="1388" actId="478"/>
          <ac:grpSpMkLst>
            <pc:docMk/>
            <pc:sldMk cId="3003893467" sldId="317"/>
            <ac:grpSpMk id="201" creationId="{377EA0B4-D881-BB22-C982-C8D68F07A3DD}"/>
          </ac:grpSpMkLst>
        </pc:grpChg>
        <pc:grpChg chg="add del mod">
          <ac:chgData name="Kristen Tripet" userId="bbbc72c7-4aa7-48ca-8be3-2c3fcdde63a0" providerId="ADAL" clId="{07D40BD9-DFBA-4AA4-A6AA-3B17068885B2}" dt="2024-03-08T03:50:04.527" v="1387" actId="478"/>
          <ac:grpSpMkLst>
            <pc:docMk/>
            <pc:sldMk cId="3003893467" sldId="317"/>
            <ac:grpSpMk id="204" creationId="{A32E1030-E0FC-E980-4CD2-9576EC7F793C}"/>
          </ac:grpSpMkLst>
        </pc:grpChg>
        <pc:grpChg chg="add del mod">
          <ac:chgData name="Kristen Tripet" userId="bbbc72c7-4aa7-48ca-8be3-2c3fcdde63a0" providerId="ADAL" clId="{07D40BD9-DFBA-4AA4-A6AA-3B17068885B2}" dt="2024-03-08T03:50:03.409" v="1386" actId="478"/>
          <ac:grpSpMkLst>
            <pc:docMk/>
            <pc:sldMk cId="3003893467" sldId="317"/>
            <ac:grpSpMk id="207" creationId="{562D7A6F-0987-1158-8F6B-BFC3F7E96DDA}"/>
          </ac:grpSpMkLst>
        </pc:grpChg>
        <pc:picChg chg="add del mod">
          <ac:chgData name="Kristen Tripet" userId="bbbc72c7-4aa7-48ca-8be3-2c3fcdde63a0" providerId="ADAL" clId="{07D40BD9-DFBA-4AA4-A6AA-3B17068885B2}" dt="2024-03-08T03:14:13.305" v="840" actId="478"/>
          <ac:picMkLst>
            <pc:docMk/>
            <pc:sldMk cId="3003893467" sldId="317"/>
            <ac:picMk id="7" creationId="{F1EE5E7B-6D1F-4372-1C2B-3946F28C5BF7}"/>
          </ac:picMkLst>
        </pc:picChg>
        <pc:picChg chg="add mod ord">
          <ac:chgData name="Kristen Tripet" userId="bbbc72c7-4aa7-48ca-8be3-2c3fcdde63a0" providerId="ADAL" clId="{07D40BD9-DFBA-4AA4-A6AA-3B17068885B2}" dt="2024-03-08T03:30:33.030" v="918" actId="1076"/>
          <ac:picMkLst>
            <pc:docMk/>
            <pc:sldMk cId="3003893467" sldId="317"/>
            <ac:picMk id="9" creationId="{315C3217-B46E-CAB7-A847-90ED5B5F3FE1}"/>
          </ac:picMkLst>
        </pc:picChg>
        <pc:picChg chg="add del mod">
          <ac:chgData name="Kristen Tripet" userId="bbbc72c7-4aa7-48ca-8be3-2c3fcdde63a0" providerId="ADAL" clId="{07D40BD9-DFBA-4AA4-A6AA-3B17068885B2}" dt="2024-03-08T03:50:39.154" v="1404" actId="478"/>
          <ac:picMkLst>
            <pc:docMk/>
            <pc:sldMk cId="3003893467" sldId="317"/>
            <ac:picMk id="211" creationId="{1E241CF9-F2A7-55DD-E97F-F527E0513D84}"/>
          </ac:picMkLst>
        </pc:picChg>
        <pc:picChg chg="add mod">
          <ac:chgData name="Kristen Tripet" userId="bbbc72c7-4aa7-48ca-8be3-2c3fcdde63a0" providerId="ADAL" clId="{07D40BD9-DFBA-4AA4-A6AA-3B17068885B2}" dt="2024-03-08T03:50:35.519" v="1403" actId="1076"/>
          <ac:picMkLst>
            <pc:docMk/>
            <pc:sldMk cId="3003893467" sldId="317"/>
            <ac:picMk id="212" creationId="{232A344E-75C8-744C-7E6A-A1A138E27CD5}"/>
          </ac:picMkLst>
        </pc:picChg>
        <pc:picChg chg="add mod">
          <ac:chgData name="Kristen Tripet" userId="bbbc72c7-4aa7-48ca-8be3-2c3fcdde63a0" providerId="ADAL" clId="{07D40BD9-DFBA-4AA4-A6AA-3B17068885B2}" dt="2024-03-08T03:52:01.344" v="1440" actId="1076"/>
          <ac:picMkLst>
            <pc:docMk/>
            <pc:sldMk cId="3003893467" sldId="317"/>
            <ac:picMk id="215" creationId="{C960E87C-8E69-D2A9-6B51-7CAAE51C1CEC}"/>
          </ac:picMkLst>
        </pc:picChg>
        <pc:picChg chg="add mod">
          <ac:chgData name="Kristen Tripet" userId="bbbc72c7-4aa7-48ca-8be3-2c3fcdde63a0" providerId="ADAL" clId="{07D40BD9-DFBA-4AA4-A6AA-3B17068885B2}" dt="2024-03-08T03:51:57.952" v="1439" actId="1076"/>
          <ac:picMkLst>
            <pc:docMk/>
            <pc:sldMk cId="3003893467" sldId="317"/>
            <ac:picMk id="216" creationId="{30FA4AB4-5614-B474-0E0E-3A75A6C0689B}"/>
          </ac:picMkLst>
        </pc:picChg>
        <pc:picChg chg="add mod">
          <ac:chgData name="Kristen Tripet" userId="bbbc72c7-4aa7-48ca-8be3-2c3fcdde63a0" providerId="ADAL" clId="{07D40BD9-DFBA-4AA4-A6AA-3B17068885B2}" dt="2024-03-08T03:51:54.253" v="1438" actId="1076"/>
          <ac:picMkLst>
            <pc:docMk/>
            <pc:sldMk cId="3003893467" sldId="317"/>
            <ac:picMk id="217" creationId="{40FA8F0A-36C4-898A-ECA7-6ADA54338EC1}"/>
          </ac:picMkLst>
        </pc:picChg>
        <pc:picChg chg="add mod">
          <ac:chgData name="Kristen Tripet" userId="bbbc72c7-4aa7-48ca-8be3-2c3fcdde63a0" providerId="ADAL" clId="{07D40BD9-DFBA-4AA4-A6AA-3B17068885B2}" dt="2024-03-08T03:51:48.706" v="1437" actId="1076"/>
          <ac:picMkLst>
            <pc:docMk/>
            <pc:sldMk cId="3003893467" sldId="317"/>
            <ac:picMk id="218" creationId="{976D85F6-BBBC-1CA8-21A6-905E98312B62}"/>
          </ac:picMkLst>
        </pc:picChg>
        <pc:picChg chg="add mod">
          <ac:chgData name="Kristen Tripet" userId="bbbc72c7-4aa7-48ca-8be3-2c3fcdde63a0" providerId="ADAL" clId="{07D40BD9-DFBA-4AA4-A6AA-3B17068885B2}" dt="2024-03-08T03:51:45.721" v="1436" actId="1076"/>
          <ac:picMkLst>
            <pc:docMk/>
            <pc:sldMk cId="3003893467" sldId="317"/>
            <ac:picMk id="219" creationId="{3AB67B4B-29FC-0F40-C740-0E5A0C5523C0}"/>
          </ac:picMkLst>
        </pc:picChg>
        <pc:picChg chg="add mod">
          <ac:chgData name="Kristen Tripet" userId="bbbc72c7-4aa7-48ca-8be3-2c3fcdde63a0" providerId="ADAL" clId="{07D40BD9-DFBA-4AA4-A6AA-3B17068885B2}" dt="2024-03-08T03:51:42.729" v="1435" actId="1076"/>
          <ac:picMkLst>
            <pc:docMk/>
            <pc:sldMk cId="3003893467" sldId="317"/>
            <ac:picMk id="220" creationId="{E52C96C3-B462-0F65-9806-C62C2A091698}"/>
          </ac:picMkLst>
        </pc:picChg>
        <pc:picChg chg="add mod">
          <ac:chgData name="Kristen Tripet" userId="bbbc72c7-4aa7-48ca-8be3-2c3fcdde63a0" providerId="ADAL" clId="{07D40BD9-DFBA-4AA4-A6AA-3B17068885B2}" dt="2024-03-08T03:51:39.323" v="1434" actId="1076"/>
          <ac:picMkLst>
            <pc:docMk/>
            <pc:sldMk cId="3003893467" sldId="317"/>
            <ac:picMk id="221" creationId="{8E5653DE-728D-55BE-6A58-2A26DA463DD9}"/>
          </ac:picMkLst>
        </pc:picChg>
        <pc:picChg chg="add mod">
          <ac:chgData name="Kristen Tripet" userId="bbbc72c7-4aa7-48ca-8be3-2c3fcdde63a0" providerId="ADAL" clId="{07D40BD9-DFBA-4AA4-A6AA-3B17068885B2}" dt="2024-03-08T03:51:36.505" v="1433" actId="1076"/>
          <ac:picMkLst>
            <pc:docMk/>
            <pc:sldMk cId="3003893467" sldId="317"/>
            <ac:picMk id="222" creationId="{38C91A23-0DAA-429F-6D11-DFA0AD03C815}"/>
          </ac:picMkLst>
        </pc:picChg>
        <pc:picChg chg="add mod">
          <ac:chgData name="Kristen Tripet" userId="bbbc72c7-4aa7-48ca-8be3-2c3fcdde63a0" providerId="ADAL" clId="{07D40BD9-DFBA-4AA4-A6AA-3B17068885B2}" dt="2024-03-08T03:51:34.301" v="1432" actId="1076"/>
          <ac:picMkLst>
            <pc:docMk/>
            <pc:sldMk cId="3003893467" sldId="317"/>
            <ac:picMk id="223" creationId="{8E4DB17D-807E-D034-675D-30BF75C613C4}"/>
          </ac:picMkLst>
        </pc:picChg>
        <pc:picChg chg="add mod">
          <ac:chgData name="Kristen Tripet" userId="bbbc72c7-4aa7-48ca-8be3-2c3fcdde63a0" providerId="ADAL" clId="{07D40BD9-DFBA-4AA4-A6AA-3B17068885B2}" dt="2024-03-08T03:51:31.297" v="1431" actId="1076"/>
          <ac:picMkLst>
            <pc:docMk/>
            <pc:sldMk cId="3003893467" sldId="317"/>
            <ac:picMk id="224" creationId="{7FFE0071-C9FC-9DE9-E719-D1C442EF0578}"/>
          </ac:picMkLst>
        </pc:picChg>
        <pc:picChg chg="add mod">
          <ac:chgData name="Kristen Tripet" userId="bbbc72c7-4aa7-48ca-8be3-2c3fcdde63a0" providerId="ADAL" clId="{07D40BD9-DFBA-4AA4-A6AA-3B17068885B2}" dt="2024-03-08T03:51:27.965" v="1430" actId="1076"/>
          <ac:picMkLst>
            <pc:docMk/>
            <pc:sldMk cId="3003893467" sldId="317"/>
            <ac:picMk id="225" creationId="{581CE354-B05F-2333-5C10-FE0A0FD630C0}"/>
          </ac:picMkLst>
        </pc:picChg>
        <pc:picChg chg="add mod">
          <ac:chgData name="Kristen Tripet" userId="bbbc72c7-4aa7-48ca-8be3-2c3fcdde63a0" providerId="ADAL" clId="{07D40BD9-DFBA-4AA4-A6AA-3B17068885B2}" dt="2024-03-08T03:51:25.413" v="1429" actId="1076"/>
          <ac:picMkLst>
            <pc:docMk/>
            <pc:sldMk cId="3003893467" sldId="317"/>
            <ac:picMk id="226" creationId="{C6F6EBC8-823B-B43A-97DA-BAE53D250213}"/>
          </ac:picMkLst>
        </pc:picChg>
        <pc:picChg chg="add mod">
          <ac:chgData name="Kristen Tripet" userId="bbbc72c7-4aa7-48ca-8be3-2c3fcdde63a0" providerId="ADAL" clId="{07D40BD9-DFBA-4AA4-A6AA-3B17068885B2}" dt="2024-03-08T03:51:22.123" v="1428" actId="1076"/>
          <ac:picMkLst>
            <pc:docMk/>
            <pc:sldMk cId="3003893467" sldId="317"/>
            <ac:picMk id="227" creationId="{3452CE12-4B96-5304-73EC-6E7076F73C07}"/>
          </ac:picMkLst>
        </pc:picChg>
        <pc:picChg chg="add mod">
          <ac:chgData name="Kristen Tripet" userId="bbbc72c7-4aa7-48ca-8be3-2c3fcdde63a0" providerId="ADAL" clId="{07D40BD9-DFBA-4AA4-A6AA-3B17068885B2}" dt="2024-03-08T03:51:18.862" v="1427" actId="1076"/>
          <ac:picMkLst>
            <pc:docMk/>
            <pc:sldMk cId="3003893467" sldId="317"/>
            <ac:picMk id="228" creationId="{0B0D7F63-AB20-D0B1-4C8A-472093F0A367}"/>
          </ac:picMkLst>
        </pc:picChg>
        <pc:picChg chg="add mod">
          <ac:chgData name="Kristen Tripet" userId="bbbc72c7-4aa7-48ca-8be3-2c3fcdde63a0" providerId="ADAL" clId="{07D40BD9-DFBA-4AA4-A6AA-3B17068885B2}" dt="2024-03-08T03:52:35.124" v="1456" actId="1076"/>
          <ac:picMkLst>
            <pc:docMk/>
            <pc:sldMk cId="3003893467" sldId="317"/>
            <ac:picMk id="229" creationId="{A9376A90-04C6-3431-EC4C-863C2A8BC6A8}"/>
          </ac:picMkLst>
        </pc:picChg>
        <pc:picChg chg="add mod">
          <ac:chgData name="Kristen Tripet" userId="bbbc72c7-4aa7-48ca-8be3-2c3fcdde63a0" providerId="ADAL" clId="{07D40BD9-DFBA-4AA4-A6AA-3B17068885B2}" dt="2024-03-08T03:52:32.066" v="1455" actId="1076"/>
          <ac:picMkLst>
            <pc:docMk/>
            <pc:sldMk cId="3003893467" sldId="317"/>
            <ac:picMk id="230" creationId="{4699CD4B-FECE-7944-10D8-8CC0C2C1C71D}"/>
          </ac:picMkLst>
        </pc:picChg>
        <pc:picChg chg="add mod">
          <ac:chgData name="Kristen Tripet" userId="bbbc72c7-4aa7-48ca-8be3-2c3fcdde63a0" providerId="ADAL" clId="{07D40BD9-DFBA-4AA4-A6AA-3B17068885B2}" dt="2024-03-08T03:52:26.484" v="1454" actId="1076"/>
          <ac:picMkLst>
            <pc:docMk/>
            <pc:sldMk cId="3003893467" sldId="317"/>
            <ac:picMk id="231" creationId="{43078511-5C86-420C-7F24-D7AC6CD24E8E}"/>
          </ac:picMkLst>
        </pc:picChg>
        <pc:picChg chg="add mod">
          <ac:chgData name="Kristen Tripet" userId="bbbc72c7-4aa7-48ca-8be3-2c3fcdde63a0" providerId="ADAL" clId="{07D40BD9-DFBA-4AA4-A6AA-3B17068885B2}" dt="2024-03-08T03:52:22.039" v="1453" actId="1076"/>
          <ac:picMkLst>
            <pc:docMk/>
            <pc:sldMk cId="3003893467" sldId="317"/>
            <ac:picMk id="232" creationId="{E509B8BC-0F0A-3795-D4D9-4399129C040B}"/>
          </ac:picMkLst>
        </pc:picChg>
        <pc:picChg chg="add mod">
          <ac:chgData name="Kristen Tripet" userId="bbbc72c7-4aa7-48ca-8be3-2c3fcdde63a0" providerId="ADAL" clId="{07D40BD9-DFBA-4AA4-A6AA-3B17068885B2}" dt="2024-03-08T03:52:18.370" v="1452" actId="1076"/>
          <ac:picMkLst>
            <pc:docMk/>
            <pc:sldMk cId="3003893467" sldId="317"/>
            <ac:picMk id="233" creationId="{0CD2DB6F-FE93-A945-2D99-C3B8654395CB}"/>
          </ac:picMkLst>
        </pc:picChg>
        <pc:picChg chg="add mod">
          <ac:chgData name="Kristen Tripet" userId="bbbc72c7-4aa7-48ca-8be3-2c3fcdde63a0" providerId="ADAL" clId="{07D40BD9-DFBA-4AA4-A6AA-3B17068885B2}" dt="2024-03-08T03:52:14.945" v="1451" actId="1076"/>
          <ac:picMkLst>
            <pc:docMk/>
            <pc:sldMk cId="3003893467" sldId="317"/>
            <ac:picMk id="234" creationId="{A0D141A0-2848-5420-2384-BE62172B6138}"/>
          </ac:picMkLst>
        </pc:picChg>
        <pc:picChg chg="add mod">
          <ac:chgData name="Kristen Tripet" userId="bbbc72c7-4aa7-48ca-8be3-2c3fcdde63a0" providerId="ADAL" clId="{07D40BD9-DFBA-4AA4-A6AA-3B17068885B2}" dt="2024-03-08T03:52:11.931" v="1450" actId="1076"/>
          <ac:picMkLst>
            <pc:docMk/>
            <pc:sldMk cId="3003893467" sldId="317"/>
            <ac:picMk id="235" creationId="{16F827ED-D6C0-B360-56DA-3A0EC23E695E}"/>
          </ac:picMkLst>
        </pc:picChg>
        <pc:picChg chg="add mod">
          <ac:chgData name="Kristen Tripet" userId="bbbc72c7-4aa7-48ca-8be3-2c3fcdde63a0" providerId="ADAL" clId="{07D40BD9-DFBA-4AA4-A6AA-3B17068885B2}" dt="2024-03-08T03:52:08.867" v="1449" actId="1076"/>
          <ac:picMkLst>
            <pc:docMk/>
            <pc:sldMk cId="3003893467" sldId="317"/>
            <ac:picMk id="236" creationId="{90DD5485-A96F-9ADF-1F2B-CD0B9CEE9B80}"/>
          </ac:picMkLst>
        </pc:picChg>
        <pc:picChg chg="add mod">
          <ac:chgData name="Kristen Tripet" userId="bbbc72c7-4aa7-48ca-8be3-2c3fcdde63a0" providerId="ADAL" clId="{07D40BD9-DFBA-4AA4-A6AA-3B17068885B2}" dt="2024-03-08T03:52:48.575" v="1462" actId="1076"/>
          <ac:picMkLst>
            <pc:docMk/>
            <pc:sldMk cId="3003893467" sldId="317"/>
            <ac:picMk id="237" creationId="{16FF5D75-3693-8EC5-272B-5C8C347FC495}"/>
          </ac:picMkLst>
        </pc:picChg>
        <pc:picChg chg="add mod">
          <ac:chgData name="Kristen Tripet" userId="bbbc72c7-4aa7-48ca-8be3-2c3fcdde63a0" providerId="ADAL" clId="{07D40BD9-DFBA-4AA4-A6AA-3B17068885B2}" dt="2024-03-08T03:52:44.866" v="1461" actId="1076"/>
          <ac:picMkLst>
            <pc:docMk/>
            <pc:sldMk cId="3003893467" sldId="317"/>
            <ac:picMk id="238" creationId="{AAD8C3CC-5D00-63D6-9537-BBCDF17BC32D}"/>
          </ac:picMkLst>
        </pc:picChg>
        <pc:picChg chg="add mod">
          <ac:chgData name="Kristen Tripet" userId="bbbc72c7-4aa7-48ca-8be3-2c3fcdde63a0" providerId="ADAL" clId="{07D40BD9-DFBA-4AA4-A6AA-3B17068885B2}" dt="2024-03-08T03:52:42.132" v="1460" actId="1076"/>
          <ac:picMkLst>
            <pc:docMk/>
            <pc:sldMk cId="3003893467" sldId="317"/>
            <ac:picMk id="239" creationId="{847C23A3-0F68-E3D6-7D6C-C0A2F1D16AF5}"/>
          </ac:picMkLst>
        </pc:picChg>
        <pc:cxnChg chg="add mod">
          <ac:chgData name="Kristen Tripet" userId="bbbc72c7-4aa7-48ca-8be3-2c3fcdde63a0" providerId="ADAL" clId="{07D40BD9-DFBA-4AA4-A6AA-3B17068885B2}" dt="2024-03-08T03:48:20.951" v="1357" actId="1582"/>
          <ac:cxnSpMkLst>
            <pc:docMk/>
            <pc:sldMk cId="3003893467" sldId="317"/>
            <ac:cxnSpMk id="173" creationId="{101AA3AF-3683-BCDF-D37A-E73E40DE8063}"/>
          </ac:cxnSpMkLst>
        </pc:cxnChg>
        <pc:cxnChg chg="add mod">
          <ac:chgData name="Kristen Tripet" userId="bbbc72c7-4aa7-48ca-8be3-2c3fcdde63a0" providerId="ADAL" clId="{07D40BD9-DFBA-4AA4-A6AA-3B17068885B2}" dt="2024-03-08T03:48:20.951" v="1357" actId="1582"/>
          <ac:cxnSpMkLst>
            <pc:docMk/>
            <pc:sldMk cId="3003893467" sldId="317"/>
            <ac:cxnSpMk id="175" creationId="{1960AB7C-59D6-FE99-20CA-B2B227B2C873}"/>
          </ac:cxnSpMkLst>
        </pc:cxnChg>
        <pc:cxnChg chg="mod">
          <ac:chgData name="Kristen Tripet" userId="bbbc72c7-4aa7-48ca-8be3-2c3fcdde63a0" providerId="ADAL" clId="{07D40BD9-DFBA-4AA4-A6AA-3B17068885B2}" dt="2024-03-08T03:48:26.921" v="1359"/>
          <ac:cxnSpMkLst>
            <pc:docMk/>
            <pc:sldMk cId="3003893467" sldId="317"/>
            <ac:cxnSpMk id="181" creationId="{E3DA5BAC-0E80-54E9-E524-5984A54499D6}"/>
          </ac:cxnSpMkLst>
        </pc:cxnChg>
        <pc:cxnChg chg="mod">
          <ac:chgData name="Kristen Tripet" userId="bbbc72c7-4aa7-48ca-8be3-2c3fcdde63a0" providerId="ADAL" clId="{07D40BD9-DFBA-4AA4-A6AA-3B17068885B2}" dt="2024-03-08T03:48:26.921" v="1359"/>
          <ac:cxnSpMkLst>
            <pc:docMk/>
            <pc:sldMk cId="3003893467" sldId="317"/>
            <ac:cxnSpMk id="182" creationId="{87DCF81E-5DAA-1A31-F6B0-2DC375386FBA}"/>
          </ac:cxnSpMkLst>
        </pc:cxnChg>
        <pc:cxnChg chg="mod">
          <ac:chgData name="Kristen Tripet" userId="bbbc72c7-4aa7-48ca-8be3-2c3fcdde63a0" providerId="ADAL" clId="{07D40BD9-DFBA-4AA4-A6AA-3B17068885B2}" dt="2024-03-08T03:48:45.074" v="1364"/>
          <ac:cxnSpMkLst>
            <pc:docMk/>
            <pc:sldMk cId="3003893467" sldId="317"/>
            <ac:cxnSpMk id="184" creationId="{2B664239-92A8-1163-0D08-9802AC1C077C}"/>
          </ac:cxnSpMkLst>
        </pc:cxnChg>
        <pc:cxnChg chg="mod">
          <ac:chgData name="Kristen Tripet" userId="bbbc72c7-4aa7-48ca-8be3-2c3fcdde63a0" providerId="ADAL" clId="{07D40BD9-DFBA-4AA4-A6AA-3B17068885B2}" dt="2024-03-08T03:48:45.074" v="1364"/>
          <ac:cxnSpMkLst>
            <pc:docMk/>
            <pc:sldMk cId="3003893467" sldId="317"/>
            <ac:cxnSpMk id="185" creationId="{6BCBCC0D-D8B2-FAFA-B9B3-D8F73B31A781}"/>
          </ac:cxnSpMkLst>
        </pc:cxnChg>
        <pc:cxnChg chg="mod">
          <ac:chgData name="Kristen Tripet" userId="bbbc72c7-4aa7-48ca-8be3-2c3fcdde63a0" providerId="ADAL" clId="{07D40BD9-DFBA-4AA4-A6AA-3B17068885B2}" dt="2024-03-08T03:48:58.525" v="1368"/>
          <ac:cxnSpMkLst>
            <pc:docMk/>
            <pc:sldMk cId="3003893467" sldId="317"/>
            <ac:cxnSpMk id="187" creationId="{EE72BC45-8619-4D19-4F9B-11D376D0B5CC}"/>
          </ac:cxnSpMkLst>
        </pc:cxnChg>
        <pc:cxnChg chg="mod">
          <ac:chgData name="Kristen Tripet" userId="bbbc72c7-4aa7-48ca-8be3-2c3fcdde63a0" providerId="ADAL" clId="{07D40BD9-DFBA-4AA4-A6AA-3B17068885B2}" dt="2024-03-08T03:48:58.525" v="1368"/>
          <ac:cxnSpMkLst>
            <pc:docMk/>
            <pc:sldMk cId="3003893467" sldId="317"/>
            <ac:cxnSpMk id="188" creationId="{E3D24EAC-2791-39D1-88A7-2FFE241BAFA5}"/>
          </ac:cxnSpMkLst>
        </pc:cxnChg>
        <pc:cxnChg chg="mod">
          <ac:chgData name="Kristen Tripet" userId="bbbc72c7-4aa7-48ca-8be3-2c3fcdde63a0" providerId="ADAL" clId="{07D40BD9-DFBA-4AA4-A6AA-3B17068885B2}" dt="2024-03-08T03:49:06.041" v="1371"/>
          <ac:cxnSpMkLst>
            <pc:docMk/>
            <pc:sldMk cId="3003893467" sldId="317"/>
            <ac:cxnSpMk id="190" creationId="{E49DCA29-26A1-FA8A-DB12-0CF73300CD97}"/>
          </ac:cxnSpMkLst>
        </pc:cxnChg>
        <pc:cxnChg chg="mod">
          <ac:chgData name="Kristen Tripet" userId="bbbc72c7-4aa7-48ca-8be3-2c3fcdde63a0" providerId="ADAL" clId="{07D40BD9-DFBA-4AA4-A6AA-3B17068885B2}" dt="2024-03-08T03:49:06.041" v="1371"/>
          <ac:cxnSpMkLst>
            <pc:docMk/>
            <pc:sldMk cId="3003893467" sldId="317"/>
            <ac:cxnSpMk id="191" creationId="{FF0B5883-72E9-F85C-8F35-5523DF5732C0}"/>
          </ac:cxnSpMkLst>
        </pc:cxnChg>
        <pc:cxnChg chg="mod">
          <ac:chgData name="Kristen Tripet" userId="bbbc72c7-4aa7-48ca-8be3-2c3fcdde63a0" providerId="ADAL" clId="{07D40BD9-DFBA-4AA4-A6AA-3B17068885B2}" dt="2024-03-08T03:49:10.406" v="1373"/>
          <ac:cxnSpMkLst>
            <pc:docMk/>
            <pc:sldMk cId="3003893467" sldId="317"/>
            <ac:cxnSpMk id="193" creationId="{FB41D38A-D9C1-0B37-21CA-6CA99F03E59C}"/>
          </ac:cxnSpMkLst>
        </pc:cxnChg>
        <pc:cxnChg chg="mod">
          <ac:chgData name="Kristen Tripet" userId="bbbc72c7-4aa7-48ca-8be3-2c3fcdde63a0" providerId="ADAL" clId="{07D40BD9-DFBA-4AA4-A6AA-3B17068885B2}" dt="2024-03-08T03:49:10.406" v="1373"/>
          <ac:cxnSpMkLst>
            <pc:docMk/>
            <pc:sldMk cId="3003893467" sldId="317"/>
            <ac:cxnSpMk id="194" creationId="{7FB3EC1A-9456-9799-BDFC-8FA5368A2BF7}"/>
          </ac:cxnSpMkLst>
        </pc:cxnChg>
        <pc:cxnChg chg="mod">
          <ac:chgData name="Kristen Tripet" userId="bbbc72c7-4aa7-48ca-8be3-2c3fcdde63a0" providerId="ADAL" clId="{07D40BD9-DFBA-4AA4-A6AA-3B17068885B2}" dt="2024-03-08T03:49:15.050" v="1375"/>
          <ac:cxnSpMkLst>
            <pc:docMk/>
            <pc:sldMk cId="3003893467" sldId="317"/>
            <ac:cxnSpMk id="196" creationId="{E3A0F96E-6F58-E54A-47A5-AE7061359F3B}"/>
          </ac:cxnSpMkLst>
        </pc:cxnChg>
        <pc:cxnChg chg="mod">
          <ac:chgData name="Kristen Tripet" userId="bbbc72c7-4aa7-48ca-8be3-2c3fcdde63a0" providerId="ADAL" clId="{07D40BD9-DFBA-4AA4-A6AA-3B17068885B2}" dt="2024-03-08T03:49:15.050" v="1375"/>
          <ac:cxnSpMkLst>
            <pc:docMk/>
            <pc:sldMk cId="3003893467" sldId="317"/>
            <ac:cxnSpMk id="197" creationId="{71DC3370-4DAE-7090-A5BF-A748BBA9AA9E}"/>
          </ac:cxnSpMkLst>
        </pc:cxnChg>
        <pc:cxnChg chg="mod">
          <ac:chgData name="Kristen Tripet" userId="bbbc72c7-4aa7-48ca-8be3-2c3fcdde63a0" providerId="ADAL" clId="{07D40BD9-DFBA-4AA4-A6AA-3B17068885B2}" dt="2024-03-08T03:49:21.992" v="1377"/>
          <ac:cxnSpMkLst>
            <pc:docMk/>
            <pc:sldMk cId="3003893467" sldId="317"/>
            <ac:cxnSpMk id="199" creationId="{1C8C24A9-934D-5B93-E593-D4FC050B6DB4}"/>
          </ac:cxnSpMkLst>
        </pc:cxnChg>
        <pc:cxnChg chg="mod">
          <ac:chgData name="Kristen Tripet" userId="bbbc72c7-4aa7-48ca-8be3-2c3fcdde63a0" providerId="ADAL" clId="{07D40BD9-DFBA-4AA4-A6AA-3B17068885B2}" dt="2024-03-08T03:49:21.992" v="1377"/>
          <ac:cxnSpMkLst>
            <pc:docMk/>
            <pc:sldMk cId="3003893467" sldId="317"/>
            <ac:cxnSpMk id="200" creationId="{3BEE23BB-2486-960C-1475-FE61B08E43DE}"/>
          </ac:cxnSpMkLst>
        </pc:cxnChg>
        <pc:cxnChg chg="mod">
          <ac:chgData name="Kristen Tripet" userId="bbbc72c7-4aa7-48ca-8be3-2c3fcdde63a0" providerId="ADAL" clId="{07D40BD9-DFBA-4AA4-A6AA-3B17068885B2}" dt="2024-03-08T03:49:27.796" v="1379"/>
          <ac:cxnSpMkLst>
            <pc:docMk/>
            <pc:sldMk cId="3003893467" sldId="317"/>
            <ac:cxnSpMk id="202" creationId="{4609B9D3-C7F9-60D5-B060-49B1D52F1B97}"/>
          </ac:cxnSpMkLst>
        </pc:cxnChg>
        <pc:cxnChg chg="mod">
          <ac:chgData name="Kristen Tripet" userId="bbbc72c7-4aa7-48ca-8be3-2c3fcdde63a0" providerId="ADAL" clId="{07D40BD9-DFBA-4AA4-A6AA-3B17068885B2}" dt="2024-03-08T03:49:27.796" v="1379"/>
          <ac:cxnSpMkLst>
            <pc:docMk/>
            <pc:sldMk cId="3003893467" sldId="317"/>
            <ac:cxnSpMk id="203" creationId="{78482018-EBAB-DB84-541E-683A4A3B5720}"/>
          </ac:cxnSpMkLst>
        </pc:cxnChg>
        <pc:cxnChg chg="mod">
          <ac:chgData name="Kristen Tripet" userId="bbbc72c7-4aa7-48ca-8be3-2c3fcdde63a0" providerId="ADAL" clId="{07D40BD9-DFBA-4AA4-A6AA-3B17068885B2}" dt="2024-03-08T03:49:32.545" v="1381"/>
          <ac:cxnSpMkLst>
            <pc:docMk/>
            <pc:sldMk cId="3003893467" sldId="317"/>
            <ac:cxnSpMk id="205" creationId="{72B29533-4328-527C-6094-67108818D001}"/>
          </ac:cxnSpMkLst>
        </pc:cxnChg>
        <pc:cxnChg chg="mod">
          <ac:chgData name="Kristen Tripet" userId="bbbc72c7-4aa7-48ca-8be3-2c3fcdde63a0" providerId="ADAL" clId="{07D40BD9-DFBA-4AA4-A6AA-3B17068885B2}" dt="2024-03-08T03:49:32.545" v="1381"/>
          <ac:cxnSpMkLst>
            <pc:docMk/>
            <pc:sldMk cId="3003893467" sldId="317"/>
            <ac:cxnSpMk id="206" creationId="{1A730291-2365-510C-7331-8A0922DCA230}"/>
          </ac:cxnSpMkLst>
        </pc:cxnChg>
        <pc:cxnChg chg="mod">
          <ac:chgData name="Kristen Tripet" userId="bbbc72c7-4aa7-48ca-8be3-2c3fcdde63a0" providerId="ADAL" clId="{07D40BD9-DFBA-4AA4-A6AA-3B17068885B2}" dt="2024-03-08T03:49:37.629" v="1383"/>
          <ac:cxnSpMkLst>
            <pc:docMk/>
            <pc:sldMk cId="3003893467" sldId="317"/>
            <ac:cxnSpMk id="208" creationId="{56537DFE-93F3-21E9-4FF0-00494E399CDC}"/>
          </ac:cxnSpMkLst>
        </pc:cxnChg>
        <pc:cxnChg chg="mod">
          <ac:chgData name="Kristen Tripet" userId="bbbc72c7-4aa7-48ca-8be3-2c3fcdde63a0" providerId="ADAL" clId="{07D40BD9-DFBA-4AA4-A6AA-3B17068885B2}" dt="2024-03-08T03:49:37.629" v="1383"/>
          <ac:cxnSpMkLst>
            <pc:docMk/>
            <pc:sldMk cId="3003893467" sldId="317"/>
            <ac:cxnSpMk id="209" creationId="{1E27FE7E-4177-9B1C-D07A-1A89C71EB893}"/>
          </ac:cxnSpMkLst>
        </pc:cxnChg>
      </pc:sldChg>
      <pc:sldChg chg="addSp delSp modSp add mod">
        <pc:chgData name="Kristen Tripet" userId="bbbc72c7-4aa7-48ca-8be3-2c3fcdde63a0" providerId="ADAL" clId="{07D40BD9-DFBA-4AA4-A6AA-3B17068885B2}" dt="2024-03-08T04:30:39.935" v="2083" actId="478"/>
        <pc:sldMkLst>
          <pc:docMk/>
          <pc:sldMk cId="587982803" sldId="318"/>
        </pc:sldMkLst>
        <pc:spChg chg="mod">
          <ac:chgData name="Kristen Tripet" userId="bbbc72c7-4aa7-48ca-8be3-2c3fcdde63a0" providerId="ADAL" clId="{07D40BD9-DFBA-4AA4-A6AA-3B17068885B2}" dt="2024-03-08T03:15:36.851" v="866" actId="20577"/>
          <ac:spMkLst>
            <pc:docMk/>
            <pc:sldMk cId="587982803" sldId="318"/>
            <ac:spMk id="2" creationId="{D46D894E-5B0F-D65A-9E80-186E897646AA}"/>
          </ac:spMkLst>
        </pc:spChg>
        <pc:spChg chg="del mod">
          <ac:chgData name="Kristen Tripet" userId="bbbc72c7-4aa7-48ca-8be3-2c3fcdde63a0" providerId="ADAL" clId="{07D40BD9-DFBA-4AA4-A6AA-3B17068885B2}" dt="2024-03-08T03:53:38.831" v="1475" actId="478"/>
          <ac:spMkLst>
            <pc:docMk/>
            <pc:sldMk cId="587982803" sldId="318"/>
            <ac:spMk id="3" creationId="{70DE2624-95F1-1794-6FE6-7B4274FA8E4A}"/>
          </ac:spMkLst>
        </pc:spChg>
        <pc:spChg chg="add 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10" creationId="{5B21E186-D20D-99AD-9F23-F5349B10A2C9}"/>
          </ac:spMkLst>
        </pc:spChg>
        <pc:spChg chg="add 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11" creationId="{38AAC37E-7FDE-75E4-4DF5-83E2D9DB41B4}"/>
          </ac:spMkLst>
        </pc:spChg>
        <pc:spChg chg="mod">
          <ac:chgData name="Kristen Tripet" userId="bbbc72c7-4aa7-48ca-8be3-2c3fcdde63a0" providerId="ADAL" clId="{07D40BD9-DFBA-4AA4-A6AA-3B17068885B2}" dt="2024-03-08T04:18:35.564" v="1804" actId="404"/>
          <ac:spMkLst>
            <pc:docMk/>
            <pc:sldMk cId="587982803" sldId="318"/>
            <ac:spMk id="14" creationId="{C04A0B69-79A8-172B-9E71-667174CF6DAC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15" creationId="{ADBFA2ED-2528-0CBE-48BE-FCAC10F6E176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16" creationId="{6DC7C640-2A30-5F48-2948-E9258A0E0461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17" creationId="{CB66776B-E392-DEE4-AA83-F57755825AE6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18" creationId="{3719F84F-068E-41C9-9C2B-519C7DFE93DD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19" creationId="{B89364CB-027A-D970-41C6-FC4ABEB917AE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20" creationId="{5D343B91-F86F-4C20-0A06-6E96F52E2D61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21" creationId="{A25C0609-E00B-2CD0-70B3-90F1B588CF0C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22" creationId="{F4062B32-8DB4-D3BF-AB8D-EB943A472B8C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23" creationId="{31E507C1-877D-6E6F-487F-B527A3A96054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24" creationId="{FE31934D-FB74-1D37-6A45-6DD2F3BF682D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25" creationId="{13F00A11-E019-1C7C-329A-7A1F615FEF0A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26" creationId="{07CED403-5539-ACE4-57FC-0037EDEEFB8A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27" creationId="{5824DB68-ED55-CE2F-52EC-281B671C47EB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28" creationId="{279457AA-E3B7-D9CC-575A-125330A4B0BE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29" creationId="{474E652E-F241-4BB4-20B0-23A9B8C86DE8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30" creationId="{70E49058-EBED-6EB7-C81C-C16A1E37E239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31" creationId="{68FF05B5-2C7C-9C6A-FE3B-73429ACCD73C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32" creationId="{460CC83C-9E6A-6798-FBD1-78D758B284C1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33" creationId="{00F79151-AB8E-F369-284A-1AD24355D527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34" creationId="{BF0753E9-A99B-95EC-A6B8-5B7921B4C6BD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35" creationId="{5EF73364-6F1A-8852-DA15-2AB5830A702D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36" creationId="{E9B73AA1-E230-7C31-5DB1-0F9D7881DB2B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37" creationId="{D724DAB8-9A13-61B3-028C-FE59B31D84F6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38" creationId="{B75DDAAD-F8D4-4378-C9AE-3135B21A7F41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39" creationId="{E0CF3890-ECF3-CFBD-35D3-E1C01D7E8176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40" creationId="{0AC852EF-4A30-EBFD-E705-69F749648E17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41" creationId="{09EFB900-28BF-E9E7-2A60-202C68E82756}"/>
          </ac:spMkLst>
        </pc:spChg>
        <pc:spChg chg="add del mod">
          <ac:chgData name="Kristen Tripet" userId="bbbc72c7-4aa7-48ca-8be3-2c3fcdde63a0" providerId="ADAL" clId="{07D40BD9-DFBA-4AA4-A6AA-3B17068885B2}" dt="2024-03-08T03:54:01.916" v="1482" actId="478"/>
          <ac:spMkLst>
            <pc:docMk/>
            <pc:sldMk cId="587982803" sldId="318"/>
            <ac:spMk id="42" creationId="{CB50A976-A303-F373-31D3-DE88011B10C7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44" creationId="{C02DE459-171E-C902-5F80-4847F87906A2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45" creationId="{41C01E3C-80A5-7112-62A7-83839082D4B5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46" creationId="{881A6C9A-DCBE-5126-39DC-8A1FFD3A1C81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47" creationId="{5B56F580-FE74-E0F0-AE95-081201E36441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48" creationId="{C97DE4D9-9D1F-5C52-E6C1-B57094532997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49" creationId="{27737A8F-66CF-5B96-89BC-9116559F83FF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50" creationId="{CC11967D-7D62-F020-3989-D6C899FC1442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51" creationId="{7042DC88-3F04-91AF-CF64-5F90A87665FE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52" creationId="{88D541E7-6DF3-C673-F1E5-C9DE9DE4AFBD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53" creationId="{4C9D528C-EC0E-75E7-6F86-A7FAA501C312}"/>
          </ac:spMkLst>
        </pc:spChg>
        <pc:spChg chg="add mod">
          <ac:chgData name="Kristen Tripet" userId="bbbc72c7-4aa7-48ca-8be3-2c3fcdde63a0" providerId="ADAL" clId="{07D40BD9-DFBA-4AA4-A6AA-3B17068885B2}" dt="2024-03-08T04:12:42.735" v="1775" actId="20577"/>
          <ac:spMkLst>
            <pc:docMk/>
            <pc:sldMk cId="587982803" sldId="318"/>
            <ac:spMk id="54" creationId="{0B94C967-8EF7-C1E6-0D59-959D1606D589}"/>
          </ac:spMkLst>
        </pc:spChg>
        <pc:spChg chg="add del mod">
          <ac:chgData name="Kristen Tripet" userId="bbbc72c7-4aa7-48ca-8be3-2c3fcdde63a0" providerId="ADAL" clId="{07D40BD9-DFBA-4AA4-A6AA-3B17068885B2}" dt="2024-03-08T03:54:55.014" v="1494" actId="478"/>
          <ac:spMkLst>
            <pc:docMk/>
            <pc:sldMk cId="587982803" sldId="318"/>
            <ac:spMk id="55" creationId="{E92C1502-5C6B-63C7-A89D-03C63F1CBD2F}"/>
          </ac:spMkLst>
        </pc:spChg>
        <pc:spChg chg="add del mod">
          <ac:chgData name="Kristen Tripet" userId="bbbc72c7-4aa7-48ca-8be3-2c3fcdde63a0" providerId="ADAL" clId="{07D40BD9-DFBA-4AA4-A6AA-3B17068885B2}" dt="2024-03-08T03:55:01.381" v="1495" actId="478"/>
          <ac:spMkLst>
            <pc:docMk/>
            <pc:sldMk cId="587982803" sldId="318"/>
            <ac:spMk id="56" creationId="{3FD80573-A821-3FB4-7C23-DB330587BE0C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57" creationId="{D870DCF9-216D-FF75-0BAE-8BDCBD72BA21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58" creationId="{55483CD3-DFE5-31E9-43E6-24B53BFD7330}"/>
          </ac:spMkLst>
        </pc:spChg>
        <pc:spChg chg="add del mod">
          <ac:chgData name="Kristen Tripet" userId="bbbc72c7-4aa7-48ca-8be3-2c3fcdde63a0" providerId="ADAL" clId="{07D40BD9-DFBA-4AA4-A6AA-3B17068885B2}" dt="2024-03-08T03:55:02.040" v="1496" actId="478"/>
          <ac:spMkLst>
            <pc:docMk/>
            <pc:sldMk cId="587982803" sldId="318"/>
            <ac:spMk id="59" creationId="{62973C34-688B-94C9-3A0B-40BDFB6E0257}"/>
          </ac:spMkLst>
        </pc:spChg>
        <pc:spChg chg="add del mod">
          <ac:chgData name="Kristen Tripet" userId="bbbc72c7-4aa7-48ca-8be3-2c3fcdde63a0" providerId="ADAL" clId="{07D40BD9-DFBA-4AA4-A6AA-3B17068885B2}" dt="2024-03-08T03:55:02.788" v="1497" actId="478"/>
          <ac:spMkLst>
            <pc:docMk/>
            <pc:sldMk cId="587982803" sldId="318"/>
            <ac:spMk id="60" creationId="{586A54CD-10EE-5906-605F-8544BED8F771}"/>
          </ac:spMkLst>
        </pc:spChg>
        <pc:spChg chg="add del mod">
          <ac:chgData name="Kristen Tripet" userId="bbbc72c7-4aa7-48ca-8be3-2c3fcdde63a0" providerId="ADAL" clId="{07D40BD9-DFBA-4AA4-A6AA-3B17068885B2}" dt="2024-03-08T03:55:04.052" v="1498" actId="478"/>
          <ac:spMkLst>
            <pc:docMk/>
            <pc:sldMk cId="587982803" sldId="318"/>
            <ac:spMk id="61" creationId="{2964167B-B9F4-7A2A-FE64-D4EEA0603582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62" creationId="{334F81C2-7421-B262-C967-41B70C4FD1B9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63" creationId="{7ACDF2FA-744A-FEE6-3BFB-C00E83327BFF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64" creationId="{D6AFD8E8-198B-EE28-E40F-6A21D0BA8782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66" creationId="{0EB77102-9FA7-A004-A816-E4459C0D0700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67" creationId="{A28FF479-C833-EDFC-2BFF-1FBC6A425722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68" creationId="{E2486C48-FD3C-9327-F201-B5F28D33517E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69" creationId="{70833064-AE07-C577-274C-A1DDA5C4FA4F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70" creationId="{8ECB82D5-333D-1C6B-2E73-B3E4B912BB84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71" creationId="{E7E2014C-B0F1-771F-532F-55FCCEBEA925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72" creationId="{9D62DE94-4D43-2E2B-D76F-31846EE70185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73" creationId="{554231FD-3D30-DD2E-4E21-932C20AD9BD6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74" creationId="{009151EE-EA7F-55CE-612C-29FF9D88EC5E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75" creationId="{B3267750-B780-DC2A-5047-68E1C250AAD5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76" creationId="{D261F873-C865-3F0A-A088-8828C7C15494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77" creationId="{085C0BC3-B548-3CFC-3F8B-37DF38053629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78" creationId="{FAF5ED22-7CA8-255B-AEF8-40F2616E479B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79" creationId="{6468B51A-DE6E-7FBE-8518-9B19BEDFBB65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80" creationId="{5512B7D9-3537-4C1F-B7E1-69E88D3D7DB8}"/>
          </ac:spMkLst>
        </pc:spChg>
        <pc:spChg chg="add del mod">
          <ac:chgData name="Kristen Tripet" userId="bbbc72c7-4aa7-48ca-8be3-2c3fcdde63a0" providerId="ADAL" clId="{07D40BD9-DFBA-4AA4-A6AA-3B17068885B2}" dt="2024-03-08T03:55:05.588" v="1500" actId="478"/>
          <ac:spMkLst>
            <pc:docMk/>
            <pc:sldMk cId="587982803" sldId="318"/>
            <ac:spMk id="81" creationId="{FB794AC1-9FF3-3E8C-55B9-764FA1A185F8}"/>
          </ac:spMkLst>
        </pc:spChg>
        <pc:spChg chg="add del mod">
          <ac:chgData name="Kristen Tripet" userId="bbbc72c7-4aa7-48ca-8be3-2c3fcdde63a0" providerId="ADAL" clId="{07D40BD9-DFBA-4AA4-A6AA-3B17068885B2}" dt="2024-03-08T03:55:04.932" v="1499" actId="478"/>
          <ac:spMkLst>
            <pc:docMk/>
            <pc:sldMk cId="587982803" sldId="318"/>
            <ac:spMk id="82" creationId="{1E4BF778-C7EC-2B08-9596-09BA9A3FD209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83" creationId="{841CF235-5A69-7C5A-D479-6F7CFF7FAC04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84" creationId="{957DFADC-BFF2-24D8-F2D3-99282A280123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85" creationId="{7BEBBACA-D24A-3970-B475-F9A144E5A509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87" creationId="{D61AE64F-2837-9076-D71E-848065FCA4D9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88" creationId="{96FDE202-E820-B37E-7A14-DB8CFAEED16E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89" creationId="{8DA7CA76-7BC3-EF81-3DEA-60546B47CB10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90" creationId="{74ECE267-10EA-4F57-CBDF-BCE470F24EC8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91" creationId="{6588F504-A7A5-898C-429D-B4EF2FC28374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92" creationId="{7D106865-3253-19AB-6DD2-72A9F972DF94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93" creationId="{D5D08303-C9C1-5824-9F36-8845F6D83AD9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94" creationId="{586A3BE2-E8BB-8F77-2D84-067879ED6E52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95" creationId="{3861F1EE-35C1-F724-597D-DD00C490ED96}"/>
          </ac:spMkLst>
        </pc:spChg>
        <pc:spChg chg="mod">
          <ac:chgData name="Kristen Tripet" userId="bbbc72c7-4aa7-48ca-8be3-2c3fcdde63a0" providerId="ADAL" clId="{07D40BD9-DFBA-4AA4-A6AA-3B17068885B2}" dt="2024-03-08T03:53:26.628" v="1473"/>
          <ac:spMkLst>
            <pc:docMk/>
            <pc:sldMk cId="587982803" sldId="318"/>
            <ac:spMk id="96" creationId="{25F4F73A-804A-F445-93E0-5CF1C12D46F1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97" creationId="{F40BA8EF-C176-75B9-D186-6E31F1C639DD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98" creationId="{33C88EA0-FD68-E6C4-0CE5-A31F9DE66B52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99" creationId="{B62A4256-ABF0-57CA-A334-C91700BE5EB5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100" creationId="{05E1B69F-785F-07A4-3C62-997CEC98EF13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101" creationId="{57170376-8B2E-DEB6-E92E-0F31791BF567}"/>
          </ac:spMkLst>
        </pc:spChg>
        <pc:spChg chg="add del mod">
          <ac:chgData name="Kristen Tripet" userId="bbbc72c7-4aa7-48ca-8be3-2c3fcdde63a0" providerId="ADAL" clId="{07D40BD9-DFBA-4AA4-A6AA-3B17068885B2}" dt="2024-03-08T03:55:08.470" v="1501" actId="478"/>
          <ac:spMkLst>
            <pc:docMk/>
            <pc:sldMk cId="587982803" sldId="318"/>
            <ac:spMk id="102" creationId="{6092204D-423B-8C6A-43E6-A4A50F3358B5}"/>
          </ac:spMkLst>
        </pc:spChg>
        <pc:grpChg chg="add mod">
          <ac:chgData name="Kristen Tripet" userId="bbbc72c7-4aa7-48ca-8be3-2c3fcdde63a0" providerId="ADAL" clId="{07D40BD9-DFBA-4AA4-A6AA-3B17068885B2}" dt="2024-03-08T04:18:08.183" v="1784" actId="14100"/>
          <ac:grpSpMkLst>
            <pc:docMk/>
            <pc:sldMk cId="587982803" sldId="318"/>
            <ac:grpSpMk id="12" creationId="{DA97287E-AE42-BD2F-B907-8EC925CF08B8}"/>
          </ac:grpSpMkLst>
        </pc:grpChg>
        <pc:grpChg chg="mod">
          <ac:chgData name="Kristen Tripet" userId="bbbc72c7-4aa7-48ca-8be3-2c3fcdde63a0" providerId="ADAL" clId="{07D40BD9-DFBA-4AA4-A6AA-3B17068885B2}" dt="2024-03-08T03:53:26.628" v="1473"/>
          <ac:grpSpMkLst>
            <pc:docMk/>
            <pc:sldMk cId="587982803" sldId="318"/>
            <ac:grpSpMk id="13" creationId="{D69D582D-975F-FD43-D28E-5045882B92FF}"/>
          </ac:grpSpMkLst>
        </pc:grpChg>
        <pc:grpChg chg="add del mod">
          <ac:chgData name="Kristen Tripet" userId="bbbc72c7-4aa7-48ca-8be3-2c3fcdde63a0" providerId="ADAL" clId="{07D40BD9-DFBA-4AA4-A6AA-3B17068885B2}" dt="2024-03-08T03:55:08.470" v="1501" actId="478"/>
          <ac:grpSpMkLst>
            <pc:docMk/>
            <pc:sldMk cId="587982803" sldId="318"/>
            <ac:grpSpMk id="43" creationId="{3DC18D19-76E0-B5F3-82A7-42E0A61CB074}"/>
          </ac:grpSpMkLst>
        </pc:grpChg>
        <pc:grpChg chg="add del mod">
          <ac:chgData name="Kristen Tripet" userId="bbbc72c7-4aa7-48ca-8be3-2c3fcdde63a0" providerId="ADAL" clId="{07D40BD9-DFBA-4AA4-A6AA-3B17068885B2}" dt="2024-03-08T03:55:08.470" v="1501" actId="478"/>
          <ac:grpSpMkLst>
            <pc:docMk/>
            <pc:sldMk cId="587982803" sldId="318"/>
            <ac:grpSpMk id="65" creationId="{63790778-4D24-E7FF-318A-C2BA0A4AC5A1}"/>
          </ac:grpSpMkLst>
        </pc:grpChg>
        <pc:grpChg chg="add del mod">
          <ac:chgData name="Kristen Tripet" userId="bbbc72c7-4aa7-48ca-8be3-2c3fcdde63a0" providerId="ADAL" clId="{07D40BD9-DFBA-4AA4-A6AA-3B17068885B2}" dt="2024-03-08T03:55:08.470" v="1501" actId="478"/>
          <ac:grpSpMkLst>
            <pc:docMk/>
            <pc:sldMk cId="587982803" sldId="318"/>
            <ac:grpSpMk id="86" creationId="{DD6E5E21-9486-C3FF-06D6-58E57F6E1C90}"/>
          </ac:grpSpMkLst>
        </pc:grpChg>
        <pc:grpChg chg="del mod">
          <ac:chgData name="Kristen Tripet" userId="bbbc72c7-4aa7-48ca-8be3-2c3fcdde63a0" providerId="ADAL" clId="{07D40BD9-DFBA-4AA4-A6AA-3B17068885B2}" dt="2024-03-08T04:05:25.416" v="1650"/>
          <ac:grpSpMkLst>
            <pc:docMk/>
            <pc:sldMk cId="587982803" sldId="318"/>
            <ac:grpSpMk id="136" creationId="{DE380F38-5355-1CB4-F045-58469CE6060C}"/>
          </ac:grpSpMkLst>
        </pc:grpChg>
        <pc:grpChg chg="del mod">
          <ac:chgData name="Kristen Tripet" userId="bbbc72c7-4aa7-48ca-8be3-2c3fcdde63a0" providerId="ADAL" clId="{07D40BD9-DFBA-4AA4-A6AA-3B17068885B2}" dt="2024-03-08T04:05:25.416" v="1650"/>
          <ac:grpSpMkLst>
            <pc:docMk/>
            <pc:sldMk cId="587982803" sldId="318"/>
            <ac:grpSpMk id="145" creationId="{97B9D32F-CE7C-E711-5C7A-A5853AFF3DE5}"/>
          </ac:grpSpMkLst>
        </pc:grpChg>
        <pc:grpChg chg="del mod">
          <ac:chgData name="Kristen Tripet" userId="bbbc72c7-4aa7-48ca-8be3-2c3fcdde63a0" providerId="ADAL" clId="{07D40BD9-DFBA-4AA4-A6AA-3B17068885B2}" dt="2024-03-08T04:05:06.168" v="1648"/>
          <ac:grpSpMkLst>
            <pc:docMk/>
            <pc:sldMk cId="587982803" sldId="318"/>
            <ac:grpSpMk id="158" creationId="{7EF77660-203A-45EE-4551-0D9CCF654625}"/>
          </ac:grpSpMkLst>
        </pc:grpChg>
        <pc:grpChg chg="del mod">
          <ac:chgData name="Kristen Tripet" userId="bbbc72c7-4aa7-48ca-8be3-2c3fcdde63a0" providerId="ADAL" clId="{07D40BD9-DFBA-4AA4-A6AA-3B17068885B2}" dt="2024-03-08T04:05:30.827" v="1671"/>
          <ac:grpSpMkLst>
            <pc:docMk/>
            <pc:sldMk cId="587982803" sldId="318"/>
            <ac:grpSpMk id="159" creationId="{487857AF-3235-1021-8574-A44DA86861F9}"/>
          </ac:grpSpMkLst>
        </pc:grpChg>
        <pc:grpChg chg="del mod">
          <ac:chgData name="Kristen Tripet" userId="bbbc72c7-4aa7-48ca-8be3-2c3fcdde63a0" providerId="ADAL" clId="{07D40BD9-DFBA-4AA4-A6AA-3B17068885B2}" dt="2024-03-08T04:05:30.827" v="1661"/>
          <ac:grpSpMkLst>
            <pc:docMk/>
            <pc:sldMk cId="587982803" sldId="318"/>
            <ac:grpSpMk id="161" creationId="{1FCA96FC-9DEC-25C7-D120-BE27EA7AAD9B}"/>
          </ac:grpSpMkLst>
        </pc:grpChg>
        <pc:grpChg chg="del mod">
          <ac:chgData name="Kristen Tripet" userId="bbbc72c7-4aa7-48ca-8be3-2c3fcdde63a0" providerId="ADAL" clId="{07D40BD9-DFBA-4AA4-A6AA-3B17068885B2}" dt="2024-03-08T04:05:30.827" v="1675"/>
          <ac:grpSpMkLst>
            <pc:docMk/>
            <pc:sldMk cId="587982803" sldId="318"/>
            <ac:grpSpMk id="163" creationId="{DCC8F420-23D5-1CCE-4F3A-74C462DA14CE}"/>
          </ac:grpSpMkLst>
        </pc:grpChg>
        <pc:grpChg chg="del mod">
          <ac:chgData name="Kristen Tripet" userId="bbbc72c7-4aa7-48ca-8be3-2c3fcdde63a0" providerId="ADAL" clId="{07D40BD9-DFBA-4AA4-A6AA-3B17068885B2}" dt="2024-03-08T04:06:30.287" v="1692"/>
          <ac:grpSpMkLst>
            <pc:docMk/>
            <pc:sldMk cId="587982803" sldId="318"/>
            <ac:grpSpMk id="171" creationId="{F3D6B54B-1482-95A5-16A3-32999CCF4031}"/>
          </ac:grpSpMkLst>
        </pc:grpChg>
        <pc:grpChg chg="del mod">
          <ac:chgData name="Kristen Tripet" userId="bbbc72c7-4aa7-48ca-8be3-2c3fcdde63a0" providerId="ADAL" clId="{07D40BD9-DFBA-4AA4-A6AA-3B17068885B2}" dt="2024-03-08T04:25:58.962" v="1872"/>
          <ac:grpSpMkLst>
            <pc:docMk/>
            <pc:sldMk cId="587982803" sldId="318"/>
            <ac:grpSpMk id="186" creationId="{0B290B48-FE8F-B9A3-9910-E9FDF3F837F7}"/>
          </ac:grpSpMkLst>
        </pc:grpChg>
        <pc:grpChg chg="del mod">
          <ac:chgData name="Kristen Tripet" userId="bbbc72c7-4aa7-48ca-8be3-2c3fcdde63a0" providerId="ADAL" clId="{07D40BD9-DFBA-4AA4-A6AA-3B17068885B2}" dt="2024-03-08T04:25:58.962" v="1868"/>
          <ac:grpSpMkLst>
            <pc:docMk/>
            <pc:sldMk cId="587982803" sldId="318"/>
            <ac:grpSpMk id="187" creationId="{8A940CCD-C5D9-3338-6C93-36A127F20898}"/>
          </ac:grpSpMkLst>
        </pc:grpChg>
        <pc:grpChg chg="del mod">
          <ac:chgData name="Kristen Tripet" userId="bbbc72c7-4aa7-48ca-8be3-2c3fcdde63a0" providerId="ADAL" clId="{07D40BD9-DFBA-4AA4-A6AA-3B17068885B2}" dt="2024-03-08T04:07:02.355" v="1729"/>
          <ac:grpSpMkLst>
            <pc:docMk/>
            <pc:sldMk cId="587982803" sldId="318"/>
            <ac:grpSpMk id="204" creationId="{72708793-A580-F093-8ACF-7C134DF2D579}"/>
          </ac:grpSpMkLst>
        </pc:grpChg>
        <pc:grpChg chg="del mod">
          <ac:chgData name="Kristen Tripet" userId="bbbc72c7-4aa7-48ca-8be3-2c3fcdde63a0" providerId="ADAL" clId="{07D40BD9-DFBA-4AA4-A6AA-3B17068885B2}" dt="2024-03-08T04:25:58.962" v="1858"/>
          <ac:grpSpMkLst>
            <pc:docMk/>
            <pc:sldMk cId="587982803" sldId="318"/>
            <ac:grpSpMk id="205" creationId="{11B79C96-D1E6-4B30-76B4-BA3261091504}"/>
          </ac:grpSpMkLst>
        </pc:grpChg>
        <pc:grpChg chg="del mod">
          <ac:chgData name="Kristen Tripet" userId="bbbc72c7-4aa7-48ca-8be3-2c3fcdde63a0" providerId="ADAL" clId="{07D40BD9-DFBA-4AA4-A6AA-3B17068885B2}" dt="2024-03-08T04:25:58.962" v="1867"/>
          <ac:grpSpMkLst>
            <pc:docMk/>
            <pc:sldMk cId="587982803" sldId="318"/>
            <ac:grpSpMk id="206" creationId="{223C8D7D-8244-5F7B-4616-8B9F3998102C}"/>
          </ac:grpSpMkLst>
        </pc:grpChg>
        <pc:grpChg chg="del mod">
          <ac:chgData name="Kristen Tripet" userId="bbbc72c7-4aa7-48ca-8be3-2c3fcdde63a0" providerId="ADAL" clId="{07D40BD9-DFBA-4AA4-A6AA-3B17068885B2}" dt="2024-03-08T04:25:58.962" v="1865"/>
          <ac:grpSpMkLst>
            <pc:docMk/>
            <pc:sldMk cId="587982803" sldId="318"/>
            <ac:grpSpMk id="208" creationId="{F9910125-0099-4483-C885-876870AA77EE}"/>
          </ac:grpSpMkLst>
        </pc:grpChg>
        <pc:grpChg chg="del mod">
          <ac:chgData name="Kristen Tripet" userId="bbbc72c7-4aa7-48ca-8be3-2c3fcdde63a0" providerId="ADAL" clId="{07D40BD9-DFBA-4AA4-A6AA-3B17068885B2}" dt="2024-03-08T04:19:33.258" v="1809"/>
          <ac:grpSpMkLst>
            <pc:docMk/>
            <pc:sldMk cId="587982803" sldId="318"/>
            <ac:grpSpMk id="211" creationId="{84138769-AC67-BC1B-E304-FA3D4EC741E7}"/>
          </ac:grpSpMkLst>
        </pc:grpChg>
        <pc:grpChg chg="del mod">
          <ac:chgData name="Kristen Tripet" userId="bbbc72c7-4aa7-48ca-8be3-2c3fcdde63a0" providerId="ADAL" clId="{07D40BD9-DFBA-4AA4-A6AA-3B17068885B2}" dt="2024-03-08T04:19:36.195" v="1811"/>
          <ac:grpSpMkLst>
            <pc:docMk/>
            <pc:sldMk cId="587982803" sldId="318"/>
            <ac:grpSpMk id="213" creationId="{8CF0711C-0261-E0B0-B0DA-4C66C0B70EA4}"/>
          </ac:grpSpMkLst>
        </pc:grpChg>
        <pc:grpChg chg="mod">
          <ac:chgData name="Kristen Tripet" userId="bbbc72c7-4aa7-48ca-8be3-2c3fcdde63a0" providerId="ADAL" clId="{07D40BD9-DFBA-4AA4-A6AA-3B17068885B2}" dt="2024-03-08T04:20:06.996" v="1819"/>
          <ac:grpSpMkLst>
            <pc:docMk/>
            <pc:sldMk cId="587982803" sldId="318"/>
            <ac:grpSpMk id="219" creationId="{AD61C2E8-32D1-0027-FC12-2E12D982D366}"/>
          </ac:grpSpMkLst>
        </pc:grpChg>
        <pc:grpChg chg="del mod">
          <ac:chgData name="Kristen Tripet" userId="bbbc72c7-4aa7-48ca-8be3-2c3fcdde63a0" providerId="ADAL" clId="{07D40BD9-DFBA-4AA4-A6AA-3B17068885B2}" dt="2024-03-08T04:20:23.697" v="1825"/>
          <ac:grpSpMkLst>
            <pc:docMk/>
            <pc:sldMk cId="587982803" sldId="318"/>
            <ac:grpSpMk id="223" creationId="{71AA0573-4283-FAE5-221F-AEF0D12BD243}"/>
          </ac:grpSpMkLst>
        </pc:grpChg>
        <pc:grpChg chg="mod">
          <ac:chgData name="Kristen Tripet" userId="bbbc72c7-4aa7-48ca-8be3-2c3fcdde63a0" providerId="ADAL" clId="{07D40BD9-DFBA-4AA4-A6AA-3B17068885B2}" dt="2024-03-08T04:23:48.843" v="1834" actId="1076"/>
          <ac:grpSpMkLst>
            <pc:docMk/>
            <pc:sldMk cId="587982803" sldId="318"/>
            <ac:grpSpMk id="228" creationId="{2CD19330-84D4-E7AB-B652-08142FA0D3B0}"/>
          </ac:grpSpMkLst>
        </pc:grpChg>
        <pc:grpChg chg="del mod">
          <ac:chgData name="Kristen Tripet" userId="bbbc72c7-4aa7-48ca-8be3-2c3fcdde63a0" providerId="ADAL" clId="{07D40BD9-DFBA-4AA4-A6AA-3B17068885B2}" dt="2024-03-08T04:26:47.432" v="1904"/>
          <ac:grpSpMkLst>
            <pc:docMk/>
            <pc:sldMk cId="587982803" sldId="318"/>
            <ac:grpSpMk id="238" creationId="{97F5B0FC-D73B-9186-1CCB-F598A93EC57A}"/>
          </ac:grpSpMkLst>
        </pc:grpChg>
        <pc:grpChg chg="del mod">
          <ac:chgData name="Kristen Tripet" userId="bbbc72c7-4aa7-48ca-8be3-2c3fcdde63a0" providerId="ADAL" clId="{07D40BD9-DFBA-4AA4-A6AA-3B17068885B2}" dt="2024-03-08T04:26:48.866" v="1912"/>
          <ac:grpSpMkLst>
            <pc:docMk/>
            <pc:sldMk cId="587982803" sldId="318"/>
            <ac:grpSpMk id="248" creationId="{E39C4337-9B32-6297-3101-0A7346A6EF3E}"/>
          </ac:grpSpMkLst>
        </pc:grpChg>
        <pc:grpChg chg="mod">
          <ac:chgData name="Kristen Tripet" userId="bbbc72c7-4aa7-48ca-8be3-2c3fcdde63a0" providerId="ADAL" clId="{07D40BD9-DFBA-4AA4-A6AA-3B17068885B2}" dt="2024-03-08T04:27:37.867" v="1920"/>
          <ac:grpSpMkLst>
            <pc:docMk/>
            <pc:sldMk cId="587982803" sldId="318"/>
            <ac:grpSpMk id="255" creationId="{5C90E59A-0ED1-5D0D-8236-818C3D85D6E6}"/>
          </ac:grpSpMkLst>
        </pc:grpChg>
        <pc:grpChg chg="del mod">
          <ac:chgData name="Kristen Tripet" userId="bbbc72c7-4aa7-48ca-8be3-2c3fcdde63a0" providerId="ADAL" clId="{07D40BD9-DFBA-4AA4-A6AA-3B17068885B2}" dt="2024-03-08T04:27:47.192" v="1929"/>
          <ac:grpSpMkLst>
            <pc:docMk/>
            <pc:sldMk cId="587982803" sldId="318"/>
            <ac:grpSpMk id="259" creationId="{2A6901E7-71A0-555F-3C32-0661866C02D7}"/>
          </ac:grpSpMkLst>
        </pc:grpChg>
        <pc:grpChg chg="del mod">
          <ac:chgData name="Kristen Tripet" userId="bbbc72c7-4aa7-48ca-8be3-2c3fcdde63a0" providerId="ADAL" clId="{07D40BD9-DFBA-4AA4-A6AA-3B17068885B2}" dt="2024-03-08T04:27:48.141" v="1932"/>
          <ac:grpSpMkLst>
            <pc:docMk/>
            <pc:sldMk cId="587982803" sldId="318"/>
            <ac:grpSpMk id="264" creationId="{4E0A86F1-CBA1-D16B-7D2E-AB60D02F35B5}"/>
          </ac:grpSpMkLst>
        </pc:grpChg>
        <pc:grpChg chg="del mod">
          <ac:chgData name="Kristen Tripet" userId="bbbc72c7-4aa7-48ca-8be3-2c3fcdde63a0" providerId="ADAL" clId="{07D40BD9-DFBA-4AA4-A6AA-3B17068885B2}" dt="2024-03-08T04:27:51.374" v="1934"/>
          <ac:grpSpMkLst>
            <pc:docMk/>
            <pc:sldMk cId="587982803" sldId="318"/>
            <ac:grpSpMk id="267" creationId="{22F94990-839C-B38C-00CE-0023BA3FC9A6}"/>
          </ac:grpSpMkLst>
        </pc:grpChg>
        <pc:grpChg chg="mod">
          <ac:chgData name="Kristen Tripet" userId="bbbc72c7-4aa7-48ca-8be3-2c3fcdde63a0" providerId="ADAL" clId="{07D40BD9-DFBA-4AA4-A6AA-3B17068885B2}" dt="2024-03-08T04:27:51.374" v="1934"/>
          <ac:grpSpMkLst>
            <pc:docMk/>
            <pc:sldMk cId="587982803" sldId="318"/>
            <ac:grpSpMk id="269" creationId="{B40C9EC9-8B07-E06E-75B2-1CDE609EFA76}"/>
          </ac:grpSpMkLst>
        </pc:grpChg>
        <pc:grpChg chg="mod">
          <ac:chgData name="Kristen Tripet" userId="bbbc72c7-4aa7-48ca-8be3-2c3fcdde63a0" providerId="ADAL" clId="{07D40BD9-DFBA-4AA4-A6AA-3B17068885B2}" dt="2024-03-08T04:28:08.363" v="1943"/>
          <ac:grpSpMkLst>
            <pc:docMk/>
            <pc:sldMk cId="587982803" sldId="318"/>
            <ac:grpSpMk id="278" creationId="{73F2D8C3-E24B-570C-F112-9BD1A179BD20}"/>
          </ac:grpSpMkLst>
        </pc:grpChg>
        <pc:grpChg chg="mod">
          <ac:chgData name="Kristen Tripet" userId="bbbc72c7-4aa7-48ca-8be3-2c3fcdde63a0" providerId="ADAL" clId="{07D40BD9-DFBA-4AA4-A6AA-3B17068885B2}" dt="2024-03-08T04:28:15.297" v="1949"/>
          <ac:grpSpMkLst>
            <pc:docMk/>
            <pc:sldMk cId="587982803" sldId="318"/>
            <ac:grpSpMk id="284" creationId="{8C5DD7D1-304E-8111-8F13-F87FD5BB0CA7}"/>
          </ac:grpSpMkLst>
        </pc:grpChg>
        <pc:grpChg chg="del mod">
          <ac:chgData name="Kristen Tripet" userId="bbbc72c7-4aa7-48ca-8be3-2c3fcdde63a0" providerId="ADAL" clId="{07D40BD9-DFBA-4AA4-A6AA-3B17068885B2}" dt="2024-03-08T04:30:34.590" v="2082"/>
          <ac:grpSpMkLst>
            <pc:docMk/>
            <pc:sldMk cId="587982803" sldId="318"/>
            <ac:grpSpMk id="288" creationId="{D8771711-9761-3821-C8C6-92DFF32D2FA5}"/>
          </ac:grpSpMkLst>
        </pc:grpChg>
        <pc:grpChg chg="del mod">
          <ac:chgData name="Kristen Tripet" userId="bbbc72c7-4aa7-48ca-8be3-2c3fcdde63a0" providerId="ADAL" clId="{07D40BD9-DFBA-4AA4-A6AA-3B17068885B2}" dt="2024-03-08T04:30:39.935" v="2083" actId="478"/>
          <ac:grpSpMkLst>
            <pc:docMk/>
            <pc:sldMk cId="587982803" sldId="318"/>
            <ac:grpSpMk id="290" creationId="{7DDDF78E-25AE-E9D8-1E50-25A4C402AC91}"/>
          </ac:grpSpMkLst>
        </pc:grpChg>
        <pc:picChg chg="del">
          <ac:chgData name="Kristen Tripet" userId="bbbc72c7-4aa7-48ca-8be3-2c3fcdde63a0" providerId="ADAL" clId="{07D40BD9-DFBA-4AA4-A6AA-3B17068885B2}" dt="2024-03-08T03:10:11.791" v="822" actId="478"/>
          <ac:picMkLst>
            <pc:docMk/>
            <pc:sldMk cId="587982803" sldId="318"/>
            <ac:picMk id="7" creationId="{846F2755-F565-7515-9D45-BBD516E7B9BE}"/>
          </ac:picMkLst>
        </pc:picChg>
        <pc:picChg chg="add mod">
          <ac:chgData name="Kristen Tripet" userId="bbbc72c7-4aa7-48ca-8be3-2c3fcdde63a0" providerId="ADAL" clId="{07D40BD9-DFBA-4AA4-A6AA-3B17068885B2}" dt="2024-03-08T03:10:07.867" v="821" actId="1076"/>
          <ac:picMkLst>
            <pc:docMk/>
            <pc:sldMk cId="587982803" sldId="318"/>
            <ac:picMk id="8" creationId="{010FF285-5190-C41B-F62D-F4881C96DA89}"/>
          </ac:picMkLst>
        </pc:picChg>
        <pc:picChg chg="add del mod">
          <ac:chgData name="Kristen Tripet" userId="bbbc72c7-4aa7-48ca-8be3-2c3fcdde63a0" providerId="ADAL" clId="{07D40BD9-DFBA-4AA4-A6AA-3B17068885B2}" dt="2024-03-08T03:53:33.173" v="1474" actId="478"/>
          <ac:picMkLst>
            <pc:docMk/>
            <pc:sldMk cId="587982803" sldId="318"/>
            <ac:picMk id="9" creationId="{F0A1ACF0-FE87-EAA7-586B-D66B024AAC70}"/>
          </ac:picMkLst>
        </pc:picChg>
        <pc:picChg chg="add del mod">
          <ac:chgData name="Kristen Tripet" userId="bbbc72c7-4aa7-48ca-8be3-2c3fcdde63a0" providerId="ADAL" clId="{07D40BD9-DFBA-4AA4-A6AA-3B17068885B2}" dt="2024-03-08T03:53:54.910" v="1479" actId="478"/>
          <ac:picMkLst>
            <pc:docMk/>
            <pc:sldMk cId="587982803" sldId="318"/>
            <ac:picMk id="103" creationId="{49BCD7B3-2F9B-4E95-939C-26E369E9B1D0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04" creationId="{E7137FC9-1A9A-AE8F-BDB7-609B529E231E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05" creationId="{BB44AD3F-64D8-51C6-D015-4571502C3FCF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06" creationId="{57A24142-9C8D-126B-3923-1B38E69C0F1F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07" creationId="{9E0E2CCA-B188-340E-D588-C290B415962E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08" creationId="{736B5E10-B587-BBB7-309E-7570720E6836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09" creationId="{A950A273-C369-440B-A79D-ED1E91E4A2C9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10" creationId="{D47EB78C-A7DF-50BD-6417-E005086267AD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11" creationId="{37634189-F3EE-84CE-F373-EF44F112CEBE}"/>
          </ac:picMkLst>
        </pc:picChg>
        <pc:picChg chg="add del mod">
          <ac:chgData name="Kristen Tripet" userId="bbbc72c7-4aa7-48ca-8be3-2c3fcdde63a0" providerId="ADAL" clId="{07D40BD9-DFBA-4AA4-A6AA-3B17068885B2}" dt="2024-03-08T03:53:58.307" v="1481" actId="478"/>
          <ac:picMkLst>
            <pc:docMk/>
            <pc:sldMk cId="587982803" sldId="318"/>
            <ac:picMk id="112" creationId="{038D3DD2-A935-F238-6E40-A277AD93DDD2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13" creationId="{51314108-8ACC-C71A-DF71-6BBD100A5529}"/>
          </ac:picMkLst>
        </pc:picChg>
        <pc:picChg chg="add del mod">
          <ac:chgData name="Kristen Tripet" userId="bbbc72c7-4aa7-48ca-8be3-2c3fcdde63a0" providerId="ADAL" clId="{07D40BD9-DFBA-4AA4-A6AA-3B17068885B2}" dt="2024-03-08T03:53:56.359" v="1480" actId="478"/>
          <ac:picMkLst>
            <pc:docMk/>
            <pc:sldMk cId="587982803" sldId="318"/>
            <ac:picMk id="114" creationId="{84994E10-E388-CFE1-EFC2-49A621E217B6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15" creationId="{D238D9DD-F546-0E7D-379E-F0818417AC13}"/>
          </ac:picMkLst>
        </pc:picChg>
        <pc:picChg chg="add del mod">
          <ac:chgData name="Kristen Tripet" userId="bbbc72c7-4aa7-48ca-8be3-2c3fcdde63a0" providerId="ADAL" clId="{07D40BD9-DFBA-4AA4-A6AA-3B17068885B2}" dt="2024-03-08T03:53:47.926" v="1478" actId="478"/>
          <ac:picMkLst>
            <pc:docMk/>
            <pc:sldMk cId="587982803" sldId="318"/>
            <ac:picMk id="116" creationId="{252A5999-6084-E462-C72F-0B8473643096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17" creationId="{A6774B02-54B2-1246-2B0E-3C0ECF6F058A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18" creationId="{AAE939AB-3A55-C571-ABE0-A0A9253C22FC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19" creationId="{0B00FC14-D32A-A8B8-3173-0BD590810474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20" creationId="{D95940E8-BF22-7401-EBB6-48015BEFA77F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21" creationId="{4AE17C71-F563-C438-A1F2-5948B6CC3DED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22" creationId="{617BA2A9-EABD-F691-9FFF-68A9DF60FEBF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23" creationId="{BE51C487-2E7C-7BF3-6E5F-0A64FBA30CBD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24" creationId="{7CE71B65-98D8-8E63-D325-BC916B32FAD2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25" creationId="{D532EE10-855C-3B38-A748-13982699D5F5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26" creationId="{5CC990E4-D968-B6ED-A70C-D1D1C26A361E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27" creationId="{104D3268-05EE-987C-0E83-AC96FCC652C5}"/>
          </ac:picMkLst>
        </pc:picChg>
        <pc:picChg chg="add del mod">
          <ac:chgData name="Kristen Tripet" userId="bbbc72c7-4aa7-48ca-8be3-2c3fcdde63a0" providerId="ADAL" clId="{07D40BD9-DFBA-4AA4-A6AA-3B17068885B2}" dt="2024-03-08T03:54:01.916" v="1482" actId="478"/>
          <ac:picMkLst>
            <pc:docMk/>
            <pc:sldMk cId="587982803" sldId="318"/>
            <ac:picMk id="128" creationId="{5D781031-6F6F-BEAD-8F01-E364CE043F51}"/>
          </ac:picMkLst>
        </pc:picChg>
        <pc:inkChg chg="add del">
          <ac:chgData name="Kristen Tripet" userId="bbbc72c7-4aa7-48ca-8be3-2c3fcdde63a0" providerId="ADAL" clId="{07D40BD9-DFBA-4AA4-A6AA-3B17068885B2}" dt="2024-03-08T04:05:58.626" v="1681"/>
          <ac:inkMkLst>
            <pc:docMk/>
            <pc:sldMk cId="587982803" sldId="318"/>
            <ac:inkMk id="129" creationId="{DE302667-E450-8DDC-4C95-3B1A533169BA}"/>
          </ac:inkMkLst>
        </pc:inkChg>
        <pc:inkChg chg="add del mod">
          <ac:chgData name="Kristen Tripet" userId="bbbc72c7-4aa7-48ca-8be3-2c3fcdde63a0" providerId="ADAL" clId="{07D40BD9-DFBA-4AA4-A6AA-3B17068885B2}" dt="2024-03-08T04:05:30.827" v="1659"/>
          <ac:inkMkLst>
            <pc:docMk/>
            <pc:sldMk cId="587982803" sldId="318"/>
            <ac:inkMk id="130" creationId="{37CBA5A3-3EAF-20D5-5E14-30B707EA5AB1}"/>
          </ac:inkMkLst>
        </pc:inkChg>
        <pc:inkChg chg="add del mod">
          <ac:chgData name="Kristen Tripet" userId="bbbc72c7-4aa7-48ca-8be3-2c3fcdde63a0" providerId="ADAL" clId="{07D40BD9-DFBA-4AA4-A6AA-3B17068885B2}" dt="2024-03-08T04:05:30.825" v="1652"/>
          <ac:inkMkLst>
            <pc:docMk/>
            <pc:sldMk cId="587982803" sldId="318"/>
            <ac:inkMk id="131" creationId="{736423B4-CF12-80C6-5357-207F54A7843E}"/>
          </ac:inkMkLst>
        </pc:inkChg>
        <pc:inkChg chg="add del mod">
          <ac:chgData name="Kristen Tripet" userId="bbbc72c7-4aa7-48ca-8be3-2c3fcdde63a0" providerId="ADAL" clId="{07D40BD9-DFBA-4AA4-A6AA-3B17068885B2}" dt="2024-03-08T04:05:30.827" v="1676"/>
          <ac:inkMkLst>
            <pc:docMk/>
            <pc:sldMk cId="587982803" sldId="318"/>
            <ac:inkMk id="132" creationId="{A7C891E0-6EFD-967F-2606-A912877991DF}"/>
          </ac:inkMkLst>
        </pc:inkChg>
        <pc:inkChg chg="add del mod">
          <ac:chgData name="Kristen Tripet" userId="bbbc72c7-4aa7-48ca-8be3-2c3fcdde63a0" providerId="ADAL" clId="{07D40BD9-DFBA-4AA4-A6AA-3B17068885B2}" dt="2024-03-08T04:05:30.827" v="1672"/>
          <ac:inkMkLst>
            <pc:docMk/>
            <pc:sldMk cId="587982803" sldId="318"/>
            <ac:inkMk id="133" creationId="{72006708-FDB8-7A8C-BBF2-5EF6FCCA982B}"/>
          </ac:inkMkLst>
        </pc:inkChg>
        <pc:inkChg chg="add del mod">
          <ac:chgData name="Kristen Tripet" userId="bbbc72c7-4aa7-48ca-8be3-2c3fcdde63a0" providerId="ADAL" clId="{07D40BD9-DFBA-4AA4-A6AA-3B17068885B2}" dt="2024-03-08T04:05:30.827" v="1663"/>
          <ac:inkMkLst>
            <pc:docMk/>
            <pc:sldMk cId="587982803" sldId="318"/>
            <ac:inkMk id="134" creationId="{2EBAF525-314B-4CD4-CC2C-368578704F8A}"/>
          </ac:inkMkLst>
        </pc:inkChg>
        <pc:inkChg chg="add del mod">
          <ac:chgData name="Kristen Tripet" userId="bbbc72c7-4aa7-48ca-8be3-2c3fcdde63a0" providerId="ADAL" clId="{07D40BD9-DFBA-4AA4-A6AA-3B17068885B2}" dt="2024-03-08T04:05:30.827" v="1670"/>
          <ac:inkMkLst>
            <pc:docMk/>
            <pc:sldMk cId="587982803" sldId="318"/>
            <ac:inkMk id="135" creationId="{6FA072D5-AC42-6825-15D1-95E2643C5A8F}"/>
          </ac:inkMkLst>
        </pc:inkChg>
        <pc:inkChg chg="add del mod">
          <ac:chgData name="Kristen Tripet" userId="bbbc72c7-4aa7-48ca-8be3-2c3fcdde63a0" providerId="ADAL" clId="{07D40BD9-DFBA-4AA4-A6AA-3B17068885B2}" dt="2024-03-08T04:05:30.825" v="1651"/>
          <ac:inkMkLst>
            <pc:docMk/>
            <pc:sldMk cId="587982803" sldId="318"/>
            <ac:inkMk id="137" creationId="{55A0FBEB-44A1-67BD-25E9-FD445252D251}"/>
          </ac:inkMkLst>
        </pc:inkChg>
        <pc:inkChg chg="add del mod">
          <ac:chgData name="Kristen Tripet" userId="bbbc72c7-4aa7-48ca-8be3-2c3fcdde63a0" providerId="ADAL" clId="{07D40BD9-DFBA-4AA4-A6AA-3B17068885B2}" dt="2024-03-08T04:05:30.827" v="1675"/>
          <ac:inkMkLst>
            <pc:docMk/>
            <pc:sldMk cId="587982803" sldId="318"/>
            <ac:inkMk id="138" creationId="{B40BA9F1-EFC0-8998-1E2A-8D5BB8259C94}"/>
          </ac:inkMkLst>
        </pc:inkChg>
        <pc:inkChg chg="add del mod">
          <ac:chgData name="Kristen Tripet" userId="bbbc72c7-4aa7-48ca-8be3-2c3fcdde63a0" providerId="ADAL" clId="{07D40BD9-DFBA-4AA4-A6AA-3B17068885B2}" dt="2024-03-08T04:05:30.827" v="1673"/>
          <ac:inkMkLst>
            <pc:docMk/>
            <pc:sldMk cId="587982803" sldId="318"/>
            <ac:inkMk id="139" creationId="{0C600895-62E9-E433-6BA7-F70E0F637749}"/>
          </ac:inkMkLst>
        </pc:inkChg>
        <pc:inkChg chg="add del mod">
          <ac:chgData name="Kristen Tripet" userId="bbbc72c7-4aa7-48ca-8be3-2c3fcdde63a0" providerId="ADAL" clId="{07D40BD9-DFBA-4AA4-A6AA-3B17068885B2}" dt="2024-03-08T04:05:30.827" v="1674"/>
          <ac:inkMkLst>
            <pc:docMk/>
            <pc:sldMk cId="587982803" sldId="318"/>
            <ac:inkMk id="140" creationId="{4FFA38CD-B339-32CB-C4A2-A7B5570C9A0C}"/>
          </ac:inkMkLst>
        </pc:inkChg>
        <pc:inkChg chg="add del mod">
          <ac:chgData name="Kristen Tripet" userId="bbbc72c7-4aa7-48ca-8be3-2c3fcdde63a0" providerId="ADAL" clId="{07D40BD9-DFBA-4AA4-A6AA-3B17068885B2}" dt="2024-03-08T04:05:30.827" v="1667"/>
          <ac:inkMkLst>
            <pc:docMk/>
            <pc:sldMk cId="587982803" sldId="318"/>
            <ac:inkMk id="141" creationId="{2549C75E-2C86-AF2D-CE58-618D7BBE7F83}"/>
          </ac:inkMkLst>
        </pc:inkChg>
        <pc:inkChg chg="add del mod">
          <ac:chgData name="Kristen Tripet" userId="bbbc72c7-4aa7-48ca-8be3-2c3fcdde63a0" providerId="ADAL" clId="{07D40BD9-DFBA-4AA4-A6AA-3B17068885B2}" dt="2024-03-08T04:05:30.827" v="1666"/>
          <ac:inkMkLst>
            <pc:docMk/>
            <pc:sldMk cId="587982803" sldId="318"/>
            <ac:inkMk id="142" creationId="{8B6C0CB1-4421-8B25-B2BF-287B0DEF0E89}"/>
          </ac:inkMkLst>
        </pc:inkChg>
        <pc:inkChg chg="add del mod">
          <ac:chgData name="Kristen Tripet" userId="bbbc72c7-4aa7-48ca-8be3-2c3fcdde63a0" providerId="ADAL" clId="{07D40BD9-DFBA-4AA4-A6AA-3B17068885B2}" dt="2024-03-08T04:05:30.827" v="1655"/>
          <ac:inkMkLst>
            <pc:docMk/>
            <pc:sldMk cId="587982803" sldId="318"/>
            <ac:inkMk id="143" creationId="{E8EFA5A7-D3A9-1FD5-1EAB-C137849089F5}"/>
          </ac:inkMkLst>
        </pc:inkChg>
        <pc:inkChg chg="add del mod">
          <ac:chgData name="Kristen Tripet" userId="bbbc72c7-4aa7-48ca-8be3-2c3fcdde63a0" providerId="ADAL" clId="{07D40BD9-DFBA-4AA4-A6AA-3B17068885B2}" dt="2024-03-08T04:05:30.827" v="1664"/>
          <ac:inkMkLst>
            <pc:docMk/>
            <pc:sldMk cId="587982803" sldId="318"/>
            <ac:inkMk id="144" creationId="{79DFBDB9-9EF1-0B91-774B-96F09C5017E9}"/>
          </ac:inkMkLst>
        </pc:inkChg>
        <pc:inkChg chg="add del">
          <ac:chgData name="Kristen Tripet" userId="bbbc72c7-4aa7-48ca-8be3-2c3fcdde63a0" providerId="ADAL" clId="{07D40BD9-DFBA-4AA4-A6AA-3B17068885B2}" dt="2024-03-08T04:05:30.827" v="1658"/>
          <ac:inkMkLst>
            <pc:docMk/>
            <pc:sldMk cId="587982803" sldId="318"/>
            <ac:inkMk id="146" creationId="{0F84E109-75B8-B22C-8A36-630BE4CD6D8B}"/>
          </ac:inkMkLst>
        </pc:inkChg>
        <pc:inkChg chg="add del mod">
          <ac:chgData name="Kristen Tripet" userId="bbbc72c7-4aa7-48ca-8be3-2c3fcdde63a0" providerId="ADAL" clId="{07D40BD9-DFBA-4AA4-A6AA-3B17068885B2}" dt="2024-03-08T04:05:30.827" v="1671"/>
          <ac:inkMkLst>
            <pc:docMk/>
            <pc:sldMk cId="587982803" sldId="318"/>
            <ac:inkMk id="147" creationId="{5A81851C-6F15-E020-A58C-F894E7AD691D}"/>
          </ac:inkMkLst>
        </pc:inkChg>
        <pc:inkChg chg="add del mod">
          <ac:chgData name="Kristen Tripet" userId="bbbc72c7-4aa7-48ca-8be3-2c3fcdde63a0" providerId="ADAL" clId="{07D40BD9-DFBA-4AA4-A6AA-3B17068885B2}" dt="2024-03-08T04:05:30.827" v="1662"/>
          <ac:inkMkLst>
            <pc:docMk/>
            <pc:sldMk cId="587982803" sldId="318"/>
            <ac:inkMk id="148" creationId="{91D85789-0792-BC7F-8E33-C25DC52883D8}"/>
          </ac:inkMkLst>
        </pc:inkChg>
        <pc:inkChg chg="add del mod">
          <ac:chgData name="Kristen Tripet" userId="bbbc72c7-4aa7-48ca-8be3-2c3fcdde63a0" providerId="ADAL" clId="{07D40BD9-DFBA-4AA4-A6AA-3B17068885B2}" dt="2024-03-08T04:05:30.827" v="1665"/>
          <ac:inkMkLst>
            <pc:docMk/>
            <pc:sldMk cId="587982803" sldId="318"/>
            <ac:inkMk id="149" creationId="{611596A5-7B52-77AB-AAC4-B97E1ECD90A6}"/>
          </ac:inkMkLst>
        </pc:inkChg>
        <pc:inkChg chg="add del mod">
          <ac:chgData name="Kristen Tripet" userId="bbbc72c7-4aa7-48ca-8be3-2c3fcdde63a0" providerId="ADAL" clId="{07D40BD9-DFBA-4AA4-A6AA-3B17068885B2}" dt="2024-03-08T04:05:30.827" v="1669"/>
          <ac:inkMkLst>
            <pc:docMk/>
            <pc:sldMk cId="587982803" sldId="318"/>
            <ac:inkMk id="150" creationId="{D686C52B-88A6-0E37-4DF7-0FB6386281EE}"/>
          </ac:inkMkLst>
        </pc:inkChg>
        <pc:inkChg chg="add del mod">
          <ac:chgData name="Kristen Tripet" userId="bbbc72c7-4aa7-48ca-8be3-2c3fcdde63a0" providerId="ADAL" clId="{07D40BD9-DFBA-4AA4-A6AA-3B17068885B2}" dt="2024-03-08T04:05:30.827" v="1653"/>
          <ac:inkMkLst>
            <pc:docMk/>
            <pc:sldMk cId="587982803" sldId="318"/>
            <ac:inkMk id="151" creationId="{803719DD-A541-8D7B-88F1-571F93A11935}"/>
          </ac:inkMkLst>
        </pc:inkChg>
        <pc:inkChg chg="add del mod">
          <ac:chgData name="Kristen Tripet" userId="bbbc72c7-4aa7-48ca-8be3-2c3fcdde63a0" providerId="ADAL" clId="{07D40BD9-DFBA-4AA4-A6AA-3B17068885B2}" dt="2024-03-08T04:05:30.827" v="1660"/>
          <ac:inkMkLst>
            <pc:docMk/>
            <pc:sldMk cId="587982803" sldId="318"/>
            <ac:inkMk id="152" creationId="{54F30787-B96A-003E-271D-B4251B801945}"/>
          </ac:inkMkLst>
        </pc:inkChg>
        <pc:inkChg chg="add del mod">
          <ac:chgData name="Kristen Tripet" userId="bbbc72c7-4aa7-48ca-8be3-2c3fcdde63a0" providerId="ADAL" clId="{07D40BD9-DFBA-4AA4-A6AA-3B17068885B2}" dt="2024-03-08T04:05:30.827" v="1678"/>
          <ac:inkMkLst>
            <pc:docMk/>
            <pc:sldMk cId="587982803" sldId="318"/>
            <ac:inkMk id="153" creationId="{EE111483-9B47-F683-BFDC-D8FD3FEDE5C1}"/>
          </ac:inkMkLst>
        </pc:inkChg>
        <pc:inkChg chg="add del mod">
          <ac:chgData name="Kristen Tripet" userId="bbbc72c7-4aa7-48ca-8be3-2c3fcdde63a0" providerId="ADAL" clId="{07D40BD9-DFBA-4AA4-A6AA-3B17068885B2}" dt="2024-03-08T04:05:30.827" v="1657"/>
          <ac:inkMkLst>
            <pc:docMk/>
            <pc:sldMk cId="587982803" sldId="318"/>
            <ac:inkMk id="154" creationId="{BA6B7BEA-CBEA-251E-3F03-CC3F01BDB631}"/>
          </ac:inkMkLst>
        </pc:inkChg>
        <pc:inkChg chg="add del mod">
          <ac:chgData name="Kristen Tripet" userId="bbbc72c7-4aa7-48ca-8be3-2c3fcdde63a0" providerId="ADAL" clId="{07D40BD9-DFBA-4AA4-A6AA-3B17068885B2}" dt="2024-03-08T04:05:30.827" v="1656"/>
          <ac:inkMkLst>
            <pc:docMk/>
            <pc:sldMk cId="587982803" sldId="318"/>
            <ac:inkMk id="155" creationId="{E5F5CEDE-920B-9E49-18CF-9BC0A3E7840B}"/>
          </ac:inkMkLst>
        </pc:inkChg>
        <pc:inkChg chg="add del mod">
          <ac:chgData name="Kristen Tripet" userId="bbbc72c7-4aa7-48ca-8be3-2c3fcdde63a0" providerId="ADAL" clId="{07D40BD9-DFBA-4AA4-A6AA-3B17068885B2}" dt="2024-03-08T04:05:30.827" v="1677"/>
          <ac:inkMkLst>
            <pc:docMk/>
            <pc:sldMk cId="587982803" sldId="318"/>
            <ac:inkMk id="156" creationId="{86FDCA2A-FB69-353A-FAAD-6C7850EFB255}"/>
          </ac:inkMkLst>
        </pc:inkChg>
        <pc:inkChg chg="add del mod">
          <ac:chgData name="Kristen Tripet" userId="bbbc72c7-4aa7-48ca-8be3-2c3fcdde63a0" providerId="ADAL" clId="{07D40BD9-DFBA-4AA4-A6AA-3B17068885B2}" dt="2024-03-08T04:05:30.827" v="1661"/>
          <ac:inkMkLst>
            <pc:docMk/>
            <pc:sldMk cId="587982803" sldId="318"/>
            <ac:inkMk id="157" creationId="{4CB8AB92-73F2-E72B-2C57-A65E480E4D91}"/>
          </ac:inkMkLst>
        </pc:inkChg>
        <pc:inkChg chg="add del mod">
          <ac:chgData name="Kristen Tripet" userId="bbbc72c7-4aa7-48ca-8be3-2c3fcdde63a0" providerId="ADAL" clId="{07D40BD9-DFBA-4AA4-A6AA-3B17068885B2}" dt="2024-03-08T04:05:30.827" v="1654"/>
          <ac:inkMkLst>
            <pc:docMk/>
            <pc:sldMk cId="587982803" sldId="318"/>
            <ac:inkMk id="160" creationId="{DF5193FE-DF6E-CB7F-8E9F-2B81B9D58CB7}"/>
          </ac:inkMkLst>
        </pc:inkChg>
        <pc:inkChg chg="add del mod">
          <ac:chgData name="Kristen Tripet" userId="bbbc72c7-4aa7-48ca-8be3-2c3fcdde63a0" providerId="ADAL" clId="{07D40BD9-DFBA-4AA4-A6AA-3B17068885B2}" dt="2024-03-08T04:05:30.827" v="1668"/>
          <ac:inkMkLst>
            <pc:docMk/>
            <pc:sldMk cId="587982803" sldId="318"/>
            <ac:inkMk id="162" creationId="{97A33502-2608-7CD6-E7E4-4BE3C9EA421B}"/>
          </ac:inkMkLst>
        </pc:inkChg>
        <pc:inkChg chg="add del">
          <ac:chgData name="Kristen Tripet" userId="bbbc72c7-4aa7-48ca-8be3-2c3fcdde63a0" providerId="ADAL" clId="{07D40BD9-DFBA-4AA4-A6AA-3B17068885B2}" dt="2024-03-08T04:05:58.626" v="1680"/>
          <ac:inkMkLst>
            <pc:docMk/>
            <pc:sldMk cId="587982803" sldId="318"/>
            <ac:inkMk id="164" creationId="{7FB748DF-A147-3401-0A48-DBDDAD024CBB}"/>
          </ac:inkMkLst>
        </pc:inkChg>
        <pc:inkChg chg="add del">
          <ac:chgData name="Kristen Tripet" userId="bbbc72c7-4aa7-48ca-8be3-2c3fcdde63a0" providerId="ADAL" clId="{07D40BD9-DFBA-4AA4-A6AA-3B17068885B2}" dt="2024-03-08T04:06:07.488" v="1683"/>
          <ac:inkMkLst>
            <pc:docMk/>
            <pc:sldMk cId="587982803" sldId="318"/>
            <ac:inkMk id="165" creationId="{9A618484-E73F-2440-3E47-C16CD8621DD7}"/>
          </ac:inkMkLst>
        </pc:inkChg>
        <pc:inkChg chg="add del mod">
          <ac:chgData name="Kristen Tripet" userId="bbbc72c7-4aa7-48ca-8be3-2c3fcdde63a0" providerId="ADAL" clId="{07D40BD9-DFBA-4AA4-A6AA-3B17068885B2}" dt="2024-03-08T04:25:58.962" v="1852"/>
          <ac:inkMkLst>
            <pc:docMk/>
            <pc:sldMk cId="587982803" sldId="318"/>
            <ac:inkMk id="166" creationId="{E95709F5-EAF0-7E60-CA6C-C595C276D97F}"/>
          </ac:inkMkLst>
        </pc:inkChg>
        <pc:inkChg chg="add del mod">
          <ac:chgData name="Kristen Tripet" userId="bbbc72c7-4aa7-48ca-8be3-2c3fcdde63a0" providerId="ADAL" clId="{07D40BD9-DFBA-4AA4-A6AA-3B17068885B2}" dt="2024-03-08T04:06:30.287" v="1692"/>
          <ac:inkMkLst>
            <pc:docMk/>
            <pc:sldMk cId="587982803" sldId="318"/>
            <ac:inkMk id="167" creationId="{914E6CD5-344C-BFD5-4A06-9958A41E6080}"/>
          </ac:inkMkLst>
        </pc:inkChg>
        <pc:inkChg chg="add del mod">
          <ac:chgData name="Kristen Tripet" userId="bbbc72c7-4aa7-48ca-8be3-2c3fcdde63a0" providerId="ADAL" clId="{07D40BD9-DFBA-4AA4-A6AA-3B17068885B2}" dt="2024-03-08T04:06:30.287" v="1690"/>
          <ac:inkMkLst>
            <pc:docMk/>
            <pc:sldMk cId="587982803" sldId="318"/>
            <ac:inkMk id="168" creationId="{5EDAE1EB-4879-D6EA-B3D3-B02B2E03F978}"/>
          </ac:inkMkLst>
        </pc:inkChg>
        <pc:inkChg chg="add del mod">
          <ac:chgData name="Kristen Tripet" userId="bbbc72c7-4aa7-48ca-8be3-2c3fcdde63a0" providerId="ADAL" clId="{07D40BD9-DFBA-4AA4-A6AA-3B17068885B2}" dt="2024-03-08T04:06:30.287" v="1693"/>
          <ac:inkMkLst>
            <pc:docMk/>
            <pc:sldMk cId="587982803" sldId="318"/>
            <ac:inkMk id="169" creationId="{469A4A47-FFD1-C06D-258A-6FB3069646F4}"/>
          </ac:inkMkLst>
        </pc:inkChg>
        <pc:inkChg chg="add del mod">
          <ac:chgData name="Kristen Tripet" userId="bbbc72c7-4aa7-48ca-8be3-2c3fcdde63a0" providerId="ADAL" clId="{07D40BD9-DFBA-4AA4-A6AA-3B17068885B2}" dt="2024-03-08T04:06:30.287" v="1691"/>
          <ac:inkMkLst>
            <pc:docMk/>
            <pc:sldMk cId="587982803" sldId="318"/>
            <ac:inkMk id="170" creationId="{C81376BC-98C8-53EB-675B-382F0AB701C7}"/>
          </ac:inkMkLst>
        </pc:inkChg>
        <pc:inkChg chg="add del mod">
          <ac:chgData name="Kristen Tripet" userId="bbbc72c7-4aa7-48ca-8be3-2c3fcdde63a0" providerId="ADAL" clId="{07D40BD9-DFBA-4AA4-A6AA-3B17068885B2}" dt="2024-03-08T04:25:58.962" v="1850"/>
          <ac:inkMkLst>
            <pc:docMk/>
            <pc:sldMk cId="587982803" sldId="318"/>
            <ac:inkMk id="172" creationId="{650A1240-33F0-D3EA-7865-957FD0A89F9A}"/>
          </ac:inkMkLst>
        </pc:inkChg>
        <pc:inkChg chg="add del mod">
          <ac:chgData name="Kristen Tripet" userId="bbbc72c7-4aa7-48ca-8be3-2c3fcdde63a0" providerId="ADAL" clId="{07D40BD9-DFBA-4AA4-A6AA-3B17068885B2}" dt="2024-03-08T04:25:58.962" v="1868"/>
          <ac:inkMkLst>
            <pc:docMk/>
            <pc:sldMk cId="587982803" sldId="318"/>
            <ac:inkMk id="173" creationId="{A426FC98-6265-4C1D-455B-66504DA64CC0}"/>
          </ac:inkMkLst>
        </pc:inkChg>
        <pc:inkChg chg="add del mod">
          <ac:chgData name="Kristen Tripet" userId="bbbc72c7-4aa7-48ca-8be3-2c3fcdde63a0" providerId="ADAL" clId="{07D40BD9-DFBA-4AA4-A6AA-3B17068885B2}" dt="2024-03-08T04:25:58.962" v="1855"/>
          <ac:inkMkLst>
            <pc:docMk/>
            <pc:sldMk cId="587982803" sldId="318"/>
            <ac:inkMk id="174" creationId="{5F9503C8-6ADE-2237-06F5-1017082EED93}"/>
          </ac:inkMkLst>
        </pc:inkChg>
        <pc:inkChg chg="add del mod">
          <ac:chgData name="Kristen Tripet" userId="bbbc72c7-4aa7-48ca-8be3-2c3fcdde63a0" providerId="ADAL" clId="{07D40BD9-DFBA-4AA4-A6AA-3B17068885B2}" dt="2024-03-08T04:25:58.962" v="1866"/>
          <ac:inkMkLst>
            <pc:docMk/>
            <pc:sldMk cId="587982803" sldId="318"/>
            <ac:inkMk id="175" creationId="{905E33F9-1405-21B9-22D8-877D0530D856}"/>
          </ac:inkMkLst>
        </pc:inkChg>
        <pc:inkChg chg="add del mod">
          <ac:chgData name="Kristen Tripet" userId="bbbc72c7-4aa7-48ca-8be3-2c3fcdde63a0" providerId="ADAL" clId="{07D40BD9-DFBA-4AA4-A6AA-3B17068885B2}" dt="2024-03-08T04:25:58.962" v="1871"/>
          <ac:inkMkLst>
            <pc:docMk/>
            <pc:sldMk cId="587982803" sldId="318"/>
            <ac:inkMk id="176" creationId="{27664845-A7A5-D6D1-51E6-3275005C6D2E}"/>
          </ac:inkMkLst>
        </pc:inkChg>
        <pc:inkChg chg="add del mod">
          <ac:chgData name="Kristen Tripet" userId="bbbc72c7-4aa7-48ca-8be3-2c3fcdde63a0" providerId="ADAL" clId="{07D40BD9-DFBA-4AA4-A6AA-3B17068885B2}" dt="2024-03-08T04:25:58.962" v="1848"/>
          <ac:inkMkLst>
            <pc:docMk/>
            <pc:sldMk cId="587982803" sldId="318"/>
            <ac:inkMk id="177" creationId="{A6034832-15CD-9B82-1F80-82ABEDDA8F21}"/>
          </ac:inkMkLst>
        </pc:inkChg>
        <pc:inkChg chg="add del mod">
          <ac:chgData name="Kristen Tripet" userId="bbbc72c7-4aa7-48ca-8be3-2c3fcdde63a0" providerId="ADAL" clId="{07D40BD9-DFBA-4AA4-A6AA-3B17068885B2}" dt="2024-03-08T04:25:58.962" v="1847"/>
          <ac:inkMkLst>
            <pc:docMk/>
            <pc:sldMk cId="587982803" sldId="318"/>
            <ac:inkMk id="178" creationId="{AE855F2B-4B16-77D8-94AB-3ED55DFDF786}"/>
          </ac:inkMkLst>
        </pc:inkChg>
        <pc:inkChg chg="add del mod">
          <ac:chgData name="Kristen Tripet" userId="bbbc72c7-4aa7-48ca-8be3-2c3fcdde63a0" providerId="ADAL" clId="{07D40BD9-DFBA-4AA4-A6AA-3B17068885B2}" dt="2024-03-08T04:25:58.967" v="1873"/>
          <ac:inkMkLst>
            <pc:docMk/>
            <pc:sldMk cId="587982803" sldId="318"/>
            <ac:inkMk id="179" creationId="{392C7BD4-7907-2A9D-C3C6-BF78D23EE5E4}"/>
          </ac:inkMkLst>
        </pc:inkChg>
        <pc:inkChg chg="add del mod">
          <ac:chgData name="Kristen Tripet" userId="bbbc72c7-4aa7-48ca-8be3-2c3fcdde63a0" providerId="ADAL" clId="{07D40BD9-DFBA-4AA4-A6AA-3B17068885B2}" dt="2024-03-08T04:25:58.962" v="1872"/>
          <ac:inkMkLst>
            <pc:docMk/>
            <pc:sldMk cId="587982803" sldId="318"/>
            <ac:inkMk id="180" creationId="{2A2B8F4C-20F6-ADE7-BC4A-C2C2308AE51C}"/>
          </ac:inkMkLst>
        </pc:inkChg>
        <pc:inkChg chg="add del mod">
          <ac:chgData name="Kristen Tripet" userId="bbbc72c7-4aa7-48ca-8be3-2c3fcdde63a0" providerId="ADAL" clId="{07D40BD9-DFBA-4AA4-A6AA-3B17068885B2}" dt="2024-03-08T04:25:58.962" v="1861"/>
          <ac:inkMkLst>
            <pc:docMk/>
            <pc:sldMk cId="587982803" sldId="318"/>
            <ac:inkMk id="181" creationId="{C64C4811-3AD5-6791-6660-A14E14ACDCCF}"/>
          </ac:inkMkLst>
        </pc:inkChg>
        <pc:inkChg chg="add del mod">
          <ac:chgData name="Kristen Tripet" userId="bbbc72c7-4aa7-48ca-8be3-2c3fcdde63a0" providerId="ADAL" clId="{07D40BD9-DFBA-4AA4-A6AA-3B17068885B2}" dt="2024-03-08T04:25:58.962" v="1869"/>
          <ac:inkMkLst>
            <pc:docMk/>
            <pc:sldMk cId="587982803" sldId="318"/>
            <ac:inkMk id="182" creationId="{A80B9CA5-DE10-8845-C71A-145116B86245}"/>
          </ac:inkMkLst>
        </pc:inkChg>
        <pc:inkChg chg="add del mod">
          <ac:chgData name="Kristen Tripet" userId="bbbc72c7-4aa7-48ca-8be3-2c3fcdde63a0" providerId="ADAL" clId="{07D40BD9-DFBA-4AA4-A6AA-3B17068885B2}" dt="2024-03-08T04:25:58.962" v="1860"/>
          <ac:inkMkLst>
            <pc:docMk/>
            <pc:sldMk cId="587982803" sldId="318"/>
            <ac:inkMk id="183" creationId="{817D3CDB-0B4F-DBF7-829D-56D9A2A4FF4A}"/>
          </ac:inkMkLst>
        </pc:inkChg>
        <pc:inkChg chg="add del mod">
          <ac:chgData name="Kristen Tripet" userId="bbbc72c7-4aa7-48ca-8be3-2c3fcdde63a0" providerId="ADAL" clId="{07D40BD9-DFBA-4AA4-A6AA-3B17068885B2}" dt="2024-03-08T04:25:58.962" v="1864"/>
          <ac:inkMkLst>
            <pc:docMk/>
            <pc:sldMk cId="587982803" sldId="318"/>
            <ac:inkMk id="184" creationId="{4DA7CD33-265D-F193-07CE-F605DF69B953}"/>
          </ac:inkMkLst>
        </pc:inkChg>
        <pc:inkChg chg="add del mod">
          <ac:chgData name="Kristen Tripet" userId="bbbc72c7-4aa7-48ca-8be3-2c3fcdde63a0" providerId="ADAL" clId="{07D40BD9-DFBA-4AA4-A6AA-3B17068885B2}" dt="2024-03-08T04:25:58.962" v="1854"/>
          <ac:inkMkLst>
            <pc:docMk/>
            <pc:sldMk cId="587982803" sldId="318"/>
            <ac:inkMk id="185" creationId="{D9D3B92A-AD5C-87D7-33BF-55EF33814FD3}"/>
          </ac:inkMkLst>
        </pc:inkChg>
        <pc:inkChg chg="add del mod">
          <ac:chgData name="Kristen Tripet" userId="bbbc72c7-4aa7-48ca-8be3-2c3fcdde63a0" providerId="ADAL" clId="{07D40BD9-DFBA-4AA4-A6AA-3B17068885B2}" dt="2024-03-08T04:25:58.952" v="1846"/>
          <ac:inkMkLst>
            <pc:docMk/>
            <pc:sldMk cId="587982803" sldId="318"/>
            <ac:inkMk id="188" creationId="{A5B2F97C-2790-1905-CF7D-15EE8AD4E151}"/>
          </ac:inkMkLst>
        </pc:inkChg>
        <pc:inkChg chg="add del mod">
          <ac:chgData name="Kristen Tripet" userId="bbbc72c7-4aa7-48ca-8be3-2c3fcdde63a0" providerId="ADAL" clId="{07D40BD9-DFBA-4AA4-A6AA-3B17068885B2}" dt="2024-03-08T04:25:58.962" v="1870"/>
          <ac:inkMkLst>
            <pc:docMk/>
            <pc:sldMk cId="587982803" sldId="318"/>
            <ac:inkMk id="189" creationId="{AD750642-99E6-FA0A-AD0F-C8F2DDD7EE2E}"/>
          </ac:inkMkLst>
        </pc:inkChg>
        <pc:inkChg chg="add del mod">
          <ac:chgData name="Kristen Tripet" userId="bbbc72c7-4aa7-48ca-8be3-2c3fcdde63a0" providerId="ADAL" clId="{07D40BD9-DFBA-4AA4-A6AA-3B17068885B2}" dt="2024-03-08T04:25:58.962" v="1863"/>
          <ac:inkMkLst>
            <pc:docMk/>
            <pc:sldMk cId="587982803" sldId="318"/>
            <ac:inkMk id="190" creationId="{512B0C29-60E4-5769-3CD5-295AF7E91B28}"/>
          </ac:inkMkLst>
        </pc:inkChg>
        <pc:inkChg chg="add del mod">
          <ac:chgData name="Kristen Tripet" userId="bbbc72c7-4aa7-48ca-8be3-2c3fcdde63a0" providerId="ADAL" clId="{07D40BD9-DFBA-4AA4-A6AA-3B17068885B2}" dt="2024-03-08T04:25:58.962" v="1862"/>
          <ac:inkMkLst>
            <pc:docMk/>
            <pc:sldMk cId="587982803" sldId="318"/>
            <ac:inkMk id="191" creationId="{65863160-C99B-55EE-CD06-259FDDD530D4}"/>
          </ac:inkMkLst>
        </pc:inkChg>
        <pc:inkChg chg="add del mod">
          <ac:chgData name="Kristen Tripet" userId="bbbc72c7-4aa7-48ca-8be3-2c3fcdde63a0" providerId="ADAL" clId="{07D40BD9-DFBA-4AA4-A6AA-3B17068885B2}" dt="2024-03-08T04:25:58.962" v="1853"/>
          <ac:inkMkLst>
            <pc:docMk/>
            <pc:sldMk cId="587982803" sldId="318"/>
            <ac:inkMk id="192" creationId="{0731DA91-A8DA-0BCC-87D4-4FEA1ADE89A9}"/>
          </ac:inkMkLst>
        </pc:inkChg>
        <pc:inkChg chg="add del mod">
          <ac:chgData name="Kristen Tripet" userId="bbbc72c7-4aa7-48ca-8be3-2c3fcdde63a0" providerId="ADAL" clId="{07D40BD9-DFBA-4AA4-A6AA-3B17068885B2}" dt="2024-03-08T04:25:58.962" v="1867"/>
          <ac:inkMkLst>
            <pc:docMk/>
            <pc:sldMk cId="587982803" sldId="318"/>
            <ac:inkMk id="193" creationId="{980764C4-A242-D3AE-6AAD-0CFD61F34EE9}"/>
          </ac:inkMkLst>
        </pc:inkChg>
        <pc:inkChg chg="add del mod">
          <ac:chgData name="Kristen Tripet" userId="bbbc72c7-4aa7-48ca-8be3-2c3fcdde63a0" providerId="ADAL" clId="{07D40BD9-DFBA-4AA4-A6AA-3B17068885B2}" dt="2024-03-08T04:25:58.962" v="1858"/>
          <ac:inkMkLst>
            <pc:docMk/>
            <pc:sldMk cId="587982803" sldId="318"/>
            <ac:inkMk id="194" creationId="{ED7507B8-7AF3-564D-8366-FCCA2BEFAEF5}"/>
          </ac:inkMkLst>
        </pc:inkChg>
        <pc:inkChg chg="add del mod">
          <ac:chgData name="Kristen Tripet" userId="bbbc72c7-4aa7-48ca-8be3-2c3fcdde63a0" providerId="ADAL" clId="{07D40BD9-DFBA-4AA4-A6AA-3B17068885B2}" dt="2024-03-08T04:25:58.967" v="1875"/>
          <ac:inkMkLst>
            <pc:docMk/>
            <pc:sldMk cId="587982803" sldId="318"/>
            <ac:inkMk id="195" creationId="{374D1128-F0B0-059B-6641-25F6720BC5D9}"/>
          </ac:inkMkLst>
        </pc:inkChg>
        <pc:inkChg chg="add del mod">
          <ac:chgData name="Kristen Tripet" userId="bbbc72c7-4aa7-48ca-8be3-2c3fcdde63a0" providerId="ADAL" clId="{07D40BD9-DFBA-4AA4-A6AA-3B17068885B2}" dt="2024-03-08T04:25:58.962" v="1857"/>
          <ac:inkMkLst>
            <pc:docMk/>
            <pc:sldMk cId="587982803" sldId="318"/>
            <ac:inkMk id="196" creationId="{F052EC2B-F071-972A-0E4F-92EC196531DC}"/>
          </ac:inkMkLst>
        </pc:inkChg>
        <pc:inkChg chg="add del mod">
          <ac:chgData name="Kristen Tripet" userId="bbbc72c7-4aa7-48ca-8be3-2c3fcdde63a0" providerId="ADAL" clId="{07D40BD9-DFBA-4AA4-A6AA-3B17068885B2}" dt="2024-03-08T04:25:58.962" v="1849"/>
          <ac:inkMkLst>
            <pc:docMk/>
            <pc:sldMk cId="587982803" sldId="318"/>
            <ac:inkMk id="197" creationId="{0124CE7B-555D-D748-FBB4-276B5D6A49EA}"/>
          </ac:inkMkLst>
        </pc:inkChg>
        <pc:inkChg chg="add del mod">
          <ac:chgData name="Kristen Tripet" userId="bbbc72c7-4aa7-48ca-8be3-2c3fcdde63a0" providerId="ADAL" clId="{07D40BD9-DFBA-4AA4-A6AA-3B17068885B2}" dt="2024-03-08T04:25:58.962" v="1865"/>
          <ac:inkMkLst>
            <pc:docMk/>
            <pc:sldMk cId="587982803" sldId="318"/>
            <ac:inkMk id="198" creationId="{A191DAE2-9E6A-E208-CCE8-6F25206EB6B0}"/>
          </ac:inkMkLst>
        </pc:inkChg>
        <pc:inkChg chg="add del mod">
          <ac:chgData name="Kristen Tripet" userId="bbbc72c7-4aa7-48ca-8be3-2c3fcdde63a0" providerId="ADAL" clId="{07D40BD9-DFBA-4AA4-A6AA-3B17068885B2}" dt="2024-03-08T04:25:58.967" v="1874"/>
          <ac:inkMkLst>
            <pc:docMk/>
            <pc:sldMk cId="587982803" sldId="318"/>
            <ac:inkMk id="199" creationId="{0AB57530-AC6D-C116-900D-8168B698AD14}"/>
          </ac:inkMkLst>
        </pc:inkChg>
        <pc:inkChg chg="add del mod">
          <ac:chgData name="Kristen Tripet" userId="bbbc72c7-4aa7-48ca-8be3-2c3fcdde63a0" providerId="ADAL" clId="{07D40BD9-DFBA-4AA4-A6AA-3B17068885B2}" dt="2024-03-08T04:25:58.962" v="1856"/>
          <ac:inkMkLst>
            <pc:docMk/>
            <pc:sldMk cId="587982803" sldId="318"/>
            <ac:inkMk id="200" creationId="{B920C386-E5C9-D8EA-FFC7-883D8BCC28A3}"/>
          </ac:inkMkLst>
        </pc:inkChg>
        <pc:inkChg chg="add del mod">
          <ac:chgData name="Kristen Tripet" userId="bbbc72c7-4aa7-48ca-8be3-2c3fcdde63a0" providerId="ADAL" clId="{07D40BD9-DFBA-4AA4-A6AA-3B17068885B2}" dt="2024-03-08T04:06:57.567" v="1727"/>
          <ac:inkMkLst>
            <pc:docMk/>
            <pc:sldMk cId="587982803" sldId="318"/>
            <ac:inkMk id="201" creationId="{E99B1BF1-66BD-694F-2451-AB3813681C50}"/>
          </ac:inkMkLst>
        </pc:inkChg>
        <pc:inkChg chg="add del mod">
          <ac:chgData name="Kristen Tripet" userId="bbbc72c7-4aa7-48ca-8be3-2c3fcdde63a0" providerId="ADAL" clId="{07D40BD9-DFBA-4AA4-A6AA-3B17068885B2}" dt="2024-03-08T04:06:57.564" v="1726"/>
          <ac:inkMkLst>
            <pc:docMk/>
            <pc:sldMk cId="587982803" sldId="318"/>
            <ac:inkMk id="202" creationId="{3D8E7379-D1BB-9764-36A6-7B953701C5B9}"/>
          </ac:inkMkLst>
        </pc:inkChg>
        <pc:inkChg chg="add del mod">
          <ac:chgData name="Kristen Tripet" userId="bbbc72c7-4aa7-48ca-8be3-2c3fcdde63a0" providerId="ADAL" clId="{07D40BD9-DFBA-4AA4-A6AA-3B17068885B2}" dt="2024-03-08T04:25:58.962" v="1851"/>
          <ac:inkMkLst>
            <pc:docMk/>
            <pc:sldMk cId="587982803" sldId="318"/>
            <ac:inkMk id="203" creationId="{BFDBEFCC-412E-9CBF-EF93-D814E3554604}"/>
          </ac:inkMkLst>
        </pc:inkChg>
        <pc:inkChg chg="add del mod">
          <ac:chgData name="Kristen Tripet" userId="bbbc72c7-4aa7-48ca-8be3-2c3fcdde63a0" providerId="ADAL" clId="{07D40BD9-DFBA-4AA4-A6AA-3B17068885B2}" dt="2024-03-08T04:25:58.962" v="1859"/>
          <ac:inkMkLst>
            <pc:docMk/>
            <pc:sldMk cId="587982803" sldId="318"/>
            <ac:inkMk id="207" creationId="{24E6FA62-3E68-8B76-B115-018077315B3A}"/>
          </ac:inkMkLst>
        </pc:inkChg>
        <pc:inkChg chg="add del mod">
          <ac:chgData name="Kristen Tripet" userId="bbbc72c7-4aa7-48ca-8be3-2c3fcdde63a0" providerId="ADAL" clId="{07D40BD9-DFBA-4AA4-A6AA-3B17068885B2}" dt="2024-03-08T04:19:40.186" v="1812"/>
          <ac:inkMkLst>
            <pc:docMk/>
            <pc:sldMk cId="587982803" sldId="318"/>
            <ac:inkMk id="209" creationId="{FD79313F-D0D9-28AF-877D-40B7540D3BFA}"/>
          </ac:inkMkLst>
        </pc:inkChg>
        <pc:inkChg chg="add del mod">
          <ac:chgData name="Kristen Tripet" userId="bbbc72c7-4aa7-48ca-8be3-2c3fcdde63a0" providerId="ADAL" clId="{07D40BD9-DFBA-4AA4-A6AA-3B17068885B2}" dt="2024-03-08T04:19:36.195" v="1811"/>
          <ac:inkMkLst>
            <pc:docMk/>
            <pc:sldMk cId="587982803" sldId="318"/>
            <ac:inkMk id="210" creationId="{B459F082-929D-D253-1E83-15D06D18EDDA}"/>
          </ac:inkMkLst>
        </pc:inkChg>
        <pc:inkChg chg="add del mod">
          <ac:chgData name="Kristen Tripet" userId="bbbc72c7-4aa7-48ca-8be3-2c3fcdde63a0" providerId="ADAL" clId="{07D40BD9-DFBA-4AA4-A6AA-3B17068885B2}" dt="2024-03-08T04:19:36.189" v="1810"/>
          <ac:inkMkLst>
            <pc:docMk/>
            <pc:sldMk cId="587982803" sldId="318"/>
            <ac:inkMk id="212" creationId="{75651A8F-8A53-9930-7FFB-5B432ACAA53C}"/>
          </ac:inkMkLst>
        </pc:inkChg>
        <pc:inkChg chg="add">
          <ac:chgData name="Kristen Tripet" userId="bbbc72c7-4aa7-48ca-8be3-2c3fcdde63a0" providerId="ADAL" clId="{07D40BD9-DFBA-4AA4-A6AA-3B17068885B2}" dt="2024-03-08T04:19:47.475" v="1813" actId="9405"/>
          <ac:inkMkLst>
            <pc:docMk/>
            <pc:sldMk cId="587982803" sldId="318"/>
            <ac:inkMk id="214" creationId="{3EDF0673-472D-95CF-8CC5-CDAC179E7BC9}"/>
          </ac:inkMkLst>
        </pc:inkChg>
        <pc:inkChg chg="add del">
          <ac:chgData name="Kristen Tripet" userId="bbbc72c7-4aa7-48ca-8be3-2c3fcdde63a0" providerId="ADAL" clId="{07D40BD9-DFBA-4AA4-A6AA-3B17068885B2}" dt="2024-03-08T04:19:57.435" v="1815"/>
          <ac:inkMkLst>
            <pc:docMk/>
            <pc:sldMk cId="587982803" sldId="318"/>
            <ac:inkMk id="215" creationId="{A4FAE119-F7D1-51F5-4165-AA95F31C4487}"/>
          </ac:inkMkLst>
        </pc:inkChg>
        <pc:inkChg chg="add mod">
          <ac:chgData name="Kristen Tripet" userId="bbbc72c7-4aa7-48ca-8be3-2c3fcdde63a0" providerId="ADAL" clId="{07D40BD9-DFBA-4AA4-A6AA-3B17068885B2}" dt="2024-03-08T04:20:06.996" v="1819"/>
          <ac:inkMkLst>
            <pc:docMk/>
            <pc:sldMk cId="587982803" sldId="318"/>
            <ac:inkMk id="216" creationId="{7413B513-1473-4E52-F815-62E321817606}"/>
          </ac:inkMkLst>
        </pc:inkChg>
        <pc:inkChg chg="add mod">
          <ac:chgData name="Kristen Tripet" userId="bbbc72c7-4aa7-48ca-8be3-2c3fcdde63a0" providerId="ADAL" clId="{07D40BD9-DFBA-4AA4-A6AA-3B17068885B2}" dt="2024-03-08T04:20:06.996" v="1819"/>
          <ac:inkMkLst>
            <pc:docMk/>
            <pc:sldMk cId="587982803" sldId="318"/>
            <ac:inkMk id="217" creationId="{28DBC2AD-5491-435F-3FA1-9361C07CC9A2}"/>
          </ac:inkMkLst>
        </pc:inkChg>
        <pc:inkChg chg="add mod">
          <ac:chgData name="Kristen Tripet" userId="bbbc72c7-4aa7-48ca-8be3-2c3fcdde63a0" providerId="ADAL" clId="{07D40BD9-DFBA-4AA4-A6AA-3B17068885B2}" dt="2024-03-08T04:20:06.996" v="1819"/>
          <ac:inkMkLst>
            <pc:docMk/>
            <pc:sldMk cId="587982803" sldId="318"/>
            <ac:inkMk id="218" creationId="{5374AF4F-5DBA-A67E-8D3A-A1B1D1598A9D}"/>
          </ac:inkMkLst>
        </pc:inkChg>
        <pc:inkChg chg="add del mod">
          <ac:chgData name="Kristen Tripet" userId="bbbc72c7-4aa7-48ca-8be3-2c3fcdde63a0" providerId="ADAL" clId="{07D40BD9-DFBA-4AA4-A6AA-3B17068885B2}" dt="2024-03-08T04:20:24.527" v="1826"/>
          <ac:inkMkLst>
            <pc:docMk/>
            <pc:sldMk cId="587982803" sldId="318"/>
            <ac:inkMk id="220" creationId="{DF512B06-21B9-C8C5-C0B9-5E84FDE96E85}"/>
          </ac:inkMkLst>
        </pc:inkChg>
        <pc:inkChg chg="add del mod">
          <ac:chgData name="Kristen Tripet" userId="bbbc72c7-4aa7-48ca-8be3-2c3fcdde63a0" providerId="ADAL" clId="{07D40BD9-DFBA-4AA4-A6AA-3B17068885B2}" dt="2024-03-08T04:20:22.965" v="1824"/>
          <ac:inkMkLst>
            <pc:docMk/>
            <pc:sldMk cId="587982803" sldId="318"/>
            <ac:inkMk id="221" creationId="{7411190B-E9D9-70DA-369B-A39F48D1A3FD}"/>
          </ac:inkMkLst>
        </pc:inkChg>
        <pc:inkChg chg="add del mod">
          <ac:chgData name="Kristen Tripet" userId="bbbc72c7-4aa7-48ca-8be3-2c3fcdde63a0" providerId="ADAL" clId="{07D40BD9-DFBA-4AA4-A6AA-3B17068885B2}" dt="2024-03-08T04:20:23.697" v="1825"/>
          <ac:inkMkLst>
            <pc:docMk/>
            <pc:sldMk cId="587982803" sldId="318"/>
            <ac:inkMk id="222" creationId="{70F6EEDC-4D18-8E56-C2ED-23EF2722776F}"/>
          </ac:inkMkLst>
        </pc:inkChg>
        <pc:inkChg chg="add del">
          <ac:chgData name="Kristen Tripet" userId="bbbc72c7-4aa7-48ca-8be3-2c3fcdde63a0" providerId="ADAL" clId="{07D40BD9-DFBA-4AA4-A6AA-3B17068885B2}" dt="2024-03-08T04:20:32.255" v="1828"/>
          <ac:inkMkLst>
            <pc:docMk/>
            <pc:sldMk cId="587982803" sldId="318"/>
            <ac:inkMk id="224" creationId="{E54DC873-2404-F128-0A2D-F8E0210F5974}"/>
          </ac:inkMkLst>
        </pc:inkChg>
        <pc:inkChg chg="add mod">
          <ac:chgData name="Kristen Tripet" userId="bbbc72c7-4aa7-48ca-8be3-2c3fcdde63a0" providerId="ADAL" clId="{07D40BD9-DFBA-4AA4-A6AA-3B17068885B2}" dt="2024-03-08T04:20:56.921" v="1832"/>
          <ac:inkMkLst>
            <pc:docMk/>
            <pc:sldMk cId="587982803" sldId="318"/>
            <ac:inkMk id="225" creationId="{2286D43C-AE2F-8411-EC7B-B919BDC9B617}"/>
          </ac:inkMkLst>
        </pc:inkChg>
        <pc:inkChg chg="add mod">
          <ac:chgData name="Kristen Tripet" userId="bbbc72c7-4aa7-48ca-8be3-2c3fcdde63a0" providerId="ADAL" clId="{07D40BD9-DFBA-4AA4-A6AA-3B17068885B2}" dt="2024-03-08T04:20:56.921" v="1832"/>
          <ac:inkMkLst>
            <pc:docMk/>
            <pc:sldMk cId="587982803" sldId="318"/>
            <ac:inkMk id="226" creationId="{110D119D-51B7-7B92-7572-AD19B190D022}"/>
          </ac:inkMkLst>
        </pc:inkChg>
        <pc:inkChg chg="add mod">
          <ac:chgData name="Kristen Tripet" userId="bbbc72c7-4aa7-48ca-8be3-2c3fcdde63a0" providerId="ADAL" clId="{07D40BD9-DFBA-4AA4-A6AA-3B17068885B2}" dt="2024-03-08T04:20:56.921" v="1832"/>
          <ac:inkMkLst>
            <pc:docMk/>
            <pc:sldMk cId="587982803" sldId="318"/>
            <ac:inkMk id="227" creationId="{90DBDE6F-F690-5516-E133-232E94F61110}"/>
          </ac:inkMkLst>
        </pc:inkChg>
        <pc:inkChg chg="add del">
          <ac:chgData name="Kristen Tripet" userId="bbbc72c7-4aa7-48ca-8be3-2c3fcdde63a0" providerId="ADAL" clId="{07D40BD9-DFBA-4AA4-A6AA-3B17068885B2}" dt="2024-03-08T04:26:47.427" v="1901"/>
          <ac:inkMkLst>
            <pc:docMk/>
            <pc:sldMk cId="587982803" sldId="318"/>
            <ac:inkMk id="229" creationId="{9247115E-3677-2DF5-208A-13048D89DEB1}"/>
          </ac:inkMkLst>
        </pc:inkChg>
        <pc:inkChg chg="add del mod">
          <ac:chgData name="Kristen Tripet" userId="bbbc72c7-4aa7-48ca-8be3-2c3fcdde63a0" providerId="ADAL" clId="{07D40BD9-DFBA-4AA4-A6AA-3B17068885B2}" dt="2024-03-08T04:26:47.427" v="1897"/>
          <ac:inkMkLst>
            <pc:docMk/>
            <pc:sldMk cId="587982803" sldId="318"/>
            <ac:inkMk id="230" creationId="{58AE00B2-132C-D988-1CD6-58D4F6EE1D0B}"/>
          </ac:inkMkLst>
        </pc:inkChg>
        <pc:inkChg chg="add del mod">
          <ac:chgData name="Kristen Tripet" userId="bbbc72c7-4aa7-48ca-8be3-2c3fcdde63a0" providerId="ADAL" clId="{07D40BD9-DFBA-4AA4-A6AA-3B17068885B2}" dt="2024-03-08T04:26:47.432" v="1904"/>
          <ac:inkMkLst>
            <pc:docMk/>
            <pc:sldMk cId="587982803" sldId="318"/>
            <ac:inkMk id="231" creationId="{CAF2B116-08BC-82F8-BC01-8B6E3828D4D3}"/>
          </ac:inkMkLst>
        </pc:inkChg>
        <pc:inkChg chg="add del mod">
          <ac:chgData name="Kristen Tripet" userId="bbbc72c7-4aa7-48ca-8be3-2c3fcdde63a0" providerId="ADAL" clId="{07D40BD9-DFBA-4AA4-A6AA-3B17068885B2}" dt="2024-03-08T04:26:47.432" v="1903"/>
          <ac:inkMkLst>
            <pc:docMk/>
            <pc:sldMk cId="587982803" sldId="318"/>
            <ac:inkMk id="232" creationId="{C866731C-8CD5-80B0-0354-B0FD26AD59BA}"/>
          </ac:inkMkLst>
        </pc:inkChg>
        <pc:inkChg chg="add del mod">
          <ac:chgData name="Kristen Tripet" userId="bbbc72c7-4aa7-48ca-8be3-2c3fcdde63a0" providerId="ADAL" clId="{07D40BD9-DFBA-4AA4-A6AA-3B17068885B2}" dt="2024-03-08T04:26:47.427" v="1900"/>
          <ac:inkMkLst>
            <pc:docMk/>
            <pc:sldMk cId="587982803" sldId="318"/>
            <ac:inkMk id="233" creationId="{3C4BC18D-FEE5-5B1A-E542-05CE6E8005F0}"/>
          </ac:inkMkLst>
        </pc:inkChg>
        <pc:inkChg chg="add del mod">
          <ac:chgData name="Kristen Tripet" userId="bbbc72c7-4aa7-48ca-8be3-2c3fcdde63a0" providerId="ADAL" clId="{07D40BD9-DFBA-4AA4-A6AA-3B17068885B2}" dt="2024-03-08T04:26:47.432" v="1905"/>
          <ac:inkMkLst>
            <pc:docMk/>
            <pc:sldMk cId="587982803" sldId="318"/>
            <ac:inkMk id="234" creationId="{72F0AD19-0D59-BC51-999E-DAE6BDEEF4A4}"/>
          </ac:inkMkLst>
        </pc:inkChg>
        <pc:inkChg chg="add del mod">
          <ac:chgData name="Kristen Tripet" userId="bbbc72c7-4aa7-48ca-8be3-2c3fcdde63a0" providerId="ADAL" clId="{07D40BD9-DFBA-4AA4-A6AA-3B17068885B2}" dt="2024-03-08T04:26:47.427" v="1899"/>
          <ac:inkMkLst>
            <pc:docMk/>
            <pc:sldMk cId="587982803" sldId="318"/>
            <ac:inkMk id="235" creationId="{CE9B5ED2-CDAF-368D-7CC2-1133375FCB71}"/>
          </ac:inkMkLst>
        </pc:inkChg>
        <pc:inkChg chg="add del mod">
          <ac:chgData name="Kristen Tripet" userId="bbbc72c7-4aa7-48ca-8be3-2c3fcdde63a0" providerId="ADAL" clId="{07D40BD9-DFBA-4AA4-A6AA-3B17068885B2}" dt="2024-03-08T04:26:47.427" v="1902"/>
          <ac:inkMkLst>
            <pc:docMk/>
            <pc:sldMk cId="587982803" sldId="318"/>
            <ac:inkMk id="236" creationId="{15199113-4E55-CE05-4367-8677E1512B41}"/>
          </ac:inkMkLst>
        </pc:inkChg>
        <pc:inkChg chg="add del mod">
          <ac:chgData name="Kristen Tripet" userId="bbbc72c7-4aa7-48ca-8be3-2c3fcdde63a0" providerId="ADAL" clId="{07D40BD9-DFBA-4AA4-A6AA-3B17068885B2}" dt="2024-03-08T04:26:47.427" v="1898"/>
          <ac:inkMkLst>
            <pc:docMk/>
            <pc:sldMk cId="587982803" sldId="318"/>
            <ac:inkMk id="237" creationId="{8B64021E-1AEF-88D8-1B59-8EC8C5C50CA9}"/>
          </ac:inkMkLst>
        </pc:inkChg>
        <pc:inkChg chg="add del">
          <ac:chgData name="Kristen Tripet" userId="bbbc72c7-4aa7-48ca-8be3-2c3fcdde63a0" providerId="ADAL" clId="{07D40BD9-DFBA-4AA4-A6AA-3B17068885B2}" dt="2024-03-08T04:26:21.262" v="1887"/>
          <ac:inkMkLst>
            <pc:docMk/>
            <pc:sldMk cId="587982803" sldId="318"/>
            <ac:inkMk id="239" creationId="{F6813018-90BC-35DA-1E2B-4291C519BAE1}"/>
          </ac:inkMkLst>
        </pc:inkChg>
        <pc:inkChg chg="add del">
          <ac:chgData name="Kristen Tripet" userId="bbbc72c7-4aa7-48ca-8be3-2c3fcdde63a0" providerId="ADAL" clId="{07D40BD9-DFBA-4AA4-A6AA-3B17068885B2}" dt="2024-03-08T04:26:48.862" v="1906"/>
          <ac:inkMkLst>
            <pc:docMk/>
            <pc:sldMk cId="587982803" sldId="318"/>
            <ac:inkMk id="240" creationId="{0DA14CED-3F58-64CC-2897-9201EE91E0F4}"/>
          </ac:inkMkLst>
        </pc:inkChg>
        <pc:inkChg chg="add del mod">
          <ac:chgData name="Kristen Tripet" userId="bbbc72c7-4aa7-48ca-8be3-2c3fcdde63a0" providerId="ADAL" clId="{07D40BD9-DFBA-4AA4-A6AA-3B17068885B2}" dt="2024-03-08T04:26:48.866" v="1913"/>
          <ac:inkMkLst>
            <pc:docMk/>
            <pc:sldMk cId="587982803" sldId="318"/>
            <ac:inkMk id="241" creationId="{B33D6AE4-8FD6-F834-B96F-3DC3D7E2E5CF}"/>
          </ac:inkMkLst>
        </pc:inkChg>
        <pc:inkChg chg="add del mod">
          <ac:chgData name="Kristen Tripet" userId="bbbc72c7-4aa7-48ca-8be3-2c3fcdde63a0" providerId="ADAL" clId="{07D40BD9-DFBA-4AA4-A6AA-3B17068885B2}" dt="2024-03-08T04:26:48.866" v="1908"/>
          <ac:inkMkLst>
            <pc:docMk/>
            <pc:sldMk cId="587982803" sldId="318"/>
            <ac:inkMk id="242" creationId="{C3EAB513-B759-302A-8E23-542395501B16}"/>
          </ac:inkMkLst>
        </pc:inkChg>
        <pc:inkChg chg="add del mod">
          <ac:chgData name="Kristen Tripet" userId="bbbc72c7-4aa7-48ca-8be3-2c3fcdde63a0" providerId="ADAL" clId="{07D40BD9-DFBA-4AA4-A6AA-3B17068885B2}" dt="2024-03-08T04:26:48.866" v="1910"/>
          <ac:inkMkLst>
            <pc:docMk/>
            <pc:sldMk cId="587982803" sldId="318"/>
            <ac:inkMk id="243" creationId="{E4BCD4AE-DEA4-F77C-3A3B-6DF3933E5366}"/>
          </ac:inkMkLst>
        </pc:inkChg>
        <pc:inkChg chg="add del mod">
          <ac:chgData name="Kristen Tripet" userId="bbbc72c7-4aa7-48ca-8be3-2c3fcdde63a0" providerId="ADAL" clId="{07D40BD9-DFBA-4AA4-A6AA-3B17068885B2}" dt="2024-03-08T04:26:48.862" v="1907"/>
          <ac:inkMkLst>
            <pc:docMk/>
            <pc:sldMk cId="587982803" sldId="318"/>
            <ac:inkMk id="244" creationId="{882B6D24-B32C-3575-B13E-9FDCAB2A8DBC}"/>
          </ac:inkMkLst>
        </pc:inkChg>
        <pc:inkChg chg="add del mod">
          <ac:chgData name="Kristen Tripet" userId="bbbc72c7-4aa7-48ca-8be3-2c3fcdde63a0" providerId="ADAL" clId="{07D40BD9-DFBA-4AA4-A6AA-3B17068885B2}" dt="2024-03-08T04:26:48.866" v="1912"/>
          <ac:inkMkLst>
            <pc:docMk/>
            <pc:sldMk cId="587982803" sldId="318"/>
            <ac:inkMk id="245" creationId="{69F1870C-B93A-C16F-6710-04CA13DA4E7C}"/>
          </ac:inkMkLst>
        </pc:inkChg>
        <pc:inkChg chg="add del mod">
          <ac:chgData name="Kristen Tripet" userId="bbbc72c7-4aa7-48ca-8be3-2c3fcdde63a0" providerId="ADAL" clId="{07D40BD9-DFBA-4AA4-A6AA-3B17068885B2}" dt="2024-03-08T04:26:48.866" v="1911"/>
          <ac:inkMkLst>
            <pc:docMk/>
            <pc:sldMk cId="587982803" sldId="318"/>
            <ac:inkMk id="246" creationId="{227F8B26-90B6-3A29-0955-18147EAFBFC9}"/>
          </ac:inkMkLst>
        </pc:inkChg>
        <pc:inkChg chg="add del mod">
          <ac:chgData name="Kristen Tripet" userId="bbbc72c7-4aa7-48ca-8be3-2c3fcdde63a0" providerId="ADAL" clId="{07D40BD9-DFBA-4AA4-A6AA-3B17068885B2}" dt="2024-03-08T04:26:48.866" v="1909"/>
          <ac:inkMkLst>
            <pc:docMk/>
            <pc:sldMk cId="587982803" sldId="318"/>
            <ac:inkMk id="247" creationId="{8D5F8ACF-4774-7F8A-1E0E-BEF8B9D4B3B7}"/>
          </ac:inkMkLst>
        </pc:inkChg>
        <pc:inkChg chg="add mod">
          <ac:chgData name="Kristen Tripet" userId="bbbc72c7-4aa7-48ca-8be3-2c3fcdde63a0" providerId="ADAL" clId="{07D40BD9-DFBA-4AA4-A6AA-3B17068885B2}" dt="2024-03-08T04:27:37.867" v="1920"/>
          <ac:inkMkLst>
            <pc:docMk/>
            <pc:sldMk cId="587982803" sldId="318"/>
            <ac:inkMk id="249" creationId="{9CCD65AF-99A6-785F-8E16-B281EECACC3F}"/>
          </ac:inkMkLst>
        </pc:inkChg>
        <pc:inkChg chg="add mod">
          <ac:chgData name="Kristen Tripet" userId="bbbc72c7-4aa7-48ca-8be3-2c3fcdde63a0" providerId="ADAL" clId="{07D40BD9-DFBA-4AA4-A6AA-3B17068885B2}" dt="2024-03-08T04:27:37.867" v="1920"/>
          <ac:inkMkLst>
            <pc:docMk/>
            <pc:sldMk cId="587982803" sldId="318"/>
            <ac:inkMk id="250" creationId="{8774F2B4-1870-B728-06BC-825BD18BFDF4}"/>
          </ac:inkMkLst>
        </pc:inkChg>
        <pc:inkChg chg="add mod">
          <ac:chgData name="Kristen Tripet" userId="bbbc72c7-4aa7-48ca-8be3-2c3fcdde63a0" providerId="ADAL" clId="{07D40BD9-DFBA-4AA4-A6AA-3B17068885B2}" dt="2024-03-08T04:27:37.867" v="1920"/>
          <ac:inkMkLst>
            <pc:docMk/>
            <pc:sldMk cId="587982803" sldId="318"/>
            <ac:inkMk id="251" creationId="{92CC3B40-5EEB-CE2B-EE24-3E3FC144B45F}"/>
          </ac:inkMkLst>
        </pc:inkChg>
        <pc:inkChg chg="add mod">
          <ac:chgData name="Kristen Tripet" userId="bbbc72c7-4aa7-48ca-8be3-2c3fcdde63a0" providerId="ADAL" clId="{07D40BD9-DFBA-4AA4-A6AA-3B17068885B2}" dt="2024-03-08T04:27:37.867" v="1920"/>
          <ac:inkMkLst>
            <pc:docMk/>
            <pc:sldMk cId="587982803" sldId="318"/>
            <ac:inkMk id="252" creationId="{56481137-0530-2132-B8E5-94971A1267E8}"/>
          </ac:inkMkLst>
        </pc:inkChg>
        <pc:inkChg chg="add mod">
          <ac:chgData name="Kristen Tripet" userId="bbbc72c7-4aa7-48ca-8be3-2c3fcdde63a0" providerId="ADAL" clId="{07D40BD9-DFBA-4AA4-A6AA-3B17068885B2}" dt="2024-03-08T04:27:37.867" v="1920"/>
          <ac:inkMkLst>
            <pc:docMk/>
            <pc:sldMk cId="587982803" sldId="318"/>
            <ac:inkMk id="253" creationId="{37709F62-2867-A09B-0BF0-1F62C368F4E9}"/>
          </ac:inkMkLst>
        </pc:inkChg>
        <pc:inkChg chg="add mod">
          <ac:chgData name="Kristen Tripet" userId="bbbc72c7-4aa7-48ca-8be3-2c3fcdde63a0" providerId="ADAL" clId="{07D40BD9-DFBA-4AA4-A6AA-3B17068885B2}" dt="2024-03-08T04:27:37.867" v="1920"/>
          <ac:inkMkLst>
            <pc:docMk/>
            <pc:sldMk cId="587982803" sldId="318"/>
            <ac:inkMk id="254" creationId="{F4EF8A62-8398-C66A-4428-823BC4EBD2D3}"/>
          </ac:inkMkLst>
        </pc:inkChg>
        <pc:inkChg chg="add mod">
          <ac:chgData name="Kristen Tripet" userId="bbbc72c7-4aa7-48ca-8be3-2c3fcdde63a0" providerId="ADAL" clId="{07D40BD9-DFBA-4AA4-A6AA-3B17068885B2}" dt="2024-03-08T04:27:51.374" v="1934"/>
          <ac:inkMkLst>
            <pc:docMk/>
            <pc:sldMk cId="587982803" sldId="318"/>
            <ac:inkMk id="256" creationId="{4B82F2BB-3464-37B5-43B5-065DE8F7D58F}"/>
          </ac:inkMkLst>
        </pc:inkChg>
        <pc:inkChg chg="add mod">
          <ac:chgData name="Kristen Tripet" userId="bbbc72c7-4aa7-48ca-8be3-2c3fcdde63a0" providerId="ADAL" clId="{07D40BD9-DFBA-4AA4-A6AA-3B17068885B2}" dt="2024-03-08T04:27:51.374" v="1934"/>
          <ac:inkMkLst>
            <pc:docMk/>
            <pc:sldMk cId="587982803" sldId="318"/>
            <ac:inkMk id="257" creationId="{8671DD89-1E30-0692-8120-3D314E25E302}"/>
          </ac:inkMkLst>
        </pc:inkChg>
        <pc:inkChg chg="add mod">
          <ac:chgData name="Kristen Tripet" userId="bbbc72c7-4aa7-48ca-8be3-2c3fcdde63a0" providerId="ADAL" clId="{07D40BD9-DFBA-4AA4-A6AA-3B17068885B2}" dt="2024-03-08T04:27:51.374" v="1934"/>
          <ac:inkMkLst>
            <pc:docMk/>
            <pc:sldMk cId="587982803" sldId="318"/>
            <ac:inkMk id="258" creationId="{0A54743F-59BA-FAFA-590C-571D474787A8}"/>
          </ac:inkMkLst>
        </pc:inkChg>
        <pc:inkChg chg="add mod">
          <ac:chgData name="Kristen Tripet" userId="bbbc72c7-4aa7-48ca-8be3-2c3fcdde63a0" providerId="ADAL" clId="{07D40BD9-DFBA-4AA4-A6AA-3B17068885B2}" dt="2024-03-08T04:27:51.374" v="1934"/>
          <ac:inkMkLst>
            <pc:docMk/>
            <pc:sldMk cId="587982803" sldId="318"/>
            <ac:inkMk id="260" creationId="{9ABDA425-2CB6-A0F3-5867-DA4310B55B1E}"/>
          </ac:inkMkLst>
        </pc:inkChg>
        <pc:inkChg chg="add mod">
          <ac:chgData name="Kristen Tripet" userId="bbbc72c7-4aa7-48ca-8be3-2c3fcdde63a0" providerId="ADAL" clId="{07D40BD9-DFBA-4AA4-A6AA-3B17068885B2}" dt="2024-03-08T04:27:51.374" v="1934"/>
          <ac:inkMkLst>
            <pc:docMk/>
            <pc:sldMk cId="587982803" sldId="318"/>
            <ac:inkMk id="261" creationId="{4D9631E8-205E-89D7-331E-91970434A23A}"/>
          </ac:inkMkLst>
        </pc:inkChg>
        <pc:inkChg chg="add mod">
          <ac:chgData name="Kristen Tripet" userId="bbbc72c7-4aa7-48ca-8be3-2c3fcdde63a0" providerId="ADAL" clId="{07D40BD9-DFBA-4AA4-A6AA-3B17068885B2}" dt="2024-03-08T04:27:51.374" v="1934"/>
          <ac:inkMkLst>
            <pc:docMk/>
            <pc:sldMk cId="587982803" sldId="318"/>
            <ac:inkMk id="262" creationId="{A7573695-FE0A-BA0E-F9B3-CE70B8906A95}"/>
          </ac:inkMkLst>
        </pc:inkChg>
        <pc:inkChg chg="add mod">
          <ac:chgData name="Kristen Tripet" userId="bbbc72c7-4aa7-48ca-8be3-2c3fcdde63a0" providerId="ADAL" clId="{07D40BD9-DFBA-4AA4-A6AA-3B17068885B2}" dt="2024-03-08T04:27:51.374" v="1934"/>
          <ac:inkMkLst>
            <pc:docMk/>
            <pc:sldMk cId="587982803" sldId="318"/>
            <ac:inkMk id="263" creationId="{3C46E221-14DF-D664-008F-BB09E4864CA3}"/>
          </ac:inkMkLst>
        </pc:inkChg>
        <pc:inkChg chg="add mod">
          <ac:chgData name="Kristen Tripet" userId="bbbc72c7-4aa7-48ca-8be3-2c3fcdde63a0" providerId="ADAL" clId="{07D40BD9-DFBA-4AA4-A6AA-3B17068885B2}" dt="2024-03-08T04:27:51.374" v="1934"/>
          <ac:inkMkLst>
            <pc:docMk/>
            <pc:sldMk cId="587982803" sldId="318"/>
            <ac:inkMk id="265" creationId="{718802CB-85A8-49F5-4069-50D0E8DC536C}"/>
          </ac:inkMkLst>
        </pc:inkChg>
        <pc:inkChg chg="add mod">
          <ac:chgData name="Kristen Tripet" userId="bbbc72c7-4aa7-48ca-8be3-2c3fcdde63a0" providerId="ADAL" clId="{07D40BD9-DFBA-4AA4-A6AA-3B17068885B2}" dt="2024-03-08T04:27:51.374" v="1934"/>
          <ac:inkMkLst>
            <pc:docMk/>
            <pc:sldMk cId="587982803" sldId="318"/>
            <ac:inkMk id="266" creationId="{9AAE42C2-B362-B170-1CEE-FF701FD16BC7}"/>
          </ac:inkMkLst>
        </pc:inkChg>
        <pc:inkChg chg="add mod">
          <ac:chgData name="Kristen Tripet" userId="bbbc72c7-4aa7-48ca-8be3-2c3fcdde63a0" providerId="ADAL" clId="{07D40BD9-DFBA-4AA4-A6AA-3B17068885B2}" dt="2024-03-08T04:27:51.374" v="1934"/>
          <ac:inkMkLst>
            <pc:docMk/>
            <pc:sldMk cId="587982803" sldId="318"/>
            <ac:inkMk id="268" creationId="{528FE869-31D6-1AE4-353F-6E7C72A4FFA7}"/>
          </ac:inkMkLst>
        </pc:inkChg>
        <pc:inkChg chg="add">
          <ac:chgData name="Kristen Tripet" userId="bbbc72c7-4aa7-48ca-8be3-2c3fcdde63a0" providerId="ADAL" clId="{07D40BD9-DFBA-4AA4-A6AA-3B17068885B2}" dt="2024-03-08T04:27:54.062" v="1935" actId="9405"/>
          <ac:inkMkLst>
            <pc:docMk/>
            <pc:sldMk cId="587982803" sldId="318"/>
            <ac:inkMk id="270" creationId="{6907DF96-E48D-F55E-3EEC-6F8FC95FC834}"/>
          </ac:inkMkLst>
        </pc:inkChg>
        <pc:inkChg chg="add mod">
          <ac:chgData name="Kristen Tripet" userId="bbbc72c7-4aa7-48ca-8be3-2c3fcdde63a0" providerId="ADAL" clId="{07D40BD9-DFBA-4AA4-A6AA-3B17068885B2}" dt="2024-03-08T04:28:08.363" v="1943"/>
          <ac:inkMkLst>
            <pc:docMk/>
            <pc:sldMk cId="587982803" sldId="318"/>
            <ac:inkMk id="271" creationId="{D6B386CD-5CF9-574D-775F-366163C5173F}"/>
          </ac:inkMkLst>
        </pc:inkChg>
        <pc:inkChg chg="add mod">
          <ac:chgData name="Kristen Tripet" userId="bbbc72c7-4aa7-48ca-8be3-2c3fcdde63a0" providerId="ADAL" clId="{07D40BD9-DFBA-4AA4-A6AA-3B17068885B2}" dt="2024-03-08T04:28:08.363" v="1943"/>
          <ac:inkMkLst>
            <pc:docMk/>
            <pc:sldMk cId="587982803" sldId="318"/>
            <ac:inkMk id="272" creationId="{4644E6AD-1978-0C17-5C76-D674EC0697C6}"/>
          </ac:inkMkLst>
        </pc:inkChg>
        <pc:inkChg chg="add mod">
          <ac:chgData name="Kristen Tripet" userId="bbbc72c7-4aa7-48ca-8be3-2c3fcdde63a0" providerId="ADAL" clId="{07D40BD9-DFBA-4AA4-A6AA-3B17068885B2}" dt="2024-03-08T04:28:08.363" v="1943"/>
          <ac:inkMkLst>
            <pc:docMk/>
            <pc:sldMk cId="587982803" sldId="318"/>
            <ac:inkMk id="273" creationId="{E1A9F1A1-E459-CAC4-773D-8A84592067D6}"/>
          </ac:inkMkLst>
        </pc:inkChg>
        <pc:inkChg chg="add mod">
          <ac:chgData name="Kristen Tripet" userId="bbbc72c7-4aa7-48ca-8be3-2c3fcdde63a0" providerId="ADAL" clId="{07D40BD9-DFBA-4AA4-A6AA-3B17068885B2}" dt="2024-03-08T04:28:08.363" v="1943"/>
          <ac:inkMkLst>
            <pc:docMk/>
            <pc:sldMk cId="587982803" sldId="318"/>
            <ac:inkMk id="274" creationId="{43E78E12-F630-872B-BDE4-5482C9630275}"/>
          </ac:inkMkLst>
        </pc:inkChg>
        <pc:inkChg chg="add mod">
          <ac:chgData name="Kristen Tripet" userId="bbbc72c7-4aa7-48ca-8be3-2c3fcdde63a0" providerId="ADAL" clId="{07D40BD9-DFBA-4AA4-A6AA-3B17068885B2}" dt="2024-03-08T04:28:08.363" v="1943"/>
          <ac:inkMkLst>
            <pc:docMk/>
            <pc:sldMk cId="587982803" sldId="318"/>
            <ac:inkMk id="275" creationId="{926BA536-A1F2-B749-71C1-3C494EB2FE55}"/>
          </ac:inkMkLst>
        </pc:inkChg>
        <pc:inkChg chg="add mod">
          <ac:chgData name="Kristen Tripet" userId="bbbc72c7-4aa7-48ca-8be3-2c3fcdde63a0" providerId="ADAL" clId="{07D40BD9-DFBA-4AA4-A6AA-3B17068885B2}" dt="2024-03-08T04:28:08.363" v="1943"/>
          <ac:inkMkLst>
            <pc:docMk/>
            <pc:sldMk cId="587982803" sldId="318"/>
            <ac:inkMk id="276" creationId="{59603B96-F32A-9437-3AE4-9C01D4252D7B}"/>
          </ac:inkMkLst>
        </pc:inkChg>
        <pc:inkChg chg="add mod">
          <ac:chgData name="Kristen Tripet" userId="bbbc72c7-4aa7-48ca-8be3-2c3fcdde63a0" providerId="ADAL" clId="{07D40BD9-DFBA-4AA4-A6AA-3B17068885B2}" dt="2024-03-08T04:28:08.363" v="1943"/>
          <ac:inkMkLst>
            <pc:docMk/>
            <pc:sldMk cId="587982803" sldId="318"/>
            <ac:inkMk id="277" creationId="{4951BAF7-6954-20AF-DF57-4FF2CE5A6A71}"/>
          </ac:inkMkLst>
        </pc:inkChg>
        <pc:inkChg chg="add mod">
          <ac:chgData name="Kristen Tripet" userId="bbbc72c7-4aa7-48ca-8be3-2c3fcdde63a0" providerId="ADAL" clId="{07D40BD9-DFBA-4AA4-A6AA-3B17068885B2}" dt="2024-03-08T04:28:15.297" v="1949"/>
          <ac:inkMkLst>
            <pc:docMk/>
            <pc:sldMk cId="587982803" sldId="318"/>
            <ac:inkMk id="279" creationId="{1B490D54-D85A-36CC-C135-B0D43F8E553A}"/>
          </ac:inkMkLst>
        </pc:inkChg>
        <pc:inkChg chg="add mod">
          <ac:chgData name="Kristen Tripet" userId="bbbc72c7-4aa7-48ca-8be3-2c3fcdde63a0" providerId="ADAL" clId="{07D40BD9-DFBA-4AA4-A6AA-3B17068885B2}" dt="2024-03-08T04:28:15.297" v="1949"/>
          <ac:inkMkLst>
            <pc:docMk/>
            <pc:sldMk cId="587982803" sldId="318"/>
            <ac:inkMk id="280" creationId="{87595431-56AE-2E34-10D1-EFB8EB3179DB}"/>
          </ac:inkMkLst>
        </pc:inkChg>
        <pc:inkChg chg="add mod">
          <ac:chgData name="Kristen Tripet" userId="bbbc72c7-4aa7-48ca-8be3-2c3fcdde63a0" providerId="ADAL" clId="{07D40BD9-DFBA-4AA4-A6AA-3B17068885B2}" dt="2024-03-08T04:28:15.297" v="1949"/>
          <ac:inkMkLst>
            <pc:docMk/>
            <pc:sldMk cId="587982803" sldId="318"/>
            <ac:inkMk id="281" creationId="{1D96D667-55A4-9CDD-2D87-F2A3CB940F85}"/>
          </ac:inkMkLst>
        </pc:inkChg>
        <pc:inkChg chg="add mod">
          <ac:chgData name="Kristen Tripet" userId="bbbc72c7-4aa7-48ca-8be3-2c3fcdde63a0" providerId="ADAL" clId="{07D40BD9-DFBA-4AA4-A6AA-3B17068885B2}" dt="2024-03-08T04:28:15.297" v="1949"/>
          <ac:inkMkLst>
            <pc:docMk/>
            <pc:sldMk cId="587982803" sldId="318"/>
            <ac:inkMk id="282" creationId="{393BE941-D180-9AA8-B30C-E9D0EA817AEF}"/>
          </ac:inkMkLst>
        </pc:inkChg>
        <pc:inkChg chg="add mod">
          <ac:chgData name="Kristen Tripet" userId="bbbc72c7-4aa7-48ca-8be3-2c3fcdde63a0" providerId="ADAL" clId="{07D40BD9-DFBA-4AA4-A6AA-3B17068885B2}" dt="2024-03-08T04:28:15.297" v="1949"/>
          <ac:inkMkLst>
            <pc:docMk/>
            <pc:sldMk cId="587982803" sldId="318"/>
            <ac:inkMk id="283" creationId="{0FF9AC17-67BA-70DC-8943-B53D05F6D2DA}"/>
          </ac:inkMkLst>
        </pc:inkChg>
        <pc:inkChg chg="add mod">
          <ac:chgData name="Kristen Tripet" userId="bbbc72c7-4aa7-48ca-8be3-2c3fcdde63a0" providerId="ADAL" clId="{07D40BD9-DFBA-4AA4-A6AA-3B17068885B2}" dt="2024-03-08T04:30:34.590" v="2082"/>
          <ac:inkMkLst>
            <pc:docMk/>
            <pc:sldMk cId="587982803" sldId="318"/>
            <ac:inkMk id="285" creationId="{F009C586-5CDE-3F03-9781-77A724C2ED5B}"/>
          </ac:inkMkLst>
        </pc:inkChg>
        <pc:inkChg chg="add mod">
          <ac:chgData name="Kristen Tripet" userId="bbbc72c7-4aa7-48ca-8be3-2c3fcdde63a0" providerId="ADAL" clId="{07D40BD9-DFBA-4AA4-A6AA-3B17068885B2}" dt="2024-03-08T04:30:34.590" v="2082"/>
          <ac:inkMkLst>
            <pc:docMk/>
            <pc:sldMk cId="587982803" sldId="318"/>
            <ac:inkMk id="286" creationId="{DFAD8AC0-2290-6007-B338-786DBD48B7BE}"/>
          </ac:inkMkLst>
        </pc:inkChg>
        <pc:inkChg chg="add mod">
          <ac:chgData name="Kristen Tripet" userId="bbbc72c7-4aa7-48ca-8be3-2c3fcdde63a0" providerId="ADAL" clId="{07D40BD9-DFBA-4AA4-A6AA-3B17068885B2}" dt="2024-03-08T04:30:34.590" v="2082"/>
          <ac:inkMkLst>
            <pc:docMk/>
            <pc:sldMk cId="587982803" sldId="318"/>
            <ac:inkMk id="287" creationId="{BB87F8E3-E15C-D9E8-2059-EA483DE29CD5}"/>
          </ac:inkMkLst>
        </pc:inkChg>
        <pc:inkChg chg="add mod">
          <ac:chgData name="Kristen Tripet" userId="bbbc72c7-4aa7-48ca-8be3-2c3fcdde63a0" providerId="ADAL" clId="{07D40BD9-DFBA-4AA4-A6AA-3B17068885B2}" dt="2024-03-08T04:30:34.590" v="2082"/>
          <ac:inkMkLst>
            <pc:docMk/>
            <pc:sldMk cId="587982803" sldId="318"/>
            <ac:inkMk id="289" creationId="{9B362B73-4603-3B9B-4D9D-A37609B8E23F}"/>
          </ac:inkMkLst>
        </pc:inkChg>
      </pc:sldChg>
      <pc:sldChg chg="addSp delSp modSp add mod">
        <pc:chgData name="Kristen Tripet" userId="bbbc72c7-4aa7-48ca-8be3-2c3fcdde63a0" providerId="ADAL" clId="{07D40BD9-DFBA-4AA4-A6AA-3B17068885B2}" dt="2024-03-08T04:30:03.688" v="2076" actId="1076"/>
        <pc:sldMkLst>
          <pc:docMk/>
          <pc:sldMk cId="2483938837" sldId="319"/>
        </pc:sldMkLst>
        <pc:spChg chg="mod">
          <ac:chgData name="Kristen Tripet" userId="bbbc72c7-4aa7-48ca-8be3-2c3fcdde63a0" providerId="ADAL" clId="{07D40BD9-DFBA-4AA4-A6AA-3B17068885B2}" dt="2024-03-08T03:15:50.252" v="884" actId="20577"/>
          <ac:spMkLst>
            <pc:docMk/>
            <pc:sldMk cId="2483938837" sldId="319"/>
            <ac:spMk id="2" creationId="{C973281A-ABA2-88C8-6134-2A7DAB9F9A1D}"/>
          </ac:spMkLst>
        </pc:spChg>
        <pc:spChg chg="del mod">
          <ac:chgData name="Kristen Tripet" userId="bbbc72c7-4aa7-48ca-8be3-2c3fcdde63a0" providerId="ADAL" clId="{07D40BD9-DFBA-4AA4-A6AA-3B17068885B2}" dt="2024-03-08T04:24:18.516" v="1835" actId="478"/>
          <ac:spMkLst>
            <pc:docMk/>
            <pc:sldMk cId="2483938837" sldId="319"/>
            <ac:spMk id="3" creationId="{A673EE5F-6CA6-6E62-F4A0-8B467C92E5A4}"/>
          </ac:spMkLst>
        </pc:spChg>
        <pc:spChg chg="mod">
          <ac:chgData name="Kristen Tripet" userId="bbbc72c7-4aa7-48ca-8be3-2c3fcdde63a0" providerId="ADAL" clId="{07D40BD9-DFBA-4AA4-A6AA-3B17068885B2}" dt="2024-03-08T04:24:56.564" v="1842" actId="403"/>
          <ac:spMkLst>
            <pc:docMk/>
            <pc:sldMk cId="2483938837" sldId="319"/>
            <ac:spMk id="11" creationId="{2967477E-2935-EBCC-19A1-A0C4887FF343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12" creationId="{7125C281-154D-F730-3A7E-06778AB1EEA2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13" creationId="{4940B57A-EFB2-86AB-9466-65271CE6231A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15" creationId="{D8504217-E2DF-C294-FD3C-A4F905E6B0EF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16" creationId="{BC252D48-D7F2-0A83-FF6C-F10E46CBAF4A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17" creationId="{75D1EE24-2488-52B2-F933-72D855E1F457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18" creationId="{44E195C1-B066-CDBE-E16B-003C46F951A2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19" creationId="{989A9CDD-C393-D8BC-BFB9-DE48A83D5025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20" creationId="{7B65ECEE-E322-EAAB-5722-33DAB488C166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21" creationId="{C1437623-490C-B256-7C53-33198384A7AD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22" creationId="{550A69FB-A480-5825-63A8-889C08725A64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23" creationId="{0CE58B58-4A7E-99BF-DC85-9E86D01DFBF0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24" creationId="{781AC3E1-31B4-BC5D-FC88-00ACFE7E41CB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25" creationId="{FBA0BE3D-65F6-EF72-F9BE-524BC3BF5F3A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26" creationId="{A21B1C7B-A3C7-CF46-623F-814675AF0467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27" creationId="{E55AB162-5D5C-3DAE-703F-839375389C45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28" creationId="{D3183A10-EAC5-90C1-5A6C-0D85E0854B9C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29" creationId="{F94633B7-74C6-4C38-C481-63F49DB56532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30" creationId="{7B10BA44-477F-BE09-0199-4367A22D7A82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31" creationId="{8C4F02DB-7862-91F4-AC52-482966A65C88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32" creationId="{53CC442D-D185-B22C-C1CD-0961895BDA6C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33" creationId="{99F18742-A695-2389-5449-CBAB0B8A3A0F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34" creationId="{6C0FE577-A704-D2FE-D47B-BA89153EEC1E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36" creationId="{06B5AEC4-B14F-E8B3-2419-EBEC28E634B7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37" creationId="{7C578A7A-1A03-0E76-CE61-FF8CBF7A6F45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38" creationId="{FE5E76FC-47AA-01A4-A325-FB7E6958FAF6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39" creationId="{EBBF3D0D-B4EC-346E-04E6-7DC06981E994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40" creationId="{F85BAC8C-217B-4E65-524B-F67324B8DC4C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41" creationId="{46B9D0B5-2FF6-11AC-F0D2-889632046D6F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42" creationId="{E69B68E2-7E86-0268-E486-C50423038EF5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43" creationId="{8DD42993-43D6-AFCA-1DAC-45BC2B01A6F4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44" creationId="{813B694A-5E43-30F0-ECFD-D086D2F5FD49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45" creationId="{648AFF95-05D3-FF7B-E45A-0994AC31CB48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46" creationId="{0B231D6C-76AB-ACE3-7B51-65428A19C2A0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47" creationId="{0FDADA58-F001-F90C-BB7B-A1CB203E0BF7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48" creationId="{E752E458-99A2-24AF-EFF9-4201C3E24624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49" creationId="{25BD3096-DA1F-0DED-67EA-FE56FBA32F15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50" creationId="{A9C3FE47-AA16-9136-CFD7-CB7AF025AF63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51" creationId="{392C6AED-8B7E-E04C-18B1-9FAD3EA90D8E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52" creationId="{53E6FD3E-7658-87CA-86E1-F463654B9DB6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53" creationId="{2497014D-D238-CACA-C275-9E418310DF25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54" creationId="{FB3A59ED-B1BF-FD5C-6B06-8940EBB183E4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55" creationId="{4C2DA593-87D1-19BC-A048-618D293ADDCA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57" creationId="{3E4DC664-4C27-DA73-67BC-ADF253347CDD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58" creationId="{D270FCA0-A75B-9CA6-F0C3-F724CAC00253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59" creationId="{246D990D-5CE7-1436-8A11-C4FA91F78AF3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60" creationId="{9DE6A7DC-A89A-8C60-14BA-94C1B35A5604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61" creationId="{F509A12B-F903-20FF-25BA-CCF9A6938A75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62" creationId="{7470E4D5-F7C7-3800-3D41-07B96FC21627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63" creationId="{98DB8B0C-2159-85ED-52B5-1C184B8D04C3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64" creationId="{A5CC5CD3-28BC-12C4-787A-228085FAE397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65" creationId="{4C0CE2EC-129F-5C67-0F67-09E3F0A4B594}"/>
          </ac:spMkLst>
        </pc:spChg>
        <pc:spChg chg="mod">
          <ac:chgData name="Kristen Tripet" userId="bbbc72c7-4aa7-48ca-8be3-2c3fcdde63a0" providerId="ADAL" clId="{07D40BD9-DFBA-4AA4-A6AA-3B17068885B2}" dt="2024-03-08T04:24:40.983" v="1836"/>
          <ac:spMkLst>
            <pc:docMk/>
            <pc:sldMk cId="2483938837" sldId="319"/>
            <ac:spMk id="66" creationId="{E85FF7FB-2419-5F5D-FD87-9188FB67EC76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67" creationId="{4E666226-C775-BEF2-2F53-B1A2F2BC225E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68" creationId="{5CECE62E-F692-BCC7-CAA0-D07861C088F3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69" creationId="{4C9C9973-6749-F90B-23DB-3D4CDCB292FB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70" creationId="{E06CA9D5-73CD-6A16-F395-E96B66804E3D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71" creationId="{604A1D5F-DC65-EE32-AA8F-9D1BCD72B830}"/>
          </ac:spMkLst>
        </pc:spChg>
        <pc:spChg chg="add mod">
          <ac:chgData name="Kristen Tripet" userId="bbbc72c7-4aa7-48ca-8be3-2c3fcdde63a0" providerId="ADAL" clId="{07D40BD9-DFBA-4AA4-A6AA-3B17068885B2}" dt="2024-03-08T04:29:04.948" v="1950" actId="1076"/>
          <ac:spMkLst>
            <pc:docMk/>
            <pc:sldMk cId="2483938837" sldId="319"/>
            <ac:spMk id="72" creationId="{F7F1417E-8E08-1653-37BE-59CF45E2900E}"/>
          </ac:spMkLst>
        </pc:spChg>
        <pc:spChg chg="add mod">
          <ac:chgData name="Kristen Tripet" userId="bbbc72c7-4aa7-48ca-8be3-2c3fcdde63a0" providerId="ADAL" clId="{07D40BD9-DFBA-4AA4-A6AA-3B17068885B2}" dt="2024-03-08T04:30:03.688" v="2076" actId="1076"/>
          <ac:spMkLst>
            <pc:docMk/>
            <pc:sldMk cId="2483938837" sldId="319"/>
            <ac:spMk id="73" creationId="{E244D042-B141-2E44-DAE3-1FDC359AA4AD}"/>
          </ac:spMkLst>
        </pc:spChg>
        <pc:grpChg chg="add mod">
          <ac:chgData name="Kristen Tripet" userId="bbbc72c7-4aa7-48ca-8be3-2c3fcdde63a0" providerId="ADAL" clId="{07D40BD9-DFBA-4AA4-A6AA-3B17068885B2}" dt="2024-03-08T04:29:04.948" v="1950" actId="1076"/>
          <ac:grpSpMkLst>
            <pc:docMk/>
            <pc:sldMk cId="2483938837" sldId="319"/>
            <ac:grpSpMk id="9" creationId="{7B4758BF-E899-78B1-0DCE-64C5D46D6BFB}"/>
          </ac:grpSpMkLst>
        </pc:grpChg>
        <pc:grpChg chg="mod">
          <ac:chgData name="Kristen Tripet" userId="bbbc72c7-4aa7-48ca-8be3-2c3fcdde63a0" providerId="ADAL" clId="{07D40BD9-DFBA-4AA4-A6AA-3B17068885B2}" dt="2024-03-08T04:24:40.983" v="1836"/>
          <ac:grpSpMkLst>
            <pc:docMk/>
            <pc:sldMk cId="2483938837" sldId="319"/>
            <ac:grpSpMk id="10" creationId="{4E8B4F9E-775B-CE2A-B71C-16EC53470C55}"/>
          </ac:grpSpMkLst>
        </pc:grpChg>
        <pc:grpChg chg="add mod">
          <ac:chgData name="Kristen Tripet" userId="bbbc72c7-4aa7-48ca-8be3-2c3fcdde63a0" providerId="ADAL" clId="{07D40BD9-DFBA-4AA4-A6AA-3B17068885B2}" dt="2024-03-08T04:29:04.948" v="1950" actId="1076"/>
          <ac:grpSpMkLst>
            <pc:docMk/>
            <pc:sldMk cId="2483938837" sldId="319"/>
            <ac:grpSpMk id="14" creationId="{B589D8C5-05CE-6904-4451-94F0272BC925}"/>
          </ac:grpSpMkLst>
        </pc:grpChg>
        <pc:grpChg chg="add mod">
          <ac:chgData name="Kristen Tripet" userId="bbbc72c7-4aa7-48ca-8be3-2c3fcdde63a0" providerId="ADAL" clId="{07D40BD9-DFBA-4AA4-A6AA-3B17068885B2}" dt="2024-03-08T04:29:04.948" v="1950" actId="1076"/>
          <ac:grpSpMkLst>
            <pc:docMk/>
            <pc:sldMk cId="2483938837" sldId="319"/>
            <ac:grpSpMk id="35" creationId="{6E21375E-A2A8-DD80-3C79-CC391AA0F4FF}"/>
          </ac:grpSpMkLst>
        </pc:grpChg>
        <pc:grpChg chg="add mod">
          <ac:chgData name="Kristen Tripet" userId="bbbc72c7-4aa7-48ca-8be3-2c3fcdde63a0" providerId="ADAL" clId="{07D40BD9-DFBA-4AA4-A6AA-3B17068885B2}" dt="2024-03-08T04:29:04.948" v="1950" actId="1076"/>
          <ac:grpSpMkLst>
            <pc:docMk/>
            <pc:sldMk cId="2483938837" sldId="319"/>
            <ac:grpSpMk id="56" creationId="{03671DAE-9A1D-D715-77F9-46E2B6CBA214}"/>
          </ac:grpSpMkLst>
        </pc:grpChg>
        <pc:picChg chg="del ord">
          <ac:chgData name="Kristen Tripet" userId="bbbc72c7-4aa7-48ca-8be3-2c3fcdde63a0" providerId="ADAL" clId="{07D40BD9-DFBA-4AA4-A6AA-3B17068885B2}" dt="2024-03-08T03:11:18.023" v="836" actId="478"/>
          <ac:picMkLst>
            <pc:docMk/>
            <pc:sldMk cId="2483938837" sldId="319"/>
            <ac:picMk id="7" creationId="{3787852F-0472-8B5F-0D15-59DC8AD5C48C}"/>
          </ac:picMkLst>
        </pc:picChg>
        <pc:picChg chg="add mod">
          <ac:chgData name="Kristen Tripet" userId="bbbc72c7-4aa7-48ca-8be3-2c3fcdde63a0" providerId="ADAL" clId="{07D40BD9-DFBA-4AA4-A6AA-3B17068885B2}" dt="2024-03-08T03:10:57.774" v="825" actId="1076"/>
          <ac:picMkLst>
            <pc:docMk/>
            <pc:sldMk cId="2483938837" sldId="319"/>
            <ac:picMk id="8" creationId="{5FF55687-C1FC-93A8-1E66-7C45E1B8DCC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13/03/2024</a:t>
            </a:fld>
            <a:endParaRPr lang="en-AU" sz="10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19:47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1537 1063 6521,'-1'0'363,"1"0"0,-1 0 0,1-1 0,-1 1 0,0 0-1,1-1 1,-1 1 0,1-1 0,-1 1 0,1-1 0,0 1-1,-1-1 1,1 1 0,-1-1 0,1 1 0,0-1-1,0 1 1,-1-1 0,1 0 0,0 1 0,0-1 0,0 1-1,-1-1 1,1 0 0,0 0 0,0 0-189,1 0 1,-1 0-1,0 0 0,1 0 0,-1 1 1,1-1-1,-1 0 0,1 0 0,-1 1 1,1-1-1,0 0 0,-1 1 1,1-1-1,0 0 0,1 0 0,2-1-130,0-1-1,0 1 0,0 0 1,0 1-1,0-1 0,7-1 1,-10 3 10,0 0 1,1 0 0,-1-1 0,0 1 0,0 0-1,0-1 1,0 1 0,1-1 0,-1 0-1,0 1 1,0-1 0,0 0 0,0 1-1,0-1 1,0 0 0,-1 0 0,1 0 0,0 0-1,1-1 1,-2 1-34,0 1 1,0 0-1,0 0 1,0 0-1,0-1 0,0 1 1,0 0-1,0 0 1,0-1-1,0 1 0,0 0 1,0 0-1,0 0 1,0-1-1,0 1 0,0 0 1,0 0-1,-1-1 1,1 1-1,0 0 0,0 0 1,0 0-1,0 0 1,0-1-1,-1 1 0,1 0 1,0 0-1,0 0 1,0 0-1,0-1 0,-1 1 1,1 0-1,0 0 1,-16-2 58,5 4-68,-4-1 171,15-1-178,-1 0-1,1 0 0,0-1 1,-1 1-1,1 0 1,0-1-1,-1 1 0,1 0 1,0-1-1,-1 1 1,1-1-1,0 1 0,0 0 1,0-1-1,-1 1 1,1-1-1,0 1 0,0-1 1,0 1-1,0 0 1,0-1-1,0 1 0,0-1 1,0 1-1,0-1 1,0 1-1,0-1 0,0 1 1,0-1-1,0 1 0,1-1 1,17-49 572,-9 15-380,0-8 177,14-82 584,-22 111-875,0-1 1,0 1-1,-1-1 1,-1 0 0,-1 1-1,0-1 1,-1 1-1,0-1 1,-1 1-1,-1 0 1,0 1 0,-1-1-1,0 1 1,-11-16-1,-11-22 59,22 37-94,-2 0 1,0 0-1,0 1 1,-16-18-1,-41-52 134,46 56-125,2 6-9,12 16-31,1 0 0,0-1 1,0 0-1,0 0 1,1 0-1,-5-10 0,6 10-7,-2-1 0,1 1 0,-1 0 0,1 0 0,-2 0 0,1 0 0,-1 1 0,0-1 0,-10-8 0,2 4-4,-1 0 1,-27-15-1,38 24-7,-31-18 28,-53-20 0,74 35-25,1 0-1,-1 1 1,0 0-1,-1 1 1,1 1-1,0 0 1,-27 1-1,-50 2 29,58-2 18,-63 7 0,91-5-48,-1-1 0,0 1 1,0 0-1,1 1 0,-1-1 1,1 1-1,0 0 0,-7 5 0,-7 5 1,2-1-1,14-9 0,0-1 0,-1-1 0,1 1 0,-1 0 0,0 0 0,1-1 0,-5 2 0,-7 2-3,1 1 1,-1 0 0,1 1-1,1 1 1,-1-1 0,-17 17-1,21-16 3,-27 23-4,-39 47 0,6-12 43,38-32-40,23-27 0,1 1 0,-1 1 0,1-1 0,1 1 0,-10 17 1,8-10-3,-1-1 1,-1-1 0,0 1-1,-17 17 1,-7 9 3,31-36-4,0 0 0,0 1 0,1-1 0,-1 1 0,1-1 1,1 1-1,-1 0 0,-1 11 0,-5 18-2,-1-3 2,1 0-1,2 0 1,-5 64 0,10-86 3,0-1 1,-1 0 0,-1 0 0,0 1-1,0-1 1,0-1 0,-6 10-1,-10 27 1,15-28 3,0 1 0,-1 28 0,3-31 1,0 1-1,0-1 1,-9 27 0,6-27-4,2 0 1,-1 1-1,2-1 0,-2 30 0,0 10 9,1-28-12,2 1 0,2-1 0,0 1 1,2-1-1,0 0 0,15 53 0,-13-58-6,-3-14 5,0 0 1,0 0 0,1 0 0,5 12 0,8 11-5,19 49-1,-26-31 0,11-17 9,-16-27-1,-1-1-1,0 1 1,0 0 0,0-1 0,0 1 0,-1 1-1,3 5 1,-2 0 1,1 1 0,1-1 0,0 0 0,0 0 0,1 0 0,0-1 0,10 13 0,-9-15 2,-2-2-2,-1 1 0,0 0 0,0-1 0,0 2 0,4 10 0,-4-8 0,1-1-1,0 0 1,0 0-1,1 0 1,0 0-1,12 12 0,51 47 5,-36-38-5,-16-14 3,1-2-1,0 0 1,2 0-1,21 11 1,85 34 14,-96-46-16,-19-8 1,9 4 5,0-1 1,40 11-1,32 4 26,-57-13-14,0-1 0,1-2-1,0-2 1,38 1 0,-56-6 3,-1 0 1,1-2-1,-1 0 0,1-1 1,-1 0-1,0-2 1,0 0-1,20-9 0,-34 12 14,1 0 0,-1 0 0,0-1 0,0 1 0,0-1 0,0 0 0,2-3-1,14-11 142,-13 12-154,0-1 0,0 0 0,-1-1-1,0 1 1,0-1 0,0 0 0,-1 0 0,0 0-1,-1-1 1,1 1 0,2-10 0,-4 11-15,1 1 1,1 0 0,-1-1-1,1 1 1,0 1 0,0-1-1,8-7 1,-7 8-3,-1 0 1,0 0-1,0-1 0,0 0 1,-1 1-1,1-1 0,2-8 1,-4 10 4,0-1 1,1 0-1,-1 1 0,1-1 1,-1 1-1,1-1 0,0 1 1,0 0-1,1 1 0,-1-1 1,7-4-1,17-16 65,-12 13-4,-13 9-60,0-1 0,0 1 0,-1 0 0,1 0 1,0-1-1,-1 1 0,1-1 0,2-2 0,16-21 169,-15 19-131,0 1 0,-1-1 0,0 0 0,0 0 0,0 0 0,-1-1-1,3-7 1,12-27 123,-14 34-131,-1-1 0,1 1-1,-2-1 1,1 0-1,-1 0 1,3-16-1,-3-36 135,-2 36-110,5-37-1,0 15 73,-2 0 0,-2 0 0,-6-52 0,2 47-111,2-1 0,5-51 1,-3 97-28,-1 0 0,0-1 0,0 1 1,0 0-1,-1 0 0,0 0 1,0 0-1,-1 0 0,1 0 1,-1 1-1,-1-1 0,-3-7 0,-2-1-2,-2 0-1,0 1 1,-12-14-1,5 8-6,14 14 6,-1 0 1,1 0 0,-1 0-1,1 0 1,1 0 0,-1 0-1,1-1 1,0 1-1,0-1 1,1 0 0,-1 0-1,1 1 1,0-1 0,1 0-1,0 0 1,0 0 0,0 0-1,0 0 1,1 0 0,3-10-1,-4 12 2,1 0-1,-1-1 1,0 1-1,0 0 1,0 0-1,0 0 1,-1 0-1,0 0 1,-1-5 0,0-3-7,1 10 7,1 0 1,-1 0 0,0 0 0,0 0-1,0 0 1,0 0 0,0 0 0,-1 1-1,1-1 1,0 0 0,-2-1 0,1 2-19,1 0 0,0-1 1,0 1-1,-1 0 0,1-1 0,0 1 1,1 0-1,-1-1 0,0 0 0,0 1 1,1-1-1,-1 1 0,1-1 1,-1 0-1,1 1 0,-1-1 0,1 0 1,0 0-1,0 1 0,0-1 1,0-2-1,1-1-311,-1 4 191,0 0 0,0 0 0,0 0 0,1-1 0,-1 1 0,0 0 0,0 0 0,1 0 1,-1 0-1,1 0 0,-1 0 0,1 0 0,-1 0 0,1 0 0,-1 0 0,1 0 0,0 0 0,0 0 1,0 1-1,-1-1 0,1 0 0,0 1 0,0-1 0,0 0 0,0 1 0,0-1 0,0 1 0,2-1 1,18-5-2364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34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37 7642,'-3'-1'3457,"-7"-1"-513,10 2-2897,0 0 0,-1 0 1,1 0-1,0 0 0,0 1 0,0-1 0,0 0 1,0 0-1,-1 0 0,1 0 0,0 0 1,0 1-1,0-1 0,0 0 0,0 0 0,0 0 1,0 1-1,0-1 0,-1 0 0,1 0 0,0 0 1,0 1-1,0-1 0,0 0 0,0 0 0,0 0 1,0 1-1,0-1 0,0 0 0,0 0 1,0 0-1,1 1 0,-1-1 0,0 0 0,0 0 1,0 0-1,0 0 0,0 1 0,0-1 0,0 0 1,0 0-1,1 0 0,-1 0 0,0 1 0,0-1 1,0 0-1,0 0 0,1 0 0,-1 0 1,0 0-1,0 0 0,0 0 0,0 0 0,1 1 1,-1-1 15,0 1 1,1-1 0,-1 1 0,0-1 0,0 1-1,0-1 1,0 1 0,0 0 0,0-1 0,0 1-1,0-1 1,0 1 0,0-1 0,0 1 0,-1-1-1,1 1 1,0 0 0,0-1 0,0 1 0,-1-1-1,1 1 1,0-1 0,-1 0 0,1 1 0,0-1 0,-1 1-1,1-1 1,0 1 0,-1-1 0,1 0 0,-2 1-1,2-1-30,0 0-1,-1 0 1,1 0-1,0 1 0,0-1 1,-1 0-1,1 0 0,0 0 1,-1 0-1,1 1 1,0-1-1,0 0 0,0 0 1,-1 0-1,1 1 1,0-1-1,0 0 0,0 0 1,0 1-1,-1-1 0,1 0 1,0 1-1,0-1 1,0 0-1,0 1 0,0-1 1,0 0-1,0 0 1,0 1-1,0-1 0,0 0 1,0 1-1,0-1 0,0 0 1,0 1-1,0-1 1,0 0-1,0 0 0,0 1 1,0-1-1,1 0 1,-1 1-1,0-1 0,0 0 1,0 0-1,0 1 0,1-1 1,-1 0-1,0 0 1,0 1-1,1-1 0,-1 0 1,0 0-1,0 0 0,1 0 1,-1 1-1,0-1 1,0 0-1,1 0 0,3 1-1,0 0 0,0 0 0,0 0 0,0-1 0,-1 1 0,1-1 0,0 0 0,0 0-1,0 0 1,8-2 0,45-14 4,-8 2-22,26-5-3,-53 13-4,0 0 0,0 2 0,32-4 0,2 7-80,-44-1-81,-5 4-499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35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8 7306,'-4'-2'5711,"-6"-2"-3329,3 2-1490,13 6 350,-5-3-1215,-1-1 1,1 0-1,0 1 0,0-1 1,-1 1-1,1-1 0,0 1 1,-1-1-1,1 1 0,-1 0 1,1-1-1,-1 1 0,1 0 1,-1-1-1,1 1 0,-1 0 1,1 0-1,-1-1 0,0 1 1,0 0-1,1 0 0,-1 0 0,0-1 1,0 1-1,0 0 0,0 0 1,0 0-1,0 0 0,0-1 1,0 1-1,0 0 0,0 0 1,-1 1-1,0 19 123,4 6 151,-1 42 0,-2-31-159,-3 1-26,2-33-105,0 0 1,0 0 0,1-1 0,0 1-1,0 0 1,0 0 0,1 0 0,2 9 0,16 53 73,7 20 16,-23-79-83,0 0-1,0 0 0,-1 0 1,0 0-1,-1 1 0,0-1 1,0 14-1,-1-23-11,0 1 0,0-1 0,0 1 0,0-1 0,0 1 0,-1-1 0,1 1 0,0-1 0,0 0 0,0 1 0,-1-1-1,1 1 1,0-1 0,0 0 0,-1 1 0,1-1 0,0 0 0,-1 1 0,1-1 0,0 0 0,-1 1 0,1-1 0,-1 0 0,1 0 0,0 0 0,-1 1 0,0-1 0,1 0 0,0 0 1,-1 0-1,1 0 1,0 0-1,0 0 1,0 0-1,-1 0 1,1-1-1,0 1 1,0 0-1,0 0 1,0 0-1,0 0 1,-1 0-1,1 0 1,0-1-1,0 1 1,0 0-1,0 0 1,0 0-1,0 0 1,0 0-1,0-1 1,-1 1-1,1 0 1,0 0-1,0 0 1,0-1-1,0 1 1,0 0-1,0 0 1,0 0-1,0 0 1,0-1-1,0 1 1,0 0-1,0 0 1,0 0-1,0-1 1,1 1-1,-1 0 1,0 0-1,0 0 1,0 0-1,0-1 1,0 1-1,0 0 1,0 0-1,0 0 1,1 0-1,-1 0 1,0-1-1,0 1 1,0 0-1,0 0 1,1 0-1,1-4 74,0 0-51,1 0-1,-1 0 1,1 0 0,0 0-1,0 0 1,0 1 0,0-1 0,0 1-1,1 0 1,0 0 0,-1 0-1,1 1 1,0-1 0,1 1-1,-1 0 1,0 0 0,9-2-1,73-9-26,-82 11 0,0 1 0,0-2 0,0 1 0,0 0 0,-1-1 0,1 0 0,-1 1 0,1-1 0,-1-1 0,0 1 0,4-6 0,3-3-2,142-168 64,-91 90 20,-41 45-43,-8 37-35,-11 7-6,1 0 1,-1 0-1,0 1 0,1-1 1,-1 0-1,0 0 1,0 0-1,0 0 0,0-1 1,0 1-1,0 0 0,1-2 1,-2 3-1,0-1 1,1 1-1,-1 0 0,0-1 1,1 1-1,-1-1 1,1 1-1,-1 0 0,1-1 1,-1 1-1,0 0 1,1-1-1,0 1 0,-1 0 1,1 0-1,-1-1 0,1 1 1,-1 0-1,1 0 1,-1 0-1,1 0 0,0 0 1,-1 0-1,1 0 1,0 0-1,8-2 9,-9 1-8,0 0 0,1 1 0,-1-1 1,0 1-1,0-1 0,0 1 0,0-1 1,0 0-1,0 1 0,0-1 1,0 1-1,0-1 0,0 0 0,0 1 1,0-1-1,0 1 0,-1-1 0,1 0 1,0 1-1,0-1 0,-1 0 1,1 1-2,0 0 1,0-1-1,0 1 1,0-1-1,0 1 1,0 0-1,0-1 1,0 1-1,0 0 1,1-1-1,-1 1 1,0 0-1,0-1 1,0 1-1,0 0 1,1-1-1,-1 1 1,0 0-1,0 0 1,1-1-1,-1 1 1,0 0 0,0 0-1,1-1 1,-1 1-1,0 0 1,1 0-1,-1 0 1,0 0-1,1-1 1,-1 1-1,1 0 1,-1 0-1,0 0 1,1 0-1,-1 0 1,0 0-1,1 0 1,-1 0-1,0 0 1,1 0-1,-1 0 1,1 0-1,-1 0 1,1 1 0,1-2 1,-5 0 4,3 1-5,0 0-1,0 0 0,0 0 1,0 0-1,0 0 1,-1 0-1,1-1 1,0 1-1,0 0 0,0 0 1,0 0-1,0 0 1,0 0-1,-1 0 1,1 0-1,0 0 0,0 0 1,0-1-1,0 1 1,0 0-1,0 0 1,0 0-1,0 0 0,0 0 1,0 0-1,0-1 1,0 1-1,0 0 1,0 0-1,-1 0 0,1 0 1,0 0-1,0 0 1,0-1-1,1 1 1,-1 0-1,0 0 0,0 0 1,0 0-1,0 0 1,0-1-1,0 1 1,0 0-1,0 0 0,0 0 1,0 0-1,0 0 1,0 0-1,0-1 0,0 1 1,0 0-1,1 0 1,-1 0-1,0 0 1,0 0-1,0 0 0,0 0 1,1-1 3,-1-1 0,0 1-1,0 0 1,0 0 0,0 0 0,0-1 0,0 1 0,0 0-1,0 0 1,0-1 0,0 1 0,-1 0 0,1 0-1,0 0 1,-1 0 0,1 0 0,-1 0 0,0-1 0,1 1-1,-1 0 1,0 0 0,-1-1 0,0 3 2,1 0 1,0 0-1,-1 0 1,1 0-1,-1 1 1,1-1 0,0 0-1,0 1 1,0-1-1,0 1 1,-2 3-1,-2 2 56,3-5-54,1-1 0,-1 1-1,1-1 1,0 1 0,0-1 0,-1 1 0,1 0-1,0 0 1,1 0 0,-1 0 0,0 0 0,0-1 0,1 1-1,-1 0 1,1 1 0,0-1 0,-1 0 0,1 0-1,0 0 1,0 0 0,0 0 0,1 0 0,-1 0-1,0 0 1,1 0 0,0 0 0,0 3 0,2-1-6,-3-4-1,0 1-1,0-1 0,1 0 0,-1 1 0,0-1 0,1 1 1,-1-1-1,0 1 0,0-1 0,0 1 0,0-1 0,0 1 1,1-1-1,-1 1 0,0-1 0,0 1 0,0-1 1,0 1-1,0-1 0,0 1 0,-1-1 0,1 1 0,0-1 1,0 1-1,0-1 0,0 1 0,-1-1 0,1 0 0,0 1 1,-1 1-1,1-1 0,-1 1 0,1-1 0,0 0 0,0 1 0,-1-1 0,1 1 0,0-1 0,1 1 0,-1-1 0,0 0 0,0 1 0,0-1 0,1 1 0,-1-1 0,1 0 0,0 2 0,0 0 0,0 0 0,0 0 0,-1 0 0,1 0 0,-1 0 0,0 0 0,0 5 0,0 0 2,0-1 0,1 1 1,0 0-1,0-1 0,0 1 1,1-1-1,0 1 0,5 9 0,4 21 2,-5-13-3,12 28 1,-11-37 1,-2 1 0,0 1 0,0-1 0,2 28 0,-4-15 10,0 14-4,2 2-87,-5-46 63,0 0-1,0 1 1,0-1-1,0 0 1,0 0-1,0 1 1,-1-1-1,1 0 1,0 0-1,0 1 1,0-1-1,1 0 1,-1 1-1,0-1 1,0 0-1,0 0 1,0 1-1,0-1 1,0 0-1,0 0 1,0 0 0,0 1-1,1-1 1,-1 0-1,0 0 1,0 1-1,0-1 1,0 0-1,1 0 1,-1 0-1,0 0 1,0 1-1,0-1 1,1 0-1,-1 0 1,0 0-1,0 0 1,1 0-1,-1 0 1,0 0-35,0 0 1,1-1 0,-1 1-1,0 0 1,0 0 0,0-1-1,0 1 1,0 0 0,0-1-1,0 1 1,0 0 0,0 0-1,0-1 1,0 1 0,0 0 0,-1-1-1,1 1 1,0 0 0,0 0-1,0-1 1,0 1 0,0 0-1,0 0 1,-1-1 0,1 1-1,0 0 1,0 0 0,0-1-1,-1 1 1,1 0 0,0 0-1,0 0 1,-1 0 0,1-1-1,-1 1 1,-7-7-2186,2-3-2347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36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 9626,'-6'-4'5508,"6"12"-2822,7 14-780,-2-8-1520,0 1 1,-2 0-1,1 0 1,-2 0-1,2 19 1,-2-12-275,9 196 65,-4-54-130,9 148 27,-15-300-73,1 0-1,0 0 1,0 0-1,2-1 1,-1 1-1,2-1 1,-1 0-1,2 0 1,-1-1-1,15 20 1,-6-5-173,-13-25 165,-1 1-1,0-1 1,1 1 0,-1-1 0,0 1-1,1-1 1,-1 1 0,0-1 0,0 1 0,0 0-1,0-1 1,1 1 0,-1-1 0,0 1-1,0 0 1,0-1 0,0 1 0,0-1 0,-1 1-1,1 0 1,0-1 0,0 1 0,0-1-1,0 1 1,-1-1 0,1 1 0,0 0-1,-1-1 1,1 1 0,0-1 0,-1 1 0,1-1-1,0 0 1,-1 1 0,0 0 0,-1 0-189,0-2-51,-2-1 43,0 1 0,1-1-1,-1 0 1,1 0 0,-1-1 0,1 1-1,0-1 1,0 0 0,0 0 0,0 0 0,0 0-1,1 0 1,-1-1 0,1 1 0,0-1 0,0 1-1,1-1 1,-1 0 0,1 0 0,-1 0 0,1 0-1,0 0 1,0-8 0,-4-13-2518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36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10106,'-1'1'358,"1"0"1,-1 0-1,1 0 0,0 0 0,-1-1 1,1 1-1,0 0 0,-1 0 0,1 0 1,0 0-1,0 0 0,0 0 1,0 0-1,0 0 0,0 0 0,0 0 1,0 0-1,1 2 0,5 22 170,-2-12 42,0 16-169,-2 0 0,0 41 1,-2-9-9,5 242 265,-3-110-601,8-88-24,-10-99-51,0-1-1,0 1 0,1 0 1,0-1-1,0 1 0,0-1 1,3 7-1,-4-12-11,0 1-1,0-1 1,0 0 0,1 0-1,-1 1 1,0-1-1,0 0 1,0 0 0,0 0-1,0 1 1,1-1 0,-1 0-1,0 0 1,0 0 0,0 0-1,1 1 1,-1-1 0,0 0-1,0 0 1,0 0-1,1 0 1,-1 0 0,0 0-1,0 0 1,1 1 0,-1-1-1,0 0 1,0 0 0,1 0-1,-1 0 1,0 0 0,0 0-1,1 0 1,-1 0-1,0-1 1,0 1 0,1 0-1,-1 0 1,0 0 0,0 0-1,1 0 1,-1 0 0,0 0-1,0-1 1,0 1-1,1 0 1,-1 0 0,0 0-1,0 0 1,0-1 0,1 1-1,-1 0 1,0 0 0,0 0-1,0-1 1,0 1 0,8-14-2381,-3-3-1508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39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10 7282,'-3'-10'6716,"4"10"-6602,0 0 1,0 1 0,-1-1-1,1 0 1,0 0-1,0 1 1,-1-1 0,1 0-1,0 1 1,-1-1 0,1 1-1,-1-1 1,1 1 0,0-1-1,-1 1 1,1-1 0,-1 1-1,1-1 1,-1 1 0,1 0-1,-1-1 1,0 1 0,1 0-1,-1 0 1,0-1 0,0 1-1,1 0 1,-1 0-1,0-1 1,0 2 0,1 10 79,0 1 0,-1-1-1,0 0 1,-1 0 0,0 0 0,-1 0 0,0 0 0,-1-1 0,-6 17 0,-2 2 229,1 1 1,1 0-1,-6 48 1,14-62-311,0 0 1,1 1-1,4 25 1,0 7 41,-9 53 56,1 6-54,16 134 30,-9-223-170,-2-18-14,0-1 0,-1 1 0,1 0-1,-1-1 1,1 1 0,-1 0 0,0-1-1,0 1 1,0 0 0,0-1 0,0 1 0,0 0-1,0 0 1,-1-1 0,1 1 0,-1-1-1,1 1 1,-1 0 0,1-1 0,-1 1 0,0-1-1,0 1 1,-1 1 0,2-3-1,-1 0 1,1 1-1,-1-1 1,1 0-1,-1 0 1,1 0-1,-1 1 1,1-1-1,-1 0 1,0 0-1,1 0 1,-1 0-1,1 0 1,-1 0-1,1 0 1,-1 0-1,1 0 1,-1 0-1,1-1 1,-1 1-1,1 0 1,-1 0-1,1 0 1,-1-1-1,0 1 1,-1-1 16,6-11 15,-3 10-27,-1-1 0,1 1-1,-1 0 1,1-1 0,0 1 0,0 0 0,0 0 0,2-4 0,-2 5-4,0-1 1,-1 1-1,1-1 0,0 1 1,-1-1-1,1 0 0,-1 0 1,1 1-1,-1-1 1,0 0-1,1-1 0,3-16 12,3-7-13,-7 24 1,0 1-1,0-1 0,0 0 1,1 1-1,-1-1 0,0 1 1,1-1-1,-1 0 1,1 1-1,0-1 0,0 1 1,1-2-1,-2 2-1,1 1 1,-1-1-1,1 1 0,-1 0 1,1-1-1,-1 1 1,1-1-1,-1 1 0,0-1 1,1 1-1,-1-1 0,0 0 1,1 1-1,-1-1 1,0 1-1,0-1 0,1 0 1,-1 1-1,0-1 0,0 0 1,0 1-1,0-1 1,0 0-1,0 1 0,0-1 1,0 0-1,0 1 1,0-1-1,-1 0 0,1 1 1,0-1-1,0 0 0,0 1 1,-1-1-1,1 1 1,0-1-1,-1 1 0,1-1 1,-1 1-1,1-1 0,-2 0 1,-1-7 9,3 8-10,-1-1-1,1 1 0,0-1 1,0 1-1,0 0 1,0-1-1,0 1 1,0-1-1,0 1 0,0 0 1,0-1-1,0 1 1,0-1-1,1 1 0,-1 0 1,0-1-1,0 1 1,0 0-1,0-1 1,1 1-1,-1 0 0,0-1 1,0 1-1,1 0 1,-1-1-1,0 1 0,1 0 1,-1-1-1,0 1 1,1 0-1,-1 0 1,0 0-1,1-1 0,-1 1 1,0 0-1,1 0 1,0 0-1,5-6 2,-6 6-2,0-1 0,0 1 0,0-1 0,0 1 0,0-1 0,0 1 0,-1-1 0,1 1 0,0-1 0,0 1 0,-1-1 0,1 1 1,0-1-1,0 1 0,-1-1 0,1 1 0,-1 0 0,1-1 0,0 1 0,-1 0 0,0-1 0,-5-4 0,6 5 0,-1 0 0,0-1 0,0 1 0,1-1 0,-1 1 0,0-1 0,1 1 0,-1-1 0,1 1 0,-1-1 0,0 0 0,1 1 0,-1-1 0,1 0 0,0 0 0,-1 1 0,1-1 0,0 0 0,-1 0 0,1 1 0,0-1 0,0 0 0,0 0 0,-1 0 0,1 0 0,0 1 0,0-1 0,1-1 0,-1-1-1,0 0 0,1 1 1,-1-1-1,0 0 0,0 0 0,0 1 1,-1-1-1,1 0 0,-2-3 0,1 3-1,1 0 0,-1 0-1,1 0 1,-1 0 0,1 0-1,0 0 1,0 0 0,1 0-1,-1 0 1,2-5 0,6-33-26,-8 35 29,1-1-1,0 1 0,0 0 1,1 0-1,0 0 0,0 0 1,0 0-1,1 0 0,4-7 1,-4 9-1,-1-1 0,0 0 0,0 1 0,0-1 0,0 0 0,-1 0 0,1 0 0,-1-1 0,-1 1 0,1 0 1,-1 0-1,0-6 0,4-28 1,-3 33 0,-1 0 0,0-1 0,0 1 0,0 0 0,-2-8 0,2 11-1,-1-1-1,0 1 1,1-1-1,0 1 1,0-1 0,0 1-1,0 0 1,0-1-1,1 1 1,0-1 0,-1 1-1,1 0 1,0-1-1,1 1 1,-1 0 0,1 0-1,2-4 1,-1 3-3,0-1 1,0 0 0,0 0-1,0 0 1,-1 0 0,0-1-1,0 1 1,0-1 0,1-5-1,-3 10 3,2-4-3,0-1-1,1 0 1,0 1 0,0-1-1,0 1 1,1 0 0,0 0-1,0 1 1,0-1 0,6-5-1,10-6-6,22-16-1,-36 28 10,4-3-8,0 0 0,0 0 0,0 1 0,1 1-1,0 0 1,0 0 0,1 1 0,-1 0 0,1 1 0,0 1 0,0 0-1,0 0 1,16 0 0,-26 3 3,0-1 0,0 0 0,0 0 0,0 0 0,-1 1 0,1-1 0,0 1-1,0 0 1,-1-1 0,1 1 0,0 0 0,-1 0 0,1 0 0,-1 0 0,1 0 0,-1 0 0,1 1 0,-1-1 0,2 2 0,-1 1-31,0 0 0,0-1 0,0 1 0,-1 0 0,1 0 0,1 8 0,-3-12 33,1 1 0,-1 0 0,1-1 0,-1 1-1,1-1 1,-1 0 0,1 1 0,-1-1 0,1 1 0,0-1 0,-1 0-1,1 1 1,0-1 0,0 0 0,-1 0 0,1 0 0,0 0 0,-1 1 0,1-1-1,0 0 1,0 0 0,-1 0 0,1-1 0,0 1 0,0 0 0,0 0-1,21-4 4,-11 0-5,5-2 16,-16 6-8,0 0 0,0 0 0,0 0 0,0 0 0,0 0 1,0 0-1,0 1 0,0-1 0,0 0 0,0 0 0,0 0 0,0 0 0,0 0 0,0 0 0,0 0 0,1 1 1,-1-1-1,0 0 0,0 0 0,0 0 0,0 0 0,0 0 0,0 0 0,0 0 0,0 0 0,0 0 0,0 0 1,0 0-1,0 1 0,1-1 0,-1 0 0,0 0 0,0 0 0,0 0 0,0 0 0,0 0 0,0 0 0,0 0 1,0 0-1,1 0 0,-1 0 0,0 0 0,0 0 0,0 0 0,0 0 0,0 0 0,0 0 0,0 0 1,0 0-1,1 0 0,-1 0 0,0 0 0,0 0 0,0 0 0,0 0 0,0 0 0,0-1 0,0 1 0,0 0 1,0 0-1,1 0 0,-1 0 0,-1 1-1,1 0 1,0 0 0,0 1-1,0-1 1,0 0-1,0 0 1,0 0 0,0 0-1,0 1 1,0-1 0,1 0-1,-1 0 1,0 0-1,1 0 1,-1 0 0,1 0-1,-1 1 1,2 0 0,12 18-4,-4-12-5,-9-7 6,0 0 1,1 0 0,-1-1-1,0 1 1,0 0 0,0 0-1,1 0 1,-1 0 0,0 1-1,-1-1 1,1 0 0,0 0-1,0 1 1,0-1 0,-1 0-1,1 1 1,-1-1 0,1 1-1,-1-1 1,1 0 0,-1 3-1,0-3 1,0 0 0,0-1 0,1 1 0,-1 0-1,0 0 1,0 0 0,1 0 0,-1 0 0,1 0-1,-1 0 1,1 0 0,-1 0 0,1-1 0,-1 1-1,1 0 1,0 0 0,-1-1 0,1 1 0,0 0-1,0-1 1,-1 1 0,1-1 0,1 1 0,-1 0 0,0-1 0,-1 0 0,1 1 0,0-1 1,-1 0-1,1 1 0,-1-1 0,1 1 0,0-1 1,-1 1-1,1 0 0,-1-1 0,0 1 0,1 0 1,-1-1-1,1 1 0,-1 0 0,0-1 0,1 1 1,-1 0-1,0 0 0,0-1 0,0 1 0,0 0 1,0 0-1,0-1 0,0 1 0,0 0 0,0 0 1,0 1-1,0-1 0,-1 1 0,1 0 0,0 0 0,0 0 0,0-1 0,0 1 0,0 0 0,1 0 0,-1 0 0,0-1 0,1 1 0,-1 0 0,1-1 0,0 1 0,0 0 0,-1-1 0,1 1 0,0-1 0,0 1 0,0-1 0,3 3 0,-2-1 1,0-1 0,0 1 0,0-1 0,-1 1-1,1 0 1,-1 0 0,0 0 0,0 0 0,2 6 0,-2-3 1,-1-1 1,1 1-1,-1 0 1,-1 0-1,1 0 1,-1-1-1,0 1 0,0 0 1,0 0-1,-1-1 1,0 1-1,0-1 0,0 0 1,-1 0-1,-5 9 1,-9 10 23,14-20-23,1-1 0,0 1 0,-1-1 0,0 1 0,0-1 1,0 0-1,0 0 0,0 0 0,-5 2 0,-6 4 8,4-3-9,1 0 0,-1-1 0,-1 0 0,1-1 0,-12 4 0,18-7-4,1 0 0,0 0 1,0 1-1,0 0 0,0-1 1,0 1-1,0 0 0,0 1 0,1-1 1,-1 0-1,1 1 0,0-1 1,-1 1-1,1 0 0,1 0 0,-1 0 1,-2 5-1,2-7 3,1 1-1,0 0 1,-1-1-1,0 1 1,1-1-1,-1 0 1,0 1-1,0-1 1,1 0-1,-1 0 1,0 0-1,0 0 1,0 0-1,0-1 1,-1 1-1,1-1 1,0 1 0,-4-1-1,-40 3-10,-108-9-19,136 6-158,0-1 1,1 0 0,-22-6-1,37 6-47,0 0 0,0 0 0,0 0-1,0 0 1,0-1 0,0 1-1,1-1 1,-1 0 0,0 1 0,1-1-1,0 0 1,-1 0 0,1 0 0,0 0-1,0 0 1,0 0 0,0 0 0,0 0-1,0-1 1,0 1 0,1 0 0,-1-4-1,2-12-3717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40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 9226,'-6'-9'6625,"6"8"-6435,13 4 1843,-12-3-1980,0 0 1,1 0-1,-1 0 0,0 0 1,0 0-1,0 1 0,0-1 1,0 1-1,0-1 0,0 0 0,0 1 1,0-1-1,1 2 0,-2-1-39,1 0-1,0 0 1,-1 1-1,1-1 0,-1 0 1,1 0-1,-1 1 1,0-1-1,1 0 0,-1 0 1,0 1-1,0-1 1,0 0-1,0 1 0,0-1 1,-1 3-1,-3 148 320,4-136-274,-2 0 0,0 0 0,-6 21 0,4-23 45,1 0 1,1 1-1,-2 27 1,6-27-50,-1 1 0,2-1 0,0 0 0,1 0 1,0-1-1,1 1 0,1-1 0,11 21 0,-17-34-52,0-1 0,0 1 0,1 0 0,-1-1 0,0 1 0,1-1 0,-1 1 0,0 0 0,1-1-1,-1 1 1,1-1 0,-1 1 0,1-1 0,-1 1 0,1-1 0,0 0 0,-1 1 0,1-1 0,-1 0 0,1 1 0,0-1 0,-1 0 0,1 0 0,0 1 0,-1-1-1,1 0 1,0 0 0,0 0 0,-1 0 0,1 0 0,0 0 0,-1 0 0,1 0 0,0 0 0,-1-1 0,1 1 0,0 0 0,-1 0 0,1-1 0,0 1 0,-1 0 0,1-1-1,0 1 1,-1 0 0,1-1 0,-1 1 0,1-1 0,-1 1 0,1-1 0,0 0 0,4-5 25,0-1-1,0 0 1,8-13-1,-3 3-30,2 4 8,1 0 0,0 0 0,1 1-1,0 1 1,18-11 0,9-8 13,-22 14-22,23-26 0,-1 1 7,-13 14 414,-1-1 1,36-51-1,-41 56-247,-19 20-160,0 1 1,0-1-1,-1 1 0,1-1 0,-1 0 0,4-5 0,-4 6-16,0-1 0,0 2 0,0-1 0,1 0 0,-1 0 0,0 1 0,1-1 0,0 1 0,-1 0 0,1 0 0,0 0 0,-1 0 0,1 0 0,5 0 0,-7 1 4,-1 0 1,0 0-1,0 0 1,0 0 0,0 0-1,0 0 1,0 0-1,1 0 1,-1 0-1,0 0 1,0 0 0,0 0-1,0 0 1,0 0-1,0 0 1,0 0-1,1 0 1,-1 0 0,0 1-1,0-1 1,0 0-1,0 0 1,0 0-1,0 0 1,0 0 0,0 0-1,0 0 1,1 0-1,-1 0 1,0 1-1,0-1 1,0 0 0,0 0-1,0 0 1,0 0-1,0 0 1,0 0-1,0 1 1,0-1 0,0 0-1,0 0 1,0 0-1,0 0 1,0 0 0,0 0-1,0 1 1,0-1-1,0 0 1,0 0-1,-6 10 11,-13 13 63,14-18-81,4-4 11,0 0 0,0 0 0,0 0 1,0-1-1,0 1 0,0 0 0,0-1 1,0 1-1,0-1 0,-1 1 0,1-1 1,0 1-1,0-1 0,-2 0 0,2 0 0,0 0 0,0 0-1,1 0 1,-1 0 0,0 1-1,0-1 1,1 0 0,-1 0-1,0 0 1,1 1 0,-1-1-1,0 1 1,1-1 0,-1 0-1,0 1 1,1-1 0,-1 1-1,1-1 1,-1 1 0,1-1-1,-1 1 1,1 0 0,-1-1-1,1 1 1,0 0 0,-1-1-1,1 1 1,0 0 0,-1-1-1,1 1 1,0 0-1,0 0 1,0-1 0,0 1-1,0 0 1,0 0 0,0-1-1,0 1 1,0 1 0,-10 31 56,7-18-46,2-14-11,1 0-1,-1 0 0,1 0 1,-1 0-1,1 0 1,0 0-1,0 0 0,-1 0 1,1 0-1,0 0 1,0 0-1,0 0 1,0 1-1,0-1 0,1 0 1,-1 0-1,0 0 1,0 0-1,2 2 0,-1 1 0,0 0-1,0 0 1,-1 0-1,1 0 1,-1 1-1,0-1 0,0 0 1,-1 9-1,0 17-2,8 42-2,-4-31 9,12 56-1,-12-88-3,-2 0 0,1-1 0,-1 1 0,0 0 0,-1 0 0,-1 17 0,0-16 2,2 0 1,-1 0-1,1 0 0,1 0 1,-1 0-1,2 0 1,-1 0-1,9 18 1,-2-4-1,-7-16-3,-2-7-3,0 0-1,0-1 1,1 1 0,-1 0 0,0 0 0,0 0 0,1-1-1,-1 1 1,0 0 0,1 0 0,-1-1 0,1 1 0,-1 0-1,1-1 1,-1 1 0,1 0 0,-1-1 0,1 1 0,0-1-1,-1 1 1,1-1 0,0 1 0,0-1 0,-1 1 0,2-1-1,10-8-1960,-12 7 1917,0 1 0,0 0 0,0 0 0,1 0 0,-1 0 0,0-1 0,0 1 1,0 0-1,0 0 0,0 0 0,0 0 0,0-1 0,0 1 0,0 0 0,0 0 0,0 0 0,0-1 1,0 1-1,0 0 0,0 0 0,0 0 0,0-1 0,0 1 0,0 0 0,0 0 0,0 0 1,0-1-1,0 1 0,0 0 0,0 0 0,0 0 0,0-1 0,0 1 0,-1 0 0,-7-11-2258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42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13115,'0'1'163,"1"-1"1,0 1 0,-1-1-1,1 1 1,0-1 0,-1 1-1,1-1 1,-1 1 0,1 0-1,-1-1 1,1 1-1,-1 0 1,1 0 0,-1-1-1,0 1 1,1 0 0,-1 0-1,0 0 1,0-1-1,1 1 1,-1 1 0,5 22-253,-2 30 117,-2 0-1,-10 99 1,6-115-4,-7 159 1724,9-188-1593,1-1 0,0 1 0,0-1 0,1 1 0,0-1 0,0 0 1,1 1-1,0-1 0,0 0 0,1 0 0,4 8 0,-7-16-146,0 0-1,0 1 1,1-1 0,-1 1 0,0-1 0,0 0-1,1 1 1,-1-1 0,0 0 0,1 1 0,-1-1 0,0 0-1,1 0 1,-1 1 0,0-1 0,1 0 0,-1 0 0,1 0-1,-1 1 1,0-1 0,1 0 0,-1 0 0,1 0 0,-1 0-1,1 0 1,-1 0 0,0 0 0,1 0 0,-1 0-1,1 0 1,-1 0 0,1 0 0,-1 0 0,1-1 0,-1 1-1,0 0 1,1 0 0,-1 0 0,0 0 0,1-1 0,-1 1-1,1 0 1,-1-1 0,0 1 0,1 0 0,-1 0 0,0-1-1,0 1 1,1-1 0,-1 1 0,0 0 0,0-1-1,0 1 1,1 0 0,-1-1 0,0 1 0,0-1 0,0 0-1,11-24 293,-5 2-88,-2 0 1,-1 0-1,2-38 0,-1-3-4,-1 38-180,1 0 0,1 0 1,1 0-1,1 1 0,13-30 1,-15 43-39,-3 7 3,0 0 1,1 0 0,-1 0-1,1 0 1,0 1 0,1-1-1,6-7 1,12-9-10,47-41-19,-62 56 32,0 1 0,1 0-1,0 1 1,0-1 0,0 1 0,1 1-1,15-5 1,-21 8 2,-1-1 1,0 1-1,1 0 0,-1 0 0,1 0 1,-1 0-1,0 1 0,1-1 0,-1 1 1,0-1-1,1 1 0,-1 0 0,0 0 1,0 0-1,0 0 0,0 0 0,0 0 1,0 1-1,0-1 0,0 1 0,0-1 1,0 1-1,-1 0 0,3 2 0,1 3 29,0 0 0,-1 0 0,0 1-1,0-1 1,4 15 0,-5-15 1,1 0 0,0 0 0,0-1 1,0 1-1,1-1 0,0 0 0,11 11 0,13 14 114,-5-2-69,-17-22-63,0 1 0,-1 0 0,0 0 0,0 0 0,-1 1 0,7 14 0,-8-12-3,-1 0 0,0 0 0,0 0 0,-1 1 0,-1-1 1,0 1-1,-1 22 0,-3-1 11,-11 46 0,5-34 0,8-31-18,0-1 0,0 0 0,1 1 0,1-1 1,2 14-1,-1-13-5,-2-12 2,1 0 0,-1 0 1,1 0-1,0 0 0,-1 0 1,1 0-1,0 0 0,0 0 0,0-1 1,0 1-1,1 0 0,-1-1 1,0 1-1,1-1 0,-1 1 1,1-1-1,-1 0 0,1 1 1,0-1-1,0 0 0,-1 0 1,1 0-1,0 0 0,0-1 1,0 1-1,0-1 0,0 1 0,0-1 1,0 1-1,0-1 0,3 0 1,-1 0 2,0 0-1,0 0 1,0 0 0,-1 0 0,1-1 0,0 1 0,-1-1-1,1 0 1,0 0 0,-1-1 0,1 1 0,-1-1 0,0 1-1,1-1 1,-1 0 0,3-3 0,1-1 11,-5 4-60,0 0 1,0 0 0,0 0-1,0 0 1,-1 0 0,1 0-1,0-1 1,1-2-1,-3 4 5,0 0 0,0 0-1,0 0 1,0 0 0,1 0-1,-1 0 1,0 0 0,-1-1-1,1 1 1,0 0 0,0 0-1,0 0 1,-1 0 0,1 0 0,0 0-1,-1 0 1,1 0 0,-1 0-1,0 0 1,1 1 0,-1-1-1,1 0 1,-1 0 0,0 0-1,0 1 1,0-1 0,-1-1-1,-38-34-4220,30 32 914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43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 5561,'-4'-14'8547,"4"14"-8353,1 0-139,-1-1 0,1 1 1,-1 0-1,1 0 0,0 0 0,-1 0 0,1 0 0,-1 0 1,1 0-1,-1 0 0,1 0 0,-1 0 0,1 0 0,-1 0 1,1 0-1,0 0 0,-1 1 0,1-1 0,-1 0 1,1 0-1,-1 1 0,1-1 0,-1 0 0,0 0 0,1 1 1,-1-1-1,1 1 0,-1-1 0,0 0 0,1 1 1,-1-1-1,0 1 0,1 0 0,5 9 32,0 1 1,-1 0-1,-1 0 0,0 1 1,0-1-1,-1 1 1,-1-1-1,0 1 0,1 13 1,3 13-35,43 178 371,-36-175-200,-10-33-196,0 0 0,-1-1 0,0 1 0,0 1 0,0-1 0,-1 0 0,-1 0 0,0 16 0,-2 32 125,2-44-98,12-50 539,-9 6 6,-22 23-491,20 9-108,-1 0-1,1-1 1,-1 1-1,0-1 1,1 1-1,-1-1 1,0 1-1,1-1 1,-1 1-1,0-1 1,1 1-1,-1-1 1,0 1-1,0-1 1,0 1-1,0-1 1,0 0-1,1 1 1,-1-1 0,0 1-1,0-1 1,0 0-1,-1 1 1,1-1-1,0 1 1,0-2-1,-7-22-3,2 5 10,1-15 7,2 24-17,1 0 0,0 0 0,0 0 0,1 0 0,0 0 0,1 0 0,4-18 0,-3 18-2,1 1 1,0 0-1,1 1 0,0-1 0,0 1 0,1-1 0,6-8 0,8-10-3,-13 19 10,-1 0-1,1 0 0,0 1 1,10-10-1,12-11 51,-22 21-35,-1 1-1,1 1 1,0-1-1,0 1 0,1 0 1,-1 0-1,1 0 1,14-6-1,-19 10-3,0 1 0,-1-1 0,1 0 0,0 1-1,0-1 1,0 1 0,0 0 0,0 0 0,-1 0 0,1-1-1,0 2 1,0-1 0,0 0 0,0 0 0,3 2 0,-3-1 1,0 0 0,0 0 0,-1 1 0,1-1 1,-1 1-1,1-1 0,-1 1 0,1-1 1,-1 1-1,0 0 0,0 0 0,0 0 1,0 0-1,1 3 0,17 51 344,-14-40-138,0-1 1,14 30-1,-2-13 32,-9-15-125,2 0 0,0 0 1,21 25-1,-15-24-88,-1 1 0,0 0 1,-2 0-1,0 2 0,-1-1 0,15 40 0,-4 8 19,-16-43-40,1-1-1,1 0 1,17 31 0,-23-50-10,0 0 0,1-1 0,-1 1 0,1-1 0,0 1 0,0-1 0,8 6 0,-11-10-6,0 0-1,0 0 1,0 0 0,-1 0-1,1 0 1,0 0 0,0 0 0,0 0-1,0 0 1,-1 0 0,1-1-1,0 1 1,0 0 0,0-1-1,-1 1 1,1 0 0,0-1-1,-1 1 1,1-1 0,0 1-1,-1-1 1,1 0 0,0 1-1,-1-1 1,1 0 0,-1 1-1,1-1 1,-1 0 0,0 1-1,1-1 1,-1 0 0,1-1-1,0-1-17,1 1-1,-1-1 0,0 0 0,0 1 0,0-1 0,0 0 0,-1 0 0,1 0 1,0-3-1,-3-12-1153,0 1 0,-6-20 0,0 12-809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44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43 553 6825,'21'-2'11494,"44"-6"-10138,-23 3-981,-33 3-307,-1 1 1,1-1-1,-1 0 1,0-1 0,0 0-1,0 0 1,0-1 0,0 0-1,-1-1 1,0 1-1,0-1 1,0-1 0,0 1-1,-1-1 1,0 0-1,0-1 1,0 1 0,-1-1-1,8-13 1,3-6 118,0 0 1,-2-1 0,20-51-1,-30 68-140,-1 1-1,-1-1 0,0 0 1,0 0-1,0 0 1,-2 0-1,1 0 1,-1 0-1,0 0 1,-1 0-1,-1 0 1,1 0-1,-1 0 1,-1 1-1,-5-15 1,2 15-16,1 1 1,-1 0 0,0 0 0,-1 0 0,0 1 0,0 0 0,-1 0 0,0 1 0,-13-9 0,14 10-27,5 3-6,-1 0 1,1 0-1,0 0 1,0 1 0,0-1-1,-1 1 1,1 0-1,-1 0 1,1 0 0,-1 0-1,0 0 1,1 0-1,-1 1 1,0-1 0,1 1-1,-1 0 1,0 0-1,0 0 1,0 0 0,1 0-1,-1 0 1,-3 2-1,3-2 1,0 1 0,0-1 0,0 1 0,0 0 0,0 0 0,0 1 0,0-1 0,0 1 0,0-1-1,1 1 1,-1 0 0,1 0 0,-1 0 0,-2 3 0,-2 2 6,6-6-4,1-1-1,-1 1 1,1-1 0,-1 1 0,0-1 0,1 1 0,-1 0-1,1-1 1,0 1 0,-1 0 0,1-1 0,-1 1 0,1 0-1,0-1 1,0 1 0,-1 0 0,1 0 0,0 0 0,0-1-1,0 1 1,0 0 0,0 1 0,0 1 2,-1 0 0,1 1 0,-1-1 0,0 0 0,0 1 0,0-1 0,0 0 0,-1 0 0,1 0-1,-1 0 1,0 0 0,0-1 0,-3 5 0,2-4-1,1 0 0,0 0 1,0 0-1,0 1 0,0-1 0,1 1 0,-3 6 0,3-7-1,0-1-1,0 0 1,0 1-1,0-1 1,0 0-1,0 1 1,-1-1-1,0 0 1,1 0-1,-1 0 1,0 0-1,0 0 1,0-1-1,-3 3 1,-16 17 10,-2 11 21,12-19 4,1 1 1,-9 17-1,3-4-4,13-23-28,0-1-1,1 1 1,0 0-1,0 0 0,0 0 1,0 0-1,1 0 1,-1 0-1,1 0 1,0 0-1,0 1 1,1-1-1,-1 1 1,1 3-1,-2 37 0,1-38-2,0 0 1,1 0 0,-1 1-1,2-1 1,-1 0 0,1 0-1,0 0 1,0 0 0,1 0 0,0 0-1,5 12 1,-2-11 17,0 1 0,1-2 0,0 1 0,0 0 0,1-1 0,12 10 1,50 35 96,-43-34-102,-14-10-11,1-1 0,-1-1 0,1 0-1,21 6 1,2 2-185,-18 4-735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45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14 10138,'-2'-9'5554,"2"8"-5428,12-2 2629,-11 3-2695,-1 0 0,1 0 0,-1 0-1,1 0 1,-1 1 0,1-1-1,-1 0 1,1 0 0,-1 0 0,1 1-1,-1-1 1,0 0 0,1 1 0,-1-1-1,1 1 1,-1-1 0,0 0-1,1 1 1,-1-1 0,0 1 0,0-1-1,1 1 1,-1-1 0,0 1 0,0 0-1,6 15 42,-5-15 3,2 14-54,-1 0-1,0 0 1,-1 0 0,0 0-1,-2 0 1,1 0 0,-4 15-1,1 0-5,-8 80 188,-4 106 731,14-173-632,-11 81 0,8-85-192,2 1 1,5 68 0,-1 8 30,-1-95-138,1 1 0,0-1-1,6 23 1,-3-23-4,-2 0 0,2 31 0,-6-43-14,1 0 0,1 0 0,0-1 0,0 1 0,0 0 0,1-1 0,0 1-1,4 8 1,-7-8-2,-1-10-50,4-6-33,-1 0-151,1 0 0,-2 0 0,1 0 0,-1 0 0,0 0 0,0-1 0,-1 1 0,-1-8-1,-2-24-2292,4 1-65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0:02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1 999 2016,'2'-2'435,"-1"0"0,1 0 0,0 0 0,0 1 0,0-1-1,0 1 1,1-1 0,-1 1 0,0-1 0,1 1 0,-1 0-1,0 0 1,1 1 0,0-1 0,-1 0 0,5 0-1,4-4 5797,-11 5-6130,-11 0 1076,9 0-1058,0 0-1,1 0 1,-1 0-1,0 1 1,0-1 0,0 0-1,0 1 1,0 0-1,1-1 1,-3 2-1,22-8 622,32-9-398,-42 13-305,1-1 1,-1 0-1,1 0 1,-1-1-1,0 0 1,0-1-1,8-6 1,21-10 51,41-26-82,-53 31-2,50-25-1,-3 14 1,-40 16 0,37-18 1,-49 20 0,37-11 0,-37 13 0,33-14-1,-5-2 0,-27 15 12,28-18 0,-15 3 68,-18 12 29,1 0 1,0 2-1,22-11 0,-19 12-8,29-19 0,-30 16-17,1 0 0,21-7 0,-19 11-46,-13 5-21,0-1 0,0 0 0,13-7 0,79-40 163,-14 9-79,-39 16 158,2 3 0,73-23 0,108-17 244,-183 50-508,424-75 869,-350 65-348,-66 11-329,0 2 0,84-3 1,-84 7-88,-43 3-94,0 1 0,1 0 0,19 1 0,-25 1-3,1-1 0,0 0 0,15-2 0,-15 1-4,0 0-1,-1 1 1,1 0-1,10 1 1,-9 0-2,1 0 0,-1-1 0,0-1 0,1 1 0,-1-2 0,16-3 0,-16 4-1,0-1 1,0 1-1,1 1 0,-1 0 0,19 2 0,27 0 19,116 0 326,-43 2-25,-31 3-95,-33-1-107,-64-6-118,56 4 119,0-2 0,104-12 1,-122 6-53,72 1 1,21-2 2,17-4-7,-58 6-32,-26 3-15,4 2 6,-49 0-16,0-1 0,0-2 1,20-1-1,-24 0-4,0 0-1,0 2 1,-1 0 0,1 1-1,0 0 1,18 5 0,-20-4 1,-1-1 0,1-1 0,24-3 1,-21 2-1,30 1 0,71-1 39,-93-2-21,-22 2-20,0 1-1,0-1 0,0 1 0,0 0 0,0 0 1,0 0-1,0 0 0,0 0 0,4 1 0,2 0 2,-1 0-1,1-1 0,-1 0 0,1 0 1,-1-1-1,16-3 0,-11-2 0,-13 6-2,0-1 0,1 1 1,-1 0-1,1-1 0,-1 1 1,1 0-1,-1 0 0,0-1 0,1 1 1,-1 0-1,1 0 0,-1 0 1,1 0-1,0 0 0,-1-1 1,1 1-1,-1 0 0,1 0 0,-1 0 1,1 0-1,-1 1 0,1-1 1,-1 0-1,1 0 0,-1 0 1,1 0-1,-1 0 0,1 1 0,-1-1 1,1 1-1,0-1 1,0 1-1,0-1 1,0 1-1,0-1 1,0 1-1,0-1 1,0 0 0,0 1-1,0-1 1,0 0-1,0 0 1,0 0 0,0 0-1,0 0 1,0 0-1,0 0 1,0 0-1,0 0 1,0-1 0,0 1-1,0 0 1,2-1-1,-3 1 1,0-1-1,0 1 0,1 0 0,-1 0 0,0 0 0,0 0 1,1 0-1,-1-1 0,0 1 0,0 0 0,1 0 0,-1 0 1,0 0-1,1 0 0,-1 0 0,0 0 0,0 0 0,1 0 1,-1 0-1,0 0 0,1 0 0,-1 0 0,0 0 0,0 0 1,1 1-1,-1-1 0,0 0 0,1 0 0,-1 0 1,0 0-1,1 1 0,4 1 4,-5-2-54,0 0 1,-1 0-1,1 0 1,0-1 0,0 1-1,0 0 1,0 0-1,-1 0 1,1-1-1,0 1 1,0 0 0,0 0-1,0-1 1,0 1-1,0 0 1,0 0-1,0-1 1,0 1-1,0 0 1,0-1 0,0 1-1,0 0 1,0 0-1,0-1 1,0 1-1,0 0 1,0 0 0,0-1-1,0 1 1,0 0-1,0 0 1,0-1-1,1 1 1,-1 0 0,0 0-1,0 0 1,0-1-1,0 1 1,1 0-1,-1 0 1,0 0-1,0-1 1,0 1 0,1 0-1,-34 8-4269,7-3 805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46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6977,'16'-13'8908,"-12"12"-8166,2 0-313,0 0 0,0 0 0,0 0 0,10 1 0,3-1 918,-6-1-927,1-1 0,-1 0 0,0-1 0,0 0 0,0-1 0,20-11 0,-31 15-395,9-4 13,0 0 1,1 1 0,-1 0 0,1 1 0,0 0 0,0 1-1,13-1 1,2-3-13,-24 4-24,0 1 0,0 1 0,0-1 0,0 0 0,0 1 1,0-1-1,0 1 0,0 0 0,5 0 0,33 10-1888,-38-9 1421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47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269 133 8370,'-8'-20'5758,"6"16"-5145,0 0 0,0 0-1,1-1 1,-1 1 0,1 0 0,0-1 0,0-7 0,0 9-483,1 0 1,-1 0-1,0-1 0,1 1 1,-1 1-1,-1-1 1,1 0-1,0 0 1,-1 0-1,1 1 0,-1-1 1,0 0-1,0 1 1,0 0-1,0-1 0,0 1 1,-1 0-1,1 0 1,-1 0-1,1 1 1,-1-1-1,0 1 0,1-1 1,-1 1-1,0 0 1,0 0-1,-5-1 0,4 0-124,0 1-1,-1 0 0,1 0 1,-1 1-1,1-1 0,0 1 1,-1 0-1,1 0 0,-1 0 1,1 1-1,-1-1 0,1 1 1,0 0-1,0 1 0,-1-1 1,1 1-1,0-1 0,0 1 1,-4 3-1,-18 9-10,23-13 6,0 1 1,0-1-1,0 0 1,0 1-1,1-1 1,-1 1 0,0 0-1,1 0 1,0 0-1,-4 4 1,-12 9 51,17-14-44,-1-1 0,1 1 0,-1 0 0,1 0 0,0 0 0,-1 0 1,1 0-1,0 0 0,0 1 0,0-1 0,-1 0 0,1 1 0,1-1 0,-1 1 0,0-1 1,0 1-1,0-1 0,1 1 0,-1-1 0,1 1 0,-1 2 0,2 28 257,-2-27-228,1 1 1,0-1 0,0 0 0,0 1 0,1-1 0,0 0 0,0 1 0,0-1 0,0 0 0,1 0 0,0 0 0,0 0 0,1 0 0,2 5 0,12 7 23,0 0 1,1 0 0,33 22 0,10 8 33,-40-30-78,-4-2 2,22 22 0,-33-31-15,-1 1 0,0-1 0,-1 1-1,0 0 1,0 0 0,0 0 0,4 14 0,-7-19-3,10 29 43,-2 1 1,-1 0-1,-1 0 1,3 44-1,-10-70-4,-1 1-1,0-1 1,-1 0-1,1 0 0,-1 1 1,0-1-1,-1-1 1,1 1-1,-8 11 1,-9 25 152,11-18-131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47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36 24669,'-9'-8'-472,"-3"-1"-64,7 4-144,-5 2-96,7 1-425,10-6-391,6 9-984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50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18 776,'3'-2'179,"-1"0"-1,0 0 1,1 1-1,-1-1 1,1 1 0,-1 0-1,1 0 1,-1 0-1,1 0 1,0 0-1,0 0 1,-1 1-1,1 0 1,0-1 0,0 1-1,0 0 1,4 1-1,0-3 720,-7 2-852,1 0 0,-1 0-1,0 0 1,1 0 0,-1 0-1,0 0 1,1 0 0,-1 0-1,0 0 1,1 0 0,-1 0-1,0 1 1,1-1 0,-1 0-1,0 0 1,0 0 0,1 0-1,-1 0 1,0 1 0,0-1-1,1 0 1,-1 0 0,0 1-1,0-1 1,1 0 0,-1 0-1,0 1 1,0-1 0,0 0-1,0 0 1,1 1 0,-1-1-1,0 0 1,0 1 0,0-1-1,0 0 1,0 1 0,0-1-1,0 1 31,-1 1 0,0-1 0,1 0 0,-1-1 0,0 1 0,0 0 0,0 0 0,0 0 0,0 0 0,1-1 0,-1 1 0,-1 0 0,1-1 0,0 1 0,0-1 0,0 1-1,0-1 1,-1 1 0,0-1-48,1 1 0,0-1 0,0 1 0,-1-1 0,1 1 0,0-1 0,0 1 0,0 0 0,0 0 0,0-1 0,0 1 0,0 0 0,0 0 0,0 0 0,0 0 0,0 0 1,1 0-1,-2 2 0,2-1 2,-1-1 1,1 0 0,-1 0 0,0 1 0,0-1 0,1 0-1,-1 0 1,0 0 0,0 0 0,0 0 0,-2 1 0,2-1-12,0 0 1,0 1 0,-1-1-1,1 0 1,0 1 0,0-1-1,0 0 1,0 1 0,1-1-1,-1 1 1,0 0 0,1-1-1,-2 3 1,2-3 12,-1 1 1,1-1-1,-1 1 1,1-1-1,0 1 1,0-1-1,-1 1 1,1 0-1,0-1 0,0 1 1,0-1-1,1 1 1,-1-1-1,0 1 1,1-1-1,-1 1 1,1-1-1,-1 1 1,1-1-1,0 1 0,-1-1 1,1 0-1,0 1 1,0-1-1,0 0 1,0 0-1,0 0 1,0 1-1,1-1 1,-1 0-1,0-1 0,0 1 1,1 0-1,-1 0 1,3 1-1,44 27 854,-48-29-873,1 1 0,-1-1 0,1 0 0,-1 1 1,1-1-1,-1 0 0,0 1 0,1-1 0,-1 1 1,0-1-1,1 1 0,-1-1 0,0 1 0,0-1 0,1 1 1,-1-1-1,0 1 0,0-1 0,0 1 0,0-1 0,1 2 1,-1-2-9,0 1 1,0-1 0,0 1 0,0 0 0,0-1 0,0 1-1,0-1 1,1 1 0,-1-1 0,0 1 0,1-1-1,-1 1 1,0-1 0,1 1 0,-1-1 0,0 0 0,1 1-1,-1-1 1,1 1 0,0-1 0,10 7 27,0-2 0,1 1 0,0-2 0,0 1 1,0-2-1,19 4 0,-24-6 14,-1 0-1,0-1 1,0 0 0,1 0-1,-1 0 1,0-1 0,0 0-1,1 0 1,-1-1 0,0 0-1,0 0 1,0 0 0,-1 0-1,1-1 1,-1 0 0,7-5-1,51-27 160,-50 29-180,-12 6-18,0 0 1,0-1-1,0 1 0,0 0 0,0-1 0,0 1 0,0-1 0,0 0 0,0 1 0,-1-1 0,1 0 0,0 1 0,0-1 1,0 0-1,-1 0 0,2-1 0,-3 1 12,1 0 1,-1 0 0,0-1-1,1 1 1,-1 0 0,0 0-1,0 0 1,0 0-1,0 0 1,0 0 0,0 0-1,0 0 1,0 0-1,-2 0 1,-5-7 34,5 4-43,0 0 1,1 0 0,0-1-1,0 1 1,0-1-1,0 1 1,1-1-1,0 0 1,-1-5-1,2 9-82,0 1 0,1-1 0,-1 0 1,1 1-1,-1-1 0,1 0 0,-1 1 0,1-1 0,-1 1 0,1-1 0,0 1 0,-1-1 0,1 1 0,0-1 0,0 1 0,-1 0 0,1-1 0,0 1 0,0 0 1,-1 0-1,1-1 0,0 1 0,0 0 0,0 0 0,-1 0 0,1 0 0,0 0 0,0 0 0,0 0 0,0 0 0,-1 1 0,1-1 0,1 1 0,15 3-4038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54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24 8746,'9'-6'753,"-6"4"-583,0-1 0,0 2 1,0-1-1,0 0 0,1 1 1,-1-1-1,0 1 0,1 0 0,-1 0 1,0 0-1,1 1 0,-1-1 1,1 1-1,6 0 0,-6 0-104,27 5 1238,-31-5-1270,1 0 1,-1 0-1,1 1 0,0-1 0,-1 0 1,1 0-1,0 1 0,-1-1 0,1 0 1,-1 1-1,1-1 0,-1 0 0,1 1 1,-1-1-1,1 1 0,-1-1 0,1 1 1,-1-1-1,0 1 0,1 0 0,-1-1 1,0 1-1,1-1 0,-1 1 0,0 0 1,0-1-1,0 1 0,1 0 1,-1-1-1,0 1 0,0 0 0,0-1 1,0 1-1,0 0 0,0-1 0,0 1 1,-1 0-1,1-1 0,0 1 0,0-1 1,-1 2-1,-11 39 820,11-35-764,0-1 0,-1 1 0,0 0 0,1-1-1,-2 1 1,1-1 0,-1 1 0,0-1 0,0 0 0,0 0-1,-1-1 1,1 1 0,-1-1 0,-7 6 0,-12 9 104,-49 43 386,63-53-487,1 1 1,0-1-1,0 1 0,1 1 0,-11 19 0,9-10-9,1 2 1,1-1-1,1 1 0,0 1 0,-2 23 0,-4 118 187,19 129 163,2-68-259,-9-201 32,1-1 0,1 1 0,1 0 1,10 34-1,-12-54-163,0-1 0,1 1 0,-1-1 0,1 1 0,0-1 0,0 0 0,0 0 0,1 0-1,-1 0 1,0 0 0,1-1 0,6 5 0,0 0 46,0-1 0,20 9 0,-9-6-44,-9-3-25,1 0 0,0-1 0,1-1 1,23 6-1,-29-8-12,0-2 0,1 1-1,-1-1 1,1 0 0,-1 0 0,1 0 0,-1-1 0,0-1 0,15-3-1,14-3 35,-32 7-36,0 1 1,1-1 0,-1 0-1,0 0 1,0 0 0,0 0-1,0-1 1,0 0-1,0 1 1,0-2 0,0 1-1,0 0 1,3-4 0,8-9 70,-7 9-35,-1-1 0,11-15 1,-16 20-32,-1 0 0,0 0 0,1 0 0,-1 0 0,0 0 0,0 0 0,-1-1 0,1 1 0,0 0 0,-1-1 1,1 1-1,-1 0 0,0-1 0,0 1 0,0 0 0,0-1 0,-1-2 0,1 4-9,0 1 0,0-1 0,0 0 0,0 1-1,0-1 1,0 1 0,0-1 0,-1 1 0,1-1 0,0 1 0,0-1-1,0 1 1,-1-1 0,1 1 0,0-1 0,-1 1 0,1 0 0,0-1-1,-1 1 1,1-1 0,-1 1 0,1 0 0,-1-1 0,1 1 0,-1 0-1,1 0 1,-1-1 0,1 1 0,-1 0 0,1 0 0,-1 0 0,1 0-1,-1-1 1,1 1 0,-1 0 0,1 0 0,-1 0 0,1 0 0,-1 0-1,0 1 1,0-1 0,-2 0 17,-4-1 153,2 0-34,11 4 15,-3-2-121,0 0 0,0-1 0,0 0 0,1 1 0,-1-1 1,0 0-1,0-1 0,4 0 0,8 1 25,-12 0-48,0-1 1,-1 1 0,1 0-1,0-1 1,0 0 0,0 0 0,-1 0-1,1 0 1,0 0 0,-1 0-1,1 0 1,-1-1 0,5-3 0,9-5 13,-5 5-4,1-1 0,-1-1-1,-1 0 1,0-1-1,0 1 1,0-2 0,-1 0-1,11-12 1,-17 17-3,1-1 0,-1 0 0,0 0 0,-1 0 0,1 0 1,-1-1-1,0 1 0,0-1 0,-1 0 0,0 1 0,0-1 0,0 0 0,0 0 1,-1 1-1,0-1 0,0 0 0,-1 0 0,0 0 0,0 1 0,-2-8 0,-1-1 11,-2 0 0,0 0 0,0 1 0,-1-1 0,-1 1 0,0 1-1,-1-1 1,-13-13 0,17 22-22,1-1 0,-1 1 0,0 1 0,0-1 0,-1 1 0,1 0 0,-1 0-1,-10-3 1,-53-14 13,41 14-29,23 5 4,-1 0 0,0 0 0,1 1 0,-1 0 0,0 0 0,0 0 0,1 1 0,-7 1 0,6-1 7,0 0 0,-1 0 0,1-1 0,-1 1 0,1-1 0,-1-1 0,-11-2 0,-15-5 12,7 0-17,-1 2 0,0 1 0,-46-4 1,68 10-67,0 0 0,1 0 0,-1 1 0,0 0 0,0-1 0,1 2 0,-1-1 0,1 0 0,0 1 0,0 0 0,0 0 1,0 0-1,0 0 0,1 1 0,-1 0 0,1 0 0,0-1 0,0 2 0,0-1 0,-2 5 0,-2 12-1011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01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92 634 9378,'3'-3'525,"0"0"-1,1 1 1,-1-1 0,0 1 0,1 0-1,7-3 1,-3 2-280,1 0 0,0 1 0,15-2 0,19-5 44,-36 5-117,0 1-1,-1-1 0,0-1 0,1 1 1,-1-1-1,-1 0 0,1 0 0,-1-1 0,6-6 1,10-11 50,-6 8-176,-2 0 0,1-1 0,-2-1-1,0 0 1,-1-1 0,-1 0-1,8-21 1,-14 28-25,-1 1 0,0-1 1,0 0-1,-2 1 0,1-1 0,-1 0 0,-1 0 1,0 0-1,0 0 0,-1 0 0,-1 0 0,0 0 1,0 0-1,-1 1 0,-7-18 0,6 18 32,0 1-1,-1-1 1,0 0-1,-1 1 1,0 0-1,0 0 1,-1 1-1,0 0 1,0 0-1,-1 1 0,0 0 1,-1 0-1,1 0 1,-1 1-1,-18-8 1,18 10 37,5 3-48,1 0 1,0-1-1,0 1 1,0-1-1,0 1 1,0-1-1,0 0 1,0 0-1,-4-4 1,7 5-40,0 1 1,0 0-1,0-1 1,0 1 0,0 0-1,0-1 1,0 1 0,0 0-1,0-1 1,0 1-1,0 0 1,0-1 0,1 1-1,-1 0 1,0-1-1,0 1 1,0 0 0,1-1-1,-1 1 1,0 0 0,0 0-1,1-1 1,-1 1-1,0 0 1,0 0 0,1-1-1,-1 1 1,0 0-1,1 0 1,-1 0 0,0 0-1,1-1 1,-1 1 0,0 0-1,1 0 1,3 2 45,-10 10-10,-20 20 18,-12 17 25,20-25-25,13-17-19,0 0-1,1-1 0,-1 2 1,1-1-1,1 0 0,-5 13 1,7-18-25,1 0-1,-1 0 1,0 0 0,0 0 0,0 0 0,0 0 0,0 0-1,0-1 1,0 1 0,-1-1 0,1 1 0,-1 0 0,1-1-1,-1 0 1,-1 2 0,8-5 190,1 0-28,-16 0-73,6 4-91,1 1 1,0-1-1,0 1 0,-1 0 0,1 0 0,1 0 1,-1 0-1,0 1 0,-2 4 0,-52 92-4,54-94-4,1 0 0,0 1 0,0-1 1,0 0-1,1 1 0,0-1 0,0 1 0,1 0 1,-1-1-1,2 1 0,0 6 0,-1 14 31,-1-22-30,1 0 0,0-1 1,0 1-1,0 0 0,1-1 1,0 1-1,0 0 0,0-1 0,0 1 1,1-1-1,-1 1 0,1-1 0,0 0 1,4 5-1,-3-4 3,0 1 1,0 0-1,-1 0 1,0 0-1,3 10 1,4 12 44,15 41 180,-20-54-191,0 0 0,2 0 0,0 0 0,0-1 0,11 17 0,-13-23-25,0-1 1,0 0-1,3 13 1,-5-15-11,-1 1 0,1-1 1,1 0-1,-1 0 0,1-1 1,-1 1-1,1 0 0,7 7 0,4 4 20,-12-13-22,-1-1 0,1 0 0,0 1 0,0-1 0,1 0 0,-1 0 0,0 0 0,1 0 0,4 2 0,12 7 19,-16-8-8,0-1 0,0-1 0,0 1 1,1 0-1,-1-1 0,6 2 0,21-12 344,-13 8-274,-1-1-1,1 0 1,-1-2 0,23-6 0,-24 5-45,1 1 0,-1 0 1,0 2-1,23-2 0,-32 3-13,0 0-1,1 0 0,-1-1 0,0 1 0,0-2 1,0 1-1,0-1 0,8-4 0,-8 4-16,0 1 0,1 0 0,-1 0 0,1 0 0,0 1 0,0 0 0,0 1 0,10-1 0,-29-1 134,11 1-148,0 1-1,-1-1 1,1 1 0,-1 0-1,1-1 1,0 1 0,-1 0-1,1 0 1,-1 0-1,1 0 1,-1 0 0,1 0-1,-1 0 1,1 1 0,-3 0-1,2-1-209,1 0-1,-1 0 0,0 0 1,1 0-1,-1 0 1,1-1-1,-1 1 0,1 0 1,-1-1-1,1 1 0,0-1 1,-1 0-1,1 1 0,0-1 1,-1 0-1,1 0 1,0 0-1,-3-2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02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 14043,'-7'-1'1144,"7"3"-206,15 9 468,12 10 99,-19-13-1421,0 0 0,0 0 0,0-1 0,1 0 1,0-1-1,15 8 0,-10-5-53,-1-1 0,17 15 0,-8-5 71,1 0 0,45 24 1,-23-15 19,-21-9-55,0 1-1,-2 1 1,0 1-1,-1 1 1,21 29-1,10 9 151,-47-55-192,0 0 0,-1 0 0,0 0 0,0 1 0,-1-1-1,1 1 1,-1 0 0,2 7 0,-2-8-6,0 0 0,0-1 0,0 1 0,1-1 0,0 1 1,-1-1-1,1 0 0,1 0 0,-1-1 0,1 1 0,-1-1 0,11 5 0,15 13 136,-28-19-134,1 0-1,-1 0 1,1 0 0,0-1 0,0 1-1,-1-1 1,1 1 0,0-1 0,1 0-1,-1 0 1,0 0 0,0-1 0,0 1-1,0-1 1,1 0 0,-1 0 0,4 0-1,-8 1 41,5 0-38,-2-1-13,-8-3 10,7 3-8,0 4 10,-10 0-11,8-1-15,1-2-14,0-1 0,0 1 1,0-1-1,0 0 0,0 1 0,0-1 0,0 1 0,0-1 0,-1 1 0,1-1 0,0 0 0,0 1 1,0-1-1,-1 0 0,1 1 0,0-1 0,0 1 0,-1-1 0,1 0 0,0 0 0,-1 1 1,1-1-1,0 0 0,-1 0 0,1 1 0,-1-1 0,1 0 0,0 0 0,-1 0 0,1 1 0,-1-1 1,1 0-1,-1 0 0,1 0 0,0 0 0,-1 0 0,1 0 0,-1 0 0,1 0 0,-1 0 1,-13 2-2833,8-2 70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03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740 12 3129,'-12'-12'11658,"12"12"-11598,3 2 912,-11 2-437,5-3-459,1 1-1,-1-1 0,0 1 0,1-1 0,-1 1 0,1 0 0,0 0 1,0 0-1,-1 0 0,-2 5 0,4-5-17,0 1-1,0-1 1,-1 0 0,1 1 0,0-1-1,-1 0 1,0 0 0,1 0-1,-1 0 1,0 0 0,0 0 0,0 0-1,0-1 1,-1 1 0,1-1-1,0 1 1,-5 1 0,-5 3 99,8-3-80,1 0 0,-1 0 0,0 0 0,1 1 0,0-1 0,0 1 0,-4 7-1,-8 8 69,1-3-52,8-9-30,-1 0 0,1-1 1,-1 1-1,-1-1 1,1 0-1,-11 5 1,5-9 64,11-2-123,1 0 0,0 0 1,-1 0-1,1 0 1,-1 0-1,1 1 1,-1-1-1,1 0 1,0 1-1,-1-1 0,-1 2 1,-18 11-1,0 2 0,1 1 1,1 0-1,0 1 0,-27 35 0,21-25 4,-5 12-3,23-29-2,0 0-1,0-1 1,-1 0-1,-11 10 1,-3-3-3,15-12-1,0 1 0,0 1 0,1-1 0,0 1 0,-6 7 0,-4 7 2,11-14-1,-1 1 0,2 0 1,-1 0-1,-4 9 0,8-14-1,0-1 1,0 1-1,0-1 0,0 0 0,0 0 0,0 1 0,-1-1 0,1 0 0,0 0 1,-1 0-1,1 0 0,-1-1 0,1 1 0,-1 0 0,1-1 0,-1 1 1,0 0-1,-2-1 0,-40 7 4,19-4-3,10 6-13,15-8 11,0-1 0,0 0 1,-1 1-1,1-1 0,0 0 1,0 1-1,0-1 0,-1 0 1,1 1-1,0-1 0,0 0 1,-1 0-1,1 1 0,0-1 1,-1 0-1,1 0 1,0 0-1,-1 0 0,1 1 1,0-1-1,-1 0 0,1 0 1,0 0-1,-1 0 0,1 0 1,0 0-1,-1 0 0,1 0 1,0 0-1,-1 0 0,1 0 1,-1 0-1,1 0 0,0 0 1,-1 0-1,1 0 1,0 0-1,-1-1 0,1 1 1,0 0-1,-1-1 0,-6-2-115,8 0 69,14 0 34,6 1-1,-21 2 13,0 0 1,1 0 0,-1 0 0,0 0-1,0 0 1,1 0 0,-1 0 0,0 0 0,0 0-1,1 0 1,-1 0 0,0 0 0,0 0 0,1 0-1,-1 0 1,0-1 0,0 1 0,1 0-1,-1 0 1,0 0 0,0 0 0,0-1 0,1 1-1,-1 0 1,0 0 0,0 0 0,0 0-1,0-1 1,1 1 0,-1 0 0,0 0 0,0-1-1,0 1 1,0 0 0,0 0 0,0-1 0,0 1-1,0 0 1,0 0 0,0-1 0,0 1-1,0 0 1,0 0 0,0-1 0,0 1 0,0 0-1,0 0 1,0-1 0,0 1 0,0 0-1,0 0 1,0-1 0,-1 1 0,1 0 0,0 0-1,0 0 1,0-1 0,-1 1 0,0-4-27,4 3-24,-3 0 33,1 1-1,0 0 1,-1 0 0,1-1 0,-1 1 0,1 0 0,-1 0 0,1-1 0,-1 1 0,1-1 0,-1 1 0,1 0 0,-1-1 0,0 1 0,1-1-1,-1 1 1,0-1 0,1 1 0,-1-1 0,0 1 0,1-1 0,-1 1 0,0-1 0,0-1 0,0 2-100,0-1-1,0 0 1,-1 1 0,1-1 0,0 0 0,0 1 0,-1-1-1,1 0 1,-1 1 0,1-1 0,-1 1 0,1-1 0,-1 1-1,1-1 1,-1 1 0,1-1 0,-1 1 0,0-1-1,1 1 1,-1 0 0,0-1 0,1 1 0,-1 0 0,0 0-1,1 0 1,-1-1 0,0 1 0,1 0 0,-1 0 0,0 0-1,0 0 1,1 0 0,-1 0 0,0 0 0,1 1 0,-1-1-1,0 0 1,0 0 0,1 0 0,-2 1 0,-8 2-2401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04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15 4729,'5'-9'6572,"-4"9"-6476,10-1 2063,-11 1-2148,10-4 1662,0 15-1074,-8-7-553,0-1-1,-1 1 0,1 0 0,-1 0 0,0-1 0,0 1 1,0 0-1,-1 0 0,1 0 0,-1 0 0,0 5 1,-7 46 65,4-31-52,-4 27 159,-13 127 801,9-23-448,-7 208 205,14-220-620,0 27 30,8-151-177,-3-18-8,-1-1 0,1 1 0,-1-1 0,1 0 0,-1 1 0,1-1 0,-1 0 0,1 1 0,-1-1 1,1 0-1,0 0 0,-1 1 0,1-1 0,-1 0 0,1 0 0,0 0 0,-1 0 0,1 0 0,-1 0 0,1 0 0,0 0 0,-1 0 0,1 0 0,0 0 0,-1-1 0,1 1 0,0 0 0,0-1-139,0 0-1,-1 0 1,1 1-1,0-1 1,-1 0-1,1 0 1,-1 0-1,1 0 1,-1 0-1,1 0 1,-1 0-1,0 0 1,1 0-1,-1 0 0,0 0 1,0 0-1,0 0 1,0 0-1,0 0 1,0 0-1,0 0 1,0 0-1,0 0 1,-1 0-1,1 0 1,0 0-1,-1 0 1,0-2-1,-5-5-3285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0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1 159 6377,'0'-12'6971,"1"10"-6584,9-12 2326,21-11-2769,-23 19 933,8-6-607,0 1-1,22-12 1,-31 19-250,0 1 0,0 0 1,0 0-1,0 1 1,1 0-1,-1 0 0,1 1 1,12-2-1,-20 3-12,0 0-1,1 0 1,-1 0-1,0 0 1,0 0-1,1 0 1,-1 0-1,0 0 1,1 0-1,-1 0 1,0 1 0,1-1-1,-1 0 1,0 0-1,0 0 1,1 0-1,-1 0 1,0 0-1,0 1 1,1-1-1,-1 0 1,0 0-1,0 0 1,1 1-1,-1-1 1,0 0-1,0 0 1,0 1-1,0-1 1,1 0-1,-1 0 1,0 1-1,0-1 1,0 1 0,0-1-2,0 1 0,1-1 1,-1 0-1,0 1 0,0-1 1,0 0-1,1 1 0,-1-1 1,0 0-1,0 1 0,0-1 1,1 0-1,-1 0 0,0 1 1,1-1-1,-1 0 0,0 0 1,1 0-1,-1 0 0,0 1 1,1-1-1,-1 0 0,0 0 1,1 0-1,-1 0 1,1 0-1,-1 0 0,0 0 1,1 0-1,-1 0 0,0 0 1,1 0-1,-1 0 0,1 0 1,-1 0-1,0 0 0,1 0 1,-1-1-1,7 0 39,-1 0 0,0-1 1,-1 0-1,1 0 0,8-4 0,14-5 49,40-5 97,-68 16-189,1 0 0,-1 0 0,0 0 0,0 0 0,0 0 0,1 0 0,-1 0 0,0 0 0,0 0 0,0 0 0,0 0 0,1 0 0,-1 0 0,0 0 0,0 0 0,0 0 0,0 1 0,1-1 0,-1 0 0,0 0 0,0 0 0,0 0 0,0 0 0,0 0 0,1 0 0,-1 1 0,0-1 0,0 0 0,0 0 0,0 0 0,0 0 0,0 1 0,0-1 0,0 0 0,0 0 0,0 0 0,0 0 0,0 1 0,0-1 0,0 0 0,0 0 0,0 0 0,0 1 0,0-1 0,0 0 0,0 0 0,0 0 0,0 0 0,0 1 0,0-1 0,0 0 0,0 0 0,0 0 0,0 0 0,0 1 0,0-1 0,-1 0 0,1 0 0,0 0 0,0 0 0,0 0 0,0 0 0,0 1 0,0-1 0,-1 0 0,1 0 0,-7 10 51,1-3-31,0-1 1,-1 0 0,0-1-1,0 1 1,0-1-1,-10 5 1,-14 10-1,52-26-111,15-14 110,-35 20-133,0 0 0,-1-1-1,1 1 1,0 0 0,0-1 0,-1 1 0,1 0 0,0 0-1,0-1 1,0 1 0,-1 0 0,1 0 0,0 0 0,0 0 0,0 0-1,-1 0 1,1 1 0,0-1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0:04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4729,'0'-2'676,"0"-1"0,1 1 0,-1 0 0,1 0 0,0 0 0,0 0 0,-1 0 0,1 0 0,1 1 0,-1-1 0,0 0 0,2-2 1,-1 2-249,-1 0 1,1 0-1,0 0 1,0 0 0,0 0-1,0 0 1,0 1 0,1-1-1,-1 1 1,0 0 0,1-1-1,-1 1 1,1 0 0,-1 0-1,1 1 1,3-2 612,-7 3-1018,0 0 0,-1 1 0,1-1 0,0 0 0,0 0 0,0 1 0,0-1 0,1 0 0,-1 1 0,0-1 0,0 1 0,1-1 0,-1 1 0,1-1 0,-1 1 0,1 0 0,0-1 0,0 3 0,0-3 11,0 0 0,1 1-1,0-1 1,-1 0 0,1 0 0,0 0-1,-1 1 1,1-1 0,0 0 0,0 0-1,0 0 1,0 0 0,0 0 0,0 0-1,0-1 1,0 1 0,0 0-1,1-1 1,-1 1 0,0 0 0,0-1-1,2 1 1,0 0-15,-1 0 0,1 0 1,-1 1-1,0-1 0,1 1 0,-1-1 0,0 1 0,0 0 1,0 0-1,0 0 0,-1 0 0,1 0 0,0 0 0,-1 1 0,1-1 1,-1 0-1,0 1 0,0-1 0,1 5 0,8 16 8,-5-17 32,0 1 0,0-1 1,1 0-1,-1 0 0,1 0 1,1-1-1,-1 0 0,14 7 1,11 11 102,-8-6-69,-18-13-74,1 0 1,-1 0-1,0 1 0,0-1 1,5 7-1,5 5 16,-13-15-32,0 1 1,-1-1-1,1 1 0,0 0 0,0 0 0,-1 0 0,1 0 1,-1 0-1,0 0 0,1 1 0,-1-1 0,0 0 0,0 1 1,1 4-1,1 20 11,-2-14 6,1-1 1,-2 1-1,1 0 0,-3 15 1,2-28-18,0 1 0,0 0 1,0 0-1,0 0 0,1 0 0,-1 0 1,0-1-1,0 1 0,1 0 0,-1 0 1,1-1-1,-1 1 0,0 0 0,1 0 1,0-1-1,-1 1 0,1 0 0,-1-1 1,1 1-1,0-1 0,-1 1 0,1-1 1,0 1-1,-1-1 0,1 1 0,0-1 1,0 0-1,0 1 0,-1-1 0,3 0 1,-3 0 4,0 0 0,0 0 1,0 0-1,0 1 0,0-1 0,0 0 1,0 0-1,0 0 0,0 0 1,0 0-1,0 0 0,0 0 0,0 0 1,0 0-1,0 0 0,0 0 1,0 0-1,0 0 0,0 0 1,6 0 35,-7 0 75,-7-1 23,1-3-115,6 6 31,0-3-52,1 0-6,0 1 1,0 0-1,0 0 1,0 0-1,0 0 1,1 0-1,-1-1 1,0 1-1,0 0 0,0 0 1,0 0-1,0 0 1,1 0-1,-1 0 1,0 0-1,0 0 1,0 0-1,1 0 1,-1 0-1,0 0 1,0 0-1,0 0 1,1 0-1,-1 0 1,0 0-1,0 0 1,0 0-1,0 0 1,1 0-1,-1 0 1,0 0-1,0 0 1,0 0-1,0 0 1,1 0-1,-1 0 0,0 0 1,0 1-1,0-1 1,0 0-1,1 0 1,1 1 33,-7-2-2,9 2 66,-8-3-26,0 0-18,5 2-15,-26-5-12,24 8-18,-7 0-10,-8 1 6,22-3-3,-6 0 3,-20 9-1,-36 29-1,-41 31 75,88-64-60,1 1 1,0 0-1,1 1 0,-1-1 0,2 1 0,-1 1 1,1-1-1,-6 11 0,1-6 36,10-12-47,0 0-1,0-1 1,1 1-1,-1 0 1,0 0-1,0-1 1,1 1 0,-1 0-1,0 0 1,1 0-1,-1 0 1,1 0-1,-1 0 1,1 0 0,0 0-1,-1 0 1,1 0-1,0 0 1,0 1 0,-1 0-1,-1 16-7,1-16 67,6-3-10,3-2-49,12-3-16,-13 4-4055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06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25 208 6065,'-13'-19'7615,"14"30"-6046,-1-11-1539,0 1 1,0 0 0,0 0 0,0 0 0,0-1 0,0 1 0,0 0 0,0 0 0,-1-1 0,1 1-1,0 0 1,0-1 0,-1 1 0,1 0 0,0-1 0,-1 1 0,1 0 0,-1-1 0,1 1-1,-1 0 1,1-1 0,-1 1 0,0-1-21,1 1 0,-1-1 0,1 1 0,-1-1 0,1 0 0,0 1 0,-1-1 0,1 1 0,0-1 0,-1 1 0,1-1 0,0 1 0,0-1 0,0 1 0,-1-1 0,1 1 0,0-1 0,0 1 0,0-1 0,0 1 0,0 0 0,0-1 0,0 1 0,0-1 0,0 1 0,0-1-1,0 1 1,1-1 0,-1 1 0,0 0 0,0-1 0,0 1 0,1-1 0,-1 1 0,0-1 0,1 0 0,-1 1 0,0-1 0,1 1 0,2 5 11,0-1 0,-1 1 0,0-1 0,0 1 0,0 0 0,0 0 0,-1 0 0,0 0 0,-1 0 0,1 7 0,0-3-10,0 0-1,0 0 1,1 0 0,6 17-1,61 142 641,-54-143-566,-12-22-66,0 0 0,0 1 0,-1-1 0,4 10 0,2 7 47,15 26-1,-6-14 9,-15-14-140,-1-15 1879,0-8-1761,0 0-1,0-1 1,-1 1-1,1 0 1,-1 0-1,0-1 1,-1 1-1,1 0 1,-1 0-1,-2-8 1,-15-45 96,16 55-143,0-1-1,0 1 0,0-1 0,0 1 0,0 0 1,-1 0-1,1 0 0,-1 0 0,-3-2 0,-21-19 4,26 23-10,0-1 0,1 0-1,-1 0 1,1 0 0,-1 0-1,1 0 1,-1 1 0,1-1-1,0 0 1,-1 0-1,1 0 1,0 0 0,0 0-1,-1-1 1,1 1 0,0 0-1,0 0 1,0 0 0,1 0-1,-1 0 1,0 0-1,0 0 1,0 0 0,1 0-1,-1 0 1,1 0 0,0-1-1,20-29-35,-16 24 36,1-1 1,-1 0-1,-1 0 0,6-13 1,38-105 25,-44 114-20,0 1 1,-2-1 0,4-22-1,-5 24-7,0 0 1,1 0-1,0 0 0,1 1 0,0-1 0,8-16 0,-8 21 2,8-15-5,1 0 0,0 1 0,2 0 0,31-33 1,-34 41-1,-7 7 3,-1 0 0,1 1 1,0-1-1,0 1 0,9-5 0,-13 7 3,1 1-1,-1 0 0,1 0 1,-1-1-1,1 1 1,-1 0-1,1 0 0,-1 0 1,1 0-1,-1 0 1,1 0-1,-1 0 0,1 0 1,0 0-1,-1 0 1,1 0-1,-1 0 1,1 1-1,-1-1 0,1 0 1,-1 0-1,1 0 1,0 1-1,0 0 0,0 0-1,0 0 1,-1 0-1,1 1 1,0-1 0,-1 0-1,1 0 1,0 1 0,-1-1-1,0 0 1,1 0-1,-1 1 1,0-1 0,1 2-1,-2 33 278,-1-10-1234,4-9-2650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07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428 201 3233,'-18'-10'9200,"14"7"-8417,3 2-659,1-1 0,-1 1 0,1 0 0,-1-1 0,1 1 0,0 0 0,-1-1 0,1 1 0,0 0 0,0-1 0,0 1 0,0-1-1,0 1 1,0 0 0,1-3 0,0-1 25,0 0-1,-1 0 1,0 0-1,0-1 0,0 1 1,0 0-1,-1 0 1,0 0-1,0 0 0,0 0 1,-1 1-1,1-1 1,-1 0-1,0 0 1,-5-6-1,3 6-46,0 0 1,-1 0-1,0 0 0,0 0 0,-1 1 0,1 0 1,-1 0-1,0 0 0,0 1 0,-12-5 1,7 3-18,0 0 1,-1 1-1,0 1 1,-23-4-1,30 6-80,0 1 0,-1 0 0,1 0 0,0 0 0,-1 1 0,1-1-1,0 1 1,0 1 0,0-1 0,-1 1 0,1 0 0,1 0 0,-7 4 0,-14 3-18,23-9 11,0 0 1,1 0 0,-1 1 0,0-1 0,1 1-1,-1-1 1,0 1 0,1 0 0,-1-1 0,1 1-1,0 0 1,-1 0 0,1 0 0,-1 0 0,1 1-1,0-1 1,0 0 0,-2 3 0,-4 6 0,3-5 5,0 1 0,1 0 0,-1 0 0,1 0 0,0 0 0,0 0 0,1 1 0,0-1 1,0 1-1,-1 10 0,2-13-2,0 0 1,0 1-1,0-1 0,0 0 1,-1 1-1,1-1 1,-1 0-1,-5 7 1,4-6-4,1 0 1,-1 0 0,1 0 0,0 0-1,0 1 1,-2 9 0,-5 33 16,5-34-3,1 0 0,1 1-1,0-1 1,1 16 0,-3 6 140,3-30-120,0-1 1,1 0-1,-1 0 0,1 0 0,0 1 0,1 7 0,4 16 65,-5-22-87,0-1 0,1 0 0,0 1 0,0-1-1,1 0 1,0 1 0,0-1 0,1 0 0,-1 0 0,1-1-1,5 8 1,-8-13-10,1 1-1,-1-1 0,0 0 0,1 1 1,-1-1-1,0 1 0,1-1 1,-1 0-1,0 1 0,0-1 0,1 1 1,-1-1-1,0 1 0,0-1 1,0 1-1,0-1 0,0 1 0,0-1 1,1 1-1,-1-1 0,0 1 1,-1-1-1,1 1 0,0-1 0,0 1 1,0-1-1,0 1 0,0-1 1,0 1-1,-1-1 0,1 1 1,0-1-1,0 1 0,-1-1 0,1 0 1,0 1-1,0-1 0,-1 1 1,0-1-1,1 1 1,-1-1-1,1 0 1,0 1 0,-1-1-1,1 1 1,0-1 0,-1 0-1,1 1 1,0-1 0,0 1-1,0-1 1,-1 1 0,1-1 0,0 1-1,0-1 1,0 0 0,0 1-1,0-1 1,0 1 0,0-1-1,0 1 1,0-1 0,0 1-1,0-1 1,0 1 0,0-1 0,0 1-1,0-1 1,1 1 0,-1-1-1,0 1 1,0-1 0,1 1-1,-1-1 1,0 0 0,0 1-1,1-1 1,-1 0 0,1 1 0,0 0-1,-1-1 3,1 0 0,0 1 0,-1-1 0,1 1 0,0-1 0,0 0 0,-1 0 0,1 1 0,0-1 0,0 0 0,0 0 0,-1 0 0,1 0 0,0 0 0,0 0 0,0 0 0,0 0 0,-1 0 0,1-1 0,0 1 0,0 0 0,0 0 0,-1-1 0,1 1 0,0 0 0,-1-1 0,1 1 0,0-1 0,-1 1 0,1-1 0,0 1 0,-1-1 0,1 0 0,-1 1 0,1-2 0,27-28 236,-22 23-175,118-118 290,-89 93-304,-7 2 9,45-60 0,-41 48-32,-27 36-23,1 0 0,0 0 0,1 1 0,0 0 0,-1 0 0,13-6 0,14-11 0,-31 21-2,1-2 8,1 0-1,0 0 1,0 1-1,0-1 1,0 1-1,0 0 0,8-2 1,-5 1 84,6 1 92,-13 3-181,1-1-1,-1 1 1,0 0 0,1-1-1,-1 1 1,0 0-1,0 0 1,0-1-1,0 1 1,0 0 0,0 0-1,0-1 1,0 1-1,0 0 1,0 0-1,0-1 1,0 1-1,0 0 1,0-1 0,-1 1-1,1 0 1,-1 1-1,-5 20 37,2-12-34,1-1 0,1 1 1,-1-1-1,2 1 0,-1 0 0,1 0 0,1 0 1,0 0-1,0 0 0,4 18 0,51 150 193,-16-37-22,-38-139-173,0 0 0,0-1 1,0 1-1,0 0 1,0-1-1,0 1 0,0-1 1,0 1-1,1-1 0,-1 1 1,0-1-1,1 0 1,-1 0-1,1 0 0,0 0 1,1 1-1,-1-1 7,0 1-1,1-1 1,-1 0 0,-1 1-1,1 0 1,0-1 0,0 1-1,-1 0 1,3 3 0,-3-4-6,0 0 0,0 0 0,-1 0 0,1 0 0,0 0 0,0 0 0,0-1 0,0 1 0,0 0 0,1-1 0,-1 1 0,0-1 0,0 1 0,0-1 0,2 1 0,-2-1-2,0 0-1,0 1 0,0-1 1,0 0-1,0 1 0,0-1 1,0 0-1,0 1 0,0-1 1,0 1-1,-1 0 0,1-1 1,0 1-1,0 0 0,-1-1 1,1 1-1,0 0 0,-1 0 1,1 0-1,-1-1 0,1 1 1,-1 0-1,1 0 0,-1 0 1,0 0-1,1 2 0,-1-3 2,1 1 0,-1 0-1,0-1 1,1 1-1,-1 0 1,0-1 0,1 1-1,-1-1 1,1 1 0,-1-1-1,1 1 1,-1-1-1,1 1 1,-1-1 0,1 1-1,0-1 1,0 1-1,2 2 29,-14-1-18,7 0-10,6-1 36,0-1 12,-8-1-12,22 2 75,-16-1-109,0 0 1,0 0-1,0-1 0,0 1 1,0 0-1,0 0 0,0 0 1,0 0-1,0 0 0,0 0 1,0 0-1,0 0 0,0 0 1,0 0-1,0 0 0,0 0 1,-1 0-1,1 0 1,0-1-1,0 1 0,0 0 1,0 0-1,0 0 0,2-1 76,-8-3-176,-20-4-904,6 6-10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09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495 147 12435,'-28'-19'3173,"26"19"-3095,1-1 1,-1 0-1,1 0 1,0 0-1,-1 0 1,1 0 0,0-1-1,0 1 1,0 0-1,0 0 1,0-1 0,0 1-1,0-1 1,-1-1-1,2 2-54,0 0-1,0 0 0,0 0 1,0 0-1,0 0 0,0 0 1,-1 0-1,1 0 0,0 0 1,-1 0-1,1 0 0,0 0 1,-1 1-1,1-1 0,-1 0 1,0 0-1,1 0 0,-1 1 1,0-1-1,1 0 0,-1 1 1,0-1-1,0 0 0,0 1 1,1-1-1,-1 1 1,-1-1-1,-27-15 568,-25-11 15,45 21-574,0 0 1,-1 1-1,1 1 1,-1 0-1,0 0 1,0 1-1,-1 0 1,1 1-1,0 0 1,-1 0-1,-13 1 1,19 1-38,0 0 0,0 0 0,-1 1 0,1 0 1,0 0-1,0 0 0,0 1 0,0 0 0,-8 4 0,10-5-1,1 1 0,0 0-1,0-1 1,1 1 0,-1 0-1,0 0 1,1 0 0,-1 1-1,1-1 1,0 0 0,0 1-1,-1-1 1,2 1 0,-1-1-1,0 1 1,0-1 0,1 1-1,-1-1 1,1 1 0,0 5-1,-8 62 6,4-49 15,2 1 1,0-1-1,2 28 0,1-46 0,-1 1 0,1-1 0,0 1 0,0-1 0,1 0-1,-1 0 1,1 1 0,-1-1 0,1 0 0,0 0 0,3 3-1,32 32 194,-5-3-165,-15-14-26,25 24 0,-8-9 0,-29-30-10,-1 1-1,1-1 1,-2 1 0,1-1-1,-1 1 1,0 0 0,4 13 0,-3-5 14,-1 1 0,2 27 1,-3-20 13,-2 1 0,-1-1 1,0 1-1,-2-1 0,-9 37 0,9-49-12,0 0 0,-1 0-1,-1 0 1,1 0 0,-2-1-1,0 0 1,0 0-1,-1-1 1,0 1 0,0-1-1,-1-1 1,-18 16 0,24-23-16,0 1 0,0-1 0,-1 0 0,1 0 0,-1 0 1,1 0-1,-1 0 0,0 0 0,1-1 0,-1 1 1,1-1-1,-1 0 0,0 0 0,0 0 0,1 0 0,-1 0 1,0-1-1,1 1 0,-1-1 0,1 0 0,-1 1 1,1-1-1,-1-1 0,1 1 0,-5-3 0,-5-4 7,0 0 0,0-1 1,-17-16-1,10 8-4,-31-25-9,49 41 0,0 0-1,0 0 1,0 0-1,0 0 1,0 0-1,0 0 0,0 0 1,0 0-1,1-1 1,-1 1-1,0-2 1,0 2-3,1 0 1,0 0-1,-1 1 1,1-1-1,-1 0 1,1 0-1,-1 1 1,1-1-1,-1 0 1,1 1-1,-1-1 1,0 1 0,1-1-1,-1 1 1,0-1-1,1 1 1,-1-1-1,0 1 1,-1-1-1,-6-3-154,19 6 117,18 5 43,-18 2-997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10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0 547 10074,'18'-2'5180,"23"-5"-3887,46-2 0,-79 9-1188,1 0-1,0-1 1,-1 0 0,1 0-1,8-3 1,-13 2 8,0 1 0,-1 0 0,1-1-1,-1 0 1,0 0 0,0 0 0,1 0 0,-1 0-1,0-1 1,-1 0 0,1 1 0,0-1 0,-1 0 0,3-4-1,79-147 1303,-70 128-1350,-9 17-50,0 1 1,0-1-1,-1 0 1,-1 0 0,1 0-1,-1-1 1,-1 1-1,0-1 1,1-18-1,-3 16 28,-1 1 0,0 0-1,-1-1 1,0 1 0,-1 0-1,0 0 1,-1 0 0,0 1-1,0-1 1,-2 1 0,1 0-1,-1 1 1,0-1 0,-10-9-1,15 17-38,-1 0-1,1 0 1,-1 0-1,0 0 0,0 1 1,0-1-1,0 1 0,0-1 1,0 1-1,0 0 0,0-1 1,0 1-1,-1 1 1,1-1-1,0 0 0,-1 0 1,1 1-1,-1 0 0,1-1 1,-1 1-1,1 0 0,-1 0 1,1 0-1,-1 0 0,1 1 1,-1-1-1,1 1 1,0-1-1,-4 2 0,-4 3-6,1 0-1,-1 0 1,1 1-1,0 0 1,-11 9-1,14-10 6,-68 57-9,73-61 8,0 0 0,0 0-1,0 0 1,0 0 0,1 0 0,-1 0-1,0 0 1,0 0 0,1 1 0,-1-1-1,0 0 1,1 0 0,-1 2 0,-4 6-5,5-8 5,0 0 0,-1-1 0,1 1 0,0 0 0,-1 0 1,1-1-1,0 1 0,0 0 0,0 0 0,0 0 0,0 0 0,0-1 0,0 1 1,0 0-1,0 0 0,0 0 0,0-1 0,0 1 0,1 0 0,-1 0 0,0 0 1,1-1-1,-1 1 0,0 0 0,1-1 0,-1 1 0,1 0 0,-1-1 0,1 2 0,7 16 15,-6 91 89,-2-75-86,-1-12-7,-1 1-1,-1-1 1,-7 25 0,5-29 0,1 1 0,1 0 1,1 0-1,1 34 0,-1-28 6,1-22-12,0 0 0,1 0-1,0 0 1,0 0-1,0 0 1,0 0 0,0 0-1,0-1 1,1 1-1,-1 0 1,3 5 0,24 33 57,-8-14-29,-13-19-22,-1 0 0,1 0-1,1-1 1,-1 0 0,1 0 0,1-1 0,-1 0-1,1 0 1,0-1 0,13 7 0,-15-9-6,1 0 0,0-1 0,-1 0-1,1 0 1,0 0 0,0-1 0,0 0 0,0 0 0,0-1 0,0 0 0,0 0-1,1 0 1,-1-1 0,0 0 0,7-3 0,-10 3-9,1 0 1,0 0-1,-1-1 0,1 1 1,-1-1-1,1-1 0,-1 1 1,0 0-1,0-1 0,0 0 1,0 0-1,-1 0 0,1-1 1,5-6-1,19-20-1384,-23 26 870,0 0 1,-1-1-1,0 0 1,0 1-1,4-7 1,-3-7-2152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11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0 584 8674,'16'-4'6845,"7"-10"-5586,-11 7-441,26-12 335,14-9-252,-13 8-458,-33 18-337,0-1 0,0 1 0,-1-1 0,1 0 0,-1-1 0,0 0 0,0 1 0,0-2 0,6-5 0,-6 5-3,-1 0 1,1 1 0,0 0 0,0 0 0,11-6 0,19-16 123,-27 18-194,-1-1-1,0 0 1,0 0-1,-1 0 1,0-1-1,-1 0 1,0 0 0,0 0-1,-1-1 1,0 1-1,-1-1 1,3-22-1,9-32 55,-10 51-70,-1 0 0,-1-1-1,-1 0 1,0 1 0,0-1-1,-2-26 1,-1 28 1,-2-13 26,3 25-43,-1 1 0,1-1 0,-1 0 0,1 0 0,-1 0 0,1 1 0,-1-1 0,0 0 0,1 1 0,-1-1 0,0 0 0,1 1 0,-1-1 0,0 1-1,0-1 1,0 1 0,1 0 0,-1-1 0,0 1 0,0 0 0,0-1 0,0 1 0,0 0 0,0 0 0,-2 0 0,-1 0 0,0 0 0,0 1 0,0 0 0,0-1 0,0 1 1,0 1-1,0-1 0,0 0 0,1 1 0,-1 0 0,0 0 0,1 0 0,0 1 1,-1-1-1,-5 6 0,3-2 4,0 0-1,1 0 1,-1 0 0,1 1 0,1 0-1,-1 0 1,-4 11 0,6-6 59,3-12-56,0 1 0,0-1 0,0 1 0,0-1 0,0 1 1,0-1-1,0 1 0,0-1 0,-1 0 0,1 1 0,0-1 1,0 1-1,0-1 0,-1 1 0,1-1 0,0 1 0,-1-1 1,1 0-1,0 1 0,-1-1 0,1 0 0,0 1 1,-1-1-1,1 0 0,-1 1 0,1-1 0,-1 0 0,1 0 1,0 0-1,-1 1 0,1-1 0,-1 0 0,-26 14 76,-4 1-53,-32 8 33,55-20-64,0 0 0,0 0 0,0 1 0,1 1 0,-1-1 0,1 1 0,0 0 0,1 1 0,-1 0 0,1 0 0,0 0 0,1 1 0,-1-1 0,2 2 0,-8 10 0,8-8 1,1 0 0,0 0-1,1 0 1,0 0 0,0 0 0,1 0-1,0 1 1,1-1 0,0 1 0,1-1-1,0 0 1,0 0 0,1 1 0,0-1 0,1 0-1,1-1 1,-1 1 0,7 11 0,7 18 13,13 50 0,-18-52 0,27 110 48,-39-144-63,1-1-1,0 0 1,1 0 0,-1 0 0,0 0 0,1 0 0,-1 0 0,1-1 0,-1 1-1,1 0 1,0-1 0,0 1 0,0-1 0,-1 1 0,2-1 0,-1 0 0,0 0 0,0 0-1,0 0 1,0-1 0,1 1 0,-1 0 0,0-1 0,1 0 0,-1 1 0,0-1 0,1 0-1,-1 0 1,0 0 0,3-1 0,10-1-6,-1 0 0,0-1 0,25-8 0,-24 6-6,-1 1 58,42-14-843,0 3-1,86-11 1,-95 24 3729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13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502 717 6313,'-2'-3'595,"0"0"0,0 0 0,0 0-1,1-1 1,0 1 0,-1-1 0,1 1-1,0-1 1,1 1 0,-1-1 0,1 0 0,0 1-1,-1-1 1,2 0 0,-1 1 0,0-1-1,1 0 1,0-3 0,2-22 608,-3 27-1167,0 0 0,0 1 0,0-1-1,1 0 1,-1 0 0,1 1-1,-1-1 1,1 0 0,0 0 0,-1 1-1,1-1 1,0 1 0,0-1 0,0 1-1,0-1 1,1 1 0,-1 0-1,2-3 1,-2 4-28,-1 0 1,1-1-1,-1 1 0,1 0 0,-1-1 1,0 1-1,1-1 0,-1 1 0,0-1 1,1 1-1,-1-1 0,0 1 0,0-1 1,1 0-1,-1 1 0,0-1 0,0 1 1,0-1-1,0 1 0,0-1 0,0 0 1,0 1-1,0-1 0,0 1 0,0-1 1,0 1-1,0-1 0,0 0 0,-1 1 1,1-1-1,0 1 0,0-1 0,-1 1 1,1-1-1,0 1 0,-1-1 0,1 1 1,0-1-1,-1 1 0,1-1 0,-1 1 1,1 0-1,-1-1 0,1 1 0,-1 0 1,0-1-1,0 0 1,0 0 1,0 0 0,0 1-1,1-1 1,-1-1-1,0 1 1,0 0-1,1 0 1,-1 0 0,0 0-1,1 0 1,-1-3-1,3-9 62,-2 12-66,0 0-1,1 0 0,-1 0 0,0 0 0,0 0 1,0 0-1,1 0 0,-1 0 0,0 0 1,0 0-1,-1-1 0,1 1 0,0 0 1,0 0-1,-1-2 0,-1 0 2,0-1-1,-1 0 1,1 1-1,-1-1 1,0 1-1,0 0 1,0 0 0,0 0-1,0 0 1,-1 1-1,1-1 1,-1 1 0,0 0-1,0 0 1,-6-2-1,-9-3-2,0 0 0,-23-3 0,12 3-2,22 5 2,-10-4-2,0 2 0,0 0 0,-31-1 1,44 5-8,0 0 0,0 0 0,0 0 0,0 1 1,0 0-1,0 0 0,0 0 0,1 0 0,-1 1 0,0 0 1,1 0-1,-1 0 0,1 1 0,0-1 0,0 1 0,0 0 1,0 0-1,-7 8 0,-48 73-74,50-70 81,1 0 1,0 1-1,2 0 1,-1 0-1,2 0 1,0 1-1,-5 27 1,7-30 5,1 0 1,0 0-1,1 0 0,0 0 1,1 0-1,1 0 0,0 0 1,0 0-1,7 23 0,10 35 65,-10-35-22,-7-35-50,-1-1 1,0 1-1,0-1 1,1 1 0,-1-1-1,0 0 1,0 1-1,1-1 1,-1 1 0,1-1-1,-1 0 1,0 1-1,1-1 1,-1 0-1,1 1 1,-1-1 0,1 0-1,-1 1 1,1-1-1,-1 0 1,1 0 0,-1 0-1,1 0 1,-1 1-1,1-1 1,-1 0 0,1 0-1,-1 0 1,1 0-1,-1 0 1,1 0-1,-1-1 1,1 1 0,-1 0-1,1 0 1,0 0-1,-1 0 1,1-1 0,-1 1-1,1 0 1,23-12 3,-23 11-3,16-10 2,0-1 0,25-26 1,-24 22-1,28-21 1,-35 30-4,-7 4-2,0 0 0,0 0-1,0 1 1,1-1 0,7-2-1,-10 5-1,0-1 1,0 1-1,0 0 0,-1 0 0,1 0 0,0 0 0,0 0 1,0 0-1,0 1 0,0-1 0,-1 1 0,1-1 1,0 1-1,0-1 0,-1 1 0,1 0 0,0 0 0,2 2 1,-2-2 3,-1 0 1,1 0 0,0-1-1,-1 1 1,1 0 0,0-1 0,0 1-1,0-1 1,0 0 0,0 0-1,0 1 1,0-1 0,-1 0 0,1-1-1,0 1 1,0 0 0,0-1-1,0 1 1,0-1 0,-1 1 0,1-1-1,0 0 1,2-1 0,5-3 3,-1-1 1,0 0-1,12-10 1,-2 1-10,-7 7 5,-5 4 1,0 0 0,-1 0-1,0 0 1,0-1 0,0 1 0,0-1-1,-1 0 1,7-11 0,29-56 5,-21 41 9,-2-1 0,-1 0 0,-1-2 0,19-68 0,-26 70-5,11-70 17,-18 88-15,0 1 0,-1 0 0,0 0-1,-1 0 1,-1-1 0,-3-12 0,-2-8 29,0 6 17,-11-33-1,15 43 5,0 5 311,1 12-144,-1 7-8,1 3-207,1 1 0,0-1 0,0 0 0,1 1 0,0-1 1,1 0-1,0 1 0,4 16 0,-1 7 11,-1-12-12,33 256 172,-33-250-164,0 0-1,-2 0 0,-1 1 0,-1-1 0,-1 0 0,-2 0 1,-7 28-1,11-53-19,-4 12 11,1 0 0,1-1 0,0 1 0,1 0 0,2 25 0,1-15 8,-2-19-16,0-1-1,1 1 0,-1 0 1,1 0-1,0 0 0,0 0 1,1 0-1,-1-1 1,1 1-1,0-1 0,1 1 1,-1-1-1,1 0 0,3 5 1,13 16 48,-19-25-53,1 1 0,-1-1 0,0 0 1,0 1-1,0-1 0,0 0 0,0 1 0,0-1 0,0 0 1,0 0-1,1 1 0,-1-1 0,0 0 0,0 1 1,-1-1-1,1 0 0,0 1 0,0-1 0,0 0 1,0 1-1,0-1 0,0 0 0,0 1 0,0-1 0,-1 0 1,1 0-1,0 1 0,0-1 0,0 0 0,-1 0 1,1 1-1,0-1 0,-13 15-163,1 0-323,12-13 377,-1 0-1,0-1 1,0 1-1,1-1 1,-1 1 0,0-1-1,0 1 1,-1-1-1,1 0 1,0 0-1,0 1 1,-1-1-1,1 0 1,0 0-1,-1 0 1,-1 1 0,-9 1-3311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8:14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314 193 11298,'0'-20'4711,"11"-3"-2342,-9 19-2191,0 1 0,0-1-1,0 1 1,-1-1-1,1 0 1,1-5 0,-2 2-48,0 0 0,0 0 1,0 0-1,-1 0 0,0 1 1,-1-1-1,1 0 0,-4-12 1,3 17-108,1-1 0,-1 1 1,0-1-1,0 1 0,0 0 0,0 0 1,-1 0-1,1-1 0,-1 1 0,1 0 1,-1 1-1,0-1 0,0 0 0,0 0 1,0 1-1,0-1 0,0 1 0,0 0 1,0-1-1,0 1 0,-1 0 0,1 0 1,-1 1-1,1-1 0,-1 0 0,1 1 1,-5-1-1,0 1-12,0 0 0,1 1 1,-1-1-1,1 1 0,-1 1 1,1-1-1,-13 6 0,-42 21 3,43-19-15,12-5 7,-1 1 1,1-1 0,0 1 0,0 0 0,0 1 0,-9 10-1,-7 7 137,18-19-91,1-1 0,0 1 0,0-1 0,0 1-1,0 0 1,1 0 0,0 0 0,0 1 0,0-1-1,0 1 1,0-1 0,1 1 0,0-1 0,0 1-1,0 0 1,1-1 0,-1 1 0,1 0 0,1 6 0,0-7-16,-1-1 1,1 1 0,1 0 0,-1-1 0,0 1-1,1-1 1,0 0 0,0 1 0,0-1 0,3 4-1,26 28 312,-22-26-247,1-2 1,0 1-1,1-1 1,18 9-1,-17-9-41,0-1-1,21 18 1,-29-21-49,-1 1 0,1-1 1,-1 1-1,0 0 0,0 0 0,0 1 1,0-1-1,-1 0 0,1 1 1,-1 0-1,2 8 0,2 6 8,-2-8-7,-1 0 1,0 0 0,-1 1-1,2 19 1,-4-27-10,0 0 1,1 0 0,0 0 0,0 0-1,0 0 1,1 0 0,-1 0 0,1 0-1,3 5 1,8 23 44,-7-13 59,0 0 0,2 0 0,17 34 0,-12-28-31,-9-15-52,0 1 0,-1-1 0,0 1 0,1 15 0,4 11 16,-6-27-31,0 0 0,0 0 0,-1 0-1,0 0 1,-1 1 0,0-1 0,0 0 0,-1 0-1,-1 0 1,0 0 0,0 0 0,-6 14 0,4-11-4,-1-1 0,0 0 0,-1 0 0,0 0 0,-1-1 0,0 0 0,-1 0 0,0-1 0,-1 0 0,0 0 0,0-1 0,-1 0 0,-14 9 0,7-4 8,14-12-8,1 1 0,-1-1 0,0 0 1,1 1-1,-1-1 0,0-1 0,-1 1 0,1 0 0,0-1 0,0 1 0,-6 0 0,-2 0 14,0-1 0,0-1 0,0 0 0,0 0 0,0-1 0,0 0 0,-12-4 0,22 4-12,0 0 0,0 0 0,0 0-1,0-1 1,0 1 0,0 0 0,0 0 0,0-1 0,1 1 0,-1 0 0,1-1 0,-1 1 0,1-1 0,-1 1-1,1-1 1,0 1 0,0-1 0,-1 1 0,1-3 0,-4-14 20,0 8-23,3 8-3,0 1-1,0-1 1,0 0 0,0 0-1,1 0 1,-1 0-1,0 0 1,1-1 0,0 1-1,-1 0 1,1 0-1,0 0 1,0 0 0,0 0-1,0-1 1,1 1-1,-1 0 1,0 0 0,1 0-1,0 0 1,0-3 0,0 5-10,-1-1 0,1 0 0,-1 0 1,0 0-1,0 1 0,0-1 0,1 0 1,-1 0-1,0 0 0,0 0 0,0 0 1,0 0-1,0 1 0,-1-1 0,1 0 1,0 0-1,0 0 0,0 0 0,-1 1 1,1-1-1,0 0 0,-1 0 0,1 0 1,-1 1-1,1-1 0,-1 0 0,1 1 1,-1-1-1,0 0 0,1 1 0,-1-1 1,-1 0-1,1 0-18,0 0 0,-1 0 0,1 0 0,0 1 0,-1-1 0,1 0 0,0 1 0,-1-1 0,1 1 0,-1-1 1,1 1-1,-1 0 0,1-1 0,-1 1 0,1 0 0,-1 0 0,-1 0 0,2 1-36,-16 4-384,16-5 421,0 0 0,1 0 0,-1 1 0,1-1 0,-1 0 0,1 0 0,-1 0 1,1 1-1,-1-1 0,1 0 0,-1 1 0,1-1 0,-1 0 0,1 1 0,0-1 0,-1 1 0,1-1 0,0 1 0,-1-1 0,1 1 0,0-1 0,-1 1 0,1-1 0,0 2 0,0 0-38,1-1 33,-1 0 0,0 0 0,0-1 0,0 1 0,0 0-1,1 0 1,-1 0 0,0 0 0,-1 0 0,1 0 0,0 0 0,0 0 0,0 0 0,0 0 0,-1 0 0,1-1 0,0 1 0,-1 0 0,0 1 0,1-1-31,-1-1 0,1 1 1,-1-1-1,1 1 0,0 0 1,-1-1-1,1 1 1,0 0-1,0-1 0,-1 1 1,1 0-1,0-1 0,0 1 1,0 0-1,0-1 1,0 1-1,0 0 0,0 0 1,0-1-1,0 1 0,0 0 1,1-1-1,-1 1 1,0 0-1,0-1 0,1 1 1,-1 0-1,0-1 0,1 1 1,-1-1-1,0 1 1,1-1-1,-1 1 0,1-1 1,-1 1-1,1-1 0,0 1 1,-1-1-1,1 1 1,-1-1-1,1 0 0,0 1 1,10 6-961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0:06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49 1568,'0'0'78,"0"-1"0,0 1 0,0 0 0,-1 0 0,1 0 0,0 0 0,0 0 0,0 0 0,-1-1-1,1 1 1,0 0 0,0 0 0,0 0 0,0-1 0,-1 1 0,1 0 0,0 0 0,0 0 0,0-1 0,0 1-1,0 0 1,0 0 0,0-1 0,0 1 0,0 0 0,0 0 0,0-1 0,0 1 0,0 0 0,0 0 0,0-1-1,0 1 1,0 0 0,0 0 0,0 0 0,0-1 0,0 1 0,0 0 0,0 0 0,0-1 0,1 1 0,-1 0-1,0 0 1,0-1 0,12-14 2923,-12 15-2965,0 0 0,0 0 0,1 0 0,-1-1 1,0 1-1,0 0 0,1 0 0,-1 0 0,0 0 0,1 0 0,-1-1 0,0 1 0,0 0 0,1 0 1,-1 0-1,0 0 0,1 0 0,-1 0 0,0 0 0,1 0 0,-1 0 0,0 0 0,1 0 0,-1 0 1,0 0-1,1 1 0,-1-1 0,0 0 0,1 0 61,-2-1 222,0 1-306,1 0-1,0 0 1,0 0 0,0 0-1,0 0 1,0 0 0,0 0-1,0 0 1,-1 0-1,1-1 1,0 1 0,0 0-1,0 0 1,0 0 0,0 0-1,0 0 1,0 0 0,0 0-1,0 0 1,0-1 0,0 1-1,0 0 1,0 0-1,0 0 1,0 0 0,-1 0-1,1 0 1,0-1 0,0 1-1,0 0 1,0 0 0,1 0-1,-1 0 1,0 0 0,0 0-1,0-1 1,0 1-1,0 0 1,0 0 0,0 0-1,0 0 1,0 0 0,0 0-1,0 0 1,0-1 0,0 1-1,0 0 1,0 0 0,1 0-1,-1 0 1,0 0-1,0 0 1,0 0 0,0 0-1,0 0 1,0 0 0,0 0-1,1 0 1,-1 0 0,0-1-1,0 1 1,0 0-1,0 0 1,2-2 1209,-9-1-436,-32 0 138,36 2-875,-1-1 1,1 1 0,-1 0-1,0 0 1,0 1 0,0-1-1,1 1 1,-1 0 0,0 0-1,0 0 1,0 0 0,0 1-1,1 0 1,-1-1 0,0 1-1,-5 3 1,-2 0-52,-1 1 0,1 0 0,-14 10 0,13-8 4,10-6-1,0 0 0,1-1-1,-1 1 1,1 1-1,-1-1 1,0 0-1,1 0 1,0 0-1,-3 3 1,2-3-190,-1 0 0,0-1 0,0 1 0,1-1 0,-1 1 0,0-1 0,0 0 0,0 0 0,0 0 0,1 0 0,-7-2 0,1 0-2984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0:52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1479 633 4961,'3'-2'1145,"0"0"1,0 0-1,0 0 0,0 0 1,0 0-1,1 0 1,-1 1-1,1 0 0,3-2 1,6-2-177,-12 5-903,0 0 0,-1-1 1,1 1-1,0-1 0,0 1 0,-1-1 1,1 1-1,0-1 0,-1 0 1,1 1-1,-1-1 0,1 0 1,-1 0-1,1 1 0,-1-1 0,1 0 1,-1 0-1,0 1 0,1-1 1,-1 0-1,0 0 0,0 0 0,0 0 1,0 0-1,0 1 0,0-1 1,0 0-1,0 0 0,0 0 1,0 0-1,0-1 0,-1 1-30,1-1 0,-1 1 0,1-1 0,-1 1-1,0-1 1,0 1 0,1-1 0,-1 1 0,0 0 0,0 0 0,0-1 0,-1 1 0,1 0-1,0 0 1,0 0 0,-1 0 0,-1-1 0,0 1-3,0 0 0,1-1 1,-1 1-1,1 0 0,0-1 0,0 0 0,-1 1 0,1-1 1,0 0-1,0 0 0,0 0 0,1-1 0,-1 1 1,1 0-1,-1-1 0,-1-3 0,-1 0 38,1-1 0,-2 1 0,1 0 0,-1 0 0,0 1-1,-7-7 1,-18-22 112,14 14-141,-2 0 1,-37-33-1,37 37 7,17 16-47,-10-10 96,1 0 1,0 0-1,0 0 0,1-1 1,-12-19-1,11 16 2,-1 0 1,0 0-1,-26-22 0,27 26-86,0 3-13,1 0-1,-1 1 1,0 0 0,0 1-1,-21-9 1,6 3-7,-18-4 27,37 13-14,0 0 0,0 0 1,0 0-1,0-1 0,0 0 1,0 0-1,1 0 0,0-1 1,-8-6-1,6 4 5,-1 0 1,0 0-1,-1 1 0,1 0 1,-1 0-1,0 1 0,0 0 1,0 1-1,-1 0 1,-9-2-1,3 2-15,0 0 1,1 2-1,-1 0 0,0 0 1,-23 3-1,10 3-11,0 2 0,-53 18 1,74-21 10,0 0 0,1 0 1,-11 7-1,-11 6-9,5-2 12,21-13 0,0 0 0,0 0 0,0-1 0,0 1 0,0-1 0,0 1 0,0-1 0,0 0 0,-1 0 0,-3 1 0,6-2-1,0 0 1,0 0-1,0 0 1,0 1-1,0-1 1,0 1-1,0-1 1,0 0-1,0 1 0,0-1 1,0 1-1,0 0 1,0-1-1,0 1 1,1 0-1,-1 0 1,0-1-1,1 1 1,-1 0-1,0 0 1,0 1-1,0 0-1,0-1 0,1 0 0,-1 0 0,0 1 0,0-1 0,0 0 0,0 0 0,-1 0 0,1 0 0,0 0 0,0-1 0,-2 2 1,-3 1 0,0 1 1,0 0 0,0 0 0,1 0-1,-1 0 1,-6 8 0,-22 17-1,11-6 1,20-19 0,-1 1 0,0-1 0,0 0 1,-1 0-1,-6 4 0,-25 17 6,23-16-9,-27 16-1,35-21 2,1-1 0,-1 0 1,1 1-1,0 0 0,0 0 0,0 0 1,0 0-1,-6 10 0,-5 6 2,13-16 0,-1 0 0,0 1-1,1-1 1,0 1 0,0-1 0,0 1 0,-1 8 0,1-6 8,0-1 1,0 0-1,0 0 1,-4 6-1,0-1 15,1 0 0,0 0 0,1 0 0,1 1 0,0-1 1,0 1-1,-1 15 0,-1 83 95,5 221 378,-9-242-298,1-20-45,5-41-90,-2 0 1,-8 27-1,5-26 72,-6 55 0,13-74-96,1-1 0,0 0 0,1 1 0,0-1 1,0 0-1,1 0 0,0 0 0,0 0 0,1 0 0,5 11 1,54 129 312,-47-98-283,-13-41-62,0 0 0,1 0-1,1 0 1,4 10-1,12 16 21,2-1 0,50 61-1,-69-92-24,-1 0 0,1 0 0,-1 0 0,0 1 1,-1-1-1,3 6 0,-3-7-1,0 1 1,0 0 0,1-1 0,-1 1 0,1-1 0,0 0 0,0 1 0,0-1 0,5 5 0,0-2 0,-6-5-1,1 0 0,0 1 0,-1-1 0,1 1 0,-1-1 0,1 1 0,-1 0 0,0-1 1,1 1-1,-1 0 0,0 0 0,0 0 0,-1 0 0,1 0 0,0 0 0,-1 0 0,1 0 1,-1 1-1,1 1 0,0-1 2,1 1-1,-1-1 1,1 0 0,0 1 0,0-1-1,0 0 1,1-1 0,-1 1 0,1 0 0,-1-1-1,1 1 1,0-1 0,0 0 0,0 0 0,5 3-1,15 12 16,72 65 77,-90-78-90,1-1-1,-1 0 1,0 0-1,1 0 1,-1-1-1,12 4 1,4 1 14,34 13 76,1-3 1,94 16 0,-63-15-23,-79-16-50,1 0-1,0-1 1,1 0 0,-1-1 0,0 0-1,0 0 1,0-1 0,0 0 0,0-1-1,0 0 1,0 0 0,0-1-1,-1 0 1,1 0 0,-1-1 0,0-1-1,0 1 1,0-1 0,13-11 0,8-6 102,-21 16-91,-1 0 1,1 0-1,8-9 0,-4 4 51,24-20 0,1 1 67,-30 23-112,1 2 1,0-1-1,10-4 0,7-6 57,-14 9-33,6-6 53,-14 10-97,-1 1 0,1-1 1,0 1-1,0-1 1,0 1-1,0 0 1,0 0-1,0 0 0,1 0 1,3-1-1,1 0 13,-6 2-22,0 0 0,-1-1 0,1 1 0,-1 0 0,1 0 0,-1-1 0,1 1 0,-1-1 0,0 1-1,1-1 1,0-2 0,-1 2-3,0 0 0,1 0 0,-1 1-1,1-1 1,-1 0 0,1 1 0,0-1 0,2-1-1,8-4 21,-8 5-5,0 1 1,0-1-1,-1-1 0,1 1 0,-1 0 1,0-1-1,1 0 0,4-5 1,-6 5-13,3-3 18,-1 1 1,1-1-1,-1 0 1,-1-1-1,1 1 1,3-11-1,7-7 58,-13 22-79,1 0 0,-1 0 0,1 0 0,-1 0 1,0 0-1,0 0 0,0 0 0,0 0 0,-1-1 0,1 1 1,-1 0-1,1-1 0,-1 1 0,0-3 0,1 1 8,-1 0-1,1 0 1,0 0-1,0 0 0,0 0 1,4-6-1,-4 7-5,1 0 0,-1 0-1,0 0 1,0 0 0,0 0-1,-1 0 1,1 0 0,-1 0-1,0-1 1,0 1 0,0-4-1,-2-15 59,1 0 0,2-23-1,-1 32-40,1-10 14,0 13-25,-1 0-1,0 0 1,-1-12 0,1 19-12,0-1-1,0 1 1,0-1 0,0 1-1,1-1 1,-1 1 0,1-1-1,0 1 1,3-6 0,-3 6-3,0 0 1,0 0 0,0 0 0,0 0-1,0-1 1,-1 1 0,0 0 0,1 0-1,-1 0 1,-1-7 0,1 7-1,-1 0 1,1-1-1,0 1 1,0-1-1,0 1 1,1-1-1,-1 1 1,3-6 0,-2 5 3,0 0 1,-1 0 0,1 0-1,-1 0 1,0-7 0,0-11 23,0 17-17,0 0 0,0 1 1,0-1-1,-1 0 0,-1-8 1,1 9-8,0 1 0,0-1 0,1 0 1,0 1-1,0-1 0,0-4 0,-2-17 3,0 19-6,1 0 1,0-1 0,0 1 0,1 0 0,0-10 0,-2-19 2,1 26-4,1-1 0,-1 1 0,2-1 0,1-11 0,0-27 4,-2 38-2,0 7-2,0 0 1,0 0-1,-1 0 1,1 0-1,-1 0 1,1 0-1,-1 0 1,0 0-1,0 0 1,-1 0-1,1 0 1,-3-3-1,3 5 0,1 0-1,-1 0 1,0 0-1,1 0 1,-1 0 0,1 0-1,-1-1 1,1 1-1,-1 0 1,1 0-1,0 0 1,-1 0-1,1 0 1,0-1 0,0 1-1,0 0 1,0 0-1,0 0 1,0-1-1,0 1 1,0 0-1,1 0 1,-1 0-1,0 0 1,1-1 0,-1 1-1,1 0 1,0-1-1,7-23 10,-8 24-10,0-1 1,0 1 0,0 0 0,0 0 0,0 0 0,-1-1-1,1 1 1,0 0 0,-1 0 0,1 0 0,0-1-1,-1 1 1,0 0 0,1 0 0,-1 0 0,1 0-1,-2-1 1,1 1 0,1 1-1,-1-1 0,0 0 0,1 0 1,-1 0-1,1 0 0,0 1 1,-1-1-1,1 0 0,0 0 0,-1 0 1,1 0-1,0 0 0,0 0 1,0 0-1,0 0 0,0 0 1,0 0-1,0 0 0,0 0 0,0 0 1,1-2-1,-1 1 0,1 1 1,-1-1-1,0 0 1,0 0-1,-1 0 0,1 0 1,0 0-1,-1 1 1,1-1-1,-1 0 0,1 0 1,-1 1-1,0-1 1,0 0-1,0 1 0,0-1 1,-2-2-1,2 3 0,0 0 0,1 1 0,-1-1 0,0 0-1,1 0 1,-1 0 0,1 1 0,-1-1 0,1 0-1,-1 0 1,1 0 0,0 0 0,-1 0 0,1 0-1,0 0 1,0 0 0,0 0 0,-1 0 0,1 0 0,0 0-1,0 0 1,1 0 0,-1 0 0,0 0 0,0 0-1,0 0 1,1 0 0,-1 0 0,1 0 0,-1 0-1,1-1 1,0 1 0,0 0 1,0 0-1,0 0 0,-1 0 0,1 0 0,-1 0 0,1 0 0,0 0 0,-1 0 0,0 0 1,1 0-1,-1 0 0,0-1 0,1 1 0,-1 0 0,0 0 0,0 0 0,0 0 0,0-2 1,-9-21 3,0 0-3,-13-32 6,12 29-6,7 21-1,1 0 0,0 0 0,0 0-1,-2-13 1,0-15-2,-9-59-3,10 86 5,-1-1 0,1 1 0,-1 0 0,0 0 0,-1 1 0,1-1 0,-1 1 0,-10-10 0,8 8 0,-7-6-2,-32-25 0,1 0-6,41 36-145,1-1-1,-1 1 0,1-1 1,0 0-1,0 0 0,1 0 1,-1-1-1,1 1 1,-3-9-1,5 13 79,0-1 1,0 1-1,0 0 0,0 0 1,0-1-1,0 1 0,0 0 0,0 0 1,0-1-1,1 1 0,-1 0 1,0 0-1,0 0 0,0-1 1,0 1-1,0 0 0,1 0 1,-1 0-1,0-1 0,0 1 1,0 0-1,1 0 0,-1 0 1,0 0-1,0 0 0,0 0 1,1-1-1,-1 1 0,0 0 0,0 0 1,1 0-1,-1 0 0,0 0 1,0 0-1,1 0 0,-1 0 1,0 0-1,0 0 0,1 0 1,-1 0-1,0 0 0,0 0 1,1 0-1,-1 0 0,0 1 1,0-1-1,0 0 0,1 0 1,17 3-2584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0:54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12 5977,'-9'-6'5388,"0"0"-1452,21 12-1768,-16-9-468,9 4-681,-4-1-986,-1 0 0,0 0 1,1 0-1,-1 0 1,0 0-1,0 0 0,1 0 1,-1 0-1,0 0 0,1 0 1,-1 0-1,0 0 0,0 0 1,1 0-1,-1 1 0,0-1 1,0 0-1,1 0 1,-1 0-1,0 1 0,0-1 1,1 0-1,-1 0 0,0 0 1,0 1-1,0-1 0,0 0 1,0 0-1,1 1 0,-1-1 1,0 0-1,0 0 0,0 1 1,0-1-1,0 0 1,0 1-1,0-1 0,3 1 48,0 0 0,0 1 0,0-1 0,0 0-1,0 1 1,0 0 0,5 4 0,-7-5-45,2 0-1,0 1-1,0-1 1,0 1-1,0-1 1,0 0-1,1 0 1,4 0-1,-8-1-33,7 5 143,-3-1-55,56 8 423,-18-6-154,-17 1-233,-18-5-64,-1 0-1,1 0 0,0-1 0,-1 0 1,1 0-1,0-1 0,8 0 0,-1-2 3,-1 1 0,0 1 0,1 0 0,-1 0-1,0 1 1,1 1 0,23 6 0,6 3 3,22 8 21,-45-12-30,0-2 0,0 0 0,42 4 0,-27-5 90,69 10 309,-94-13-429,0 0 0,0-1 0,13 0 0,-13-1-7,0 1 0,0 0 0,11 2 0,65 10 136,-50-9-72,46 12 0,182 42 80,35 12-102,-79-24-38,-48-11 8,-113-17-34,-1 3 0,-1 2 1,76 40-1,-114-52 6,-1 1-1,0 0 1,21 19 0,-27-22 2,0 0 1,0-1 0,1 0 0,0-1 0,0 0 0,0-1-1,1-1 1,23 5 0,1 1 14,-29-7-16,0 0 1,0-1-1,18 3 1,9 0 7,-26-3-6,1 0-1,-1-1 1,11 0 0,-15-2-16,-1 1-1,0 0 1,0 1 0,0-1 0,1 1 0,-1 0 0,0 0 0,0 1 0,0 0 0,5 2 0,-9-3-965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0:56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7 8618,'-6'-7'10439,"14"7"-7340,-7 1-3011,1-1-1,0 1 0,0-1 0,-1 1 1,1 0-1,-1 0 0,1 0 1,0 0-1,-1 0 0,0 0 0,2 1 1,0 3 190,0 0 0,-1 0 0,0 1 0,0-1 0,1 6 0,-1-5-147,0 0 1,0 0-1,0 0 0,5 7 0,73 134 408,-63-117-493,0 2-1,20 57 1,-35-85-40,0 0 0,0 0-1,0 1 1,1-2-1,-1 1 1,1 0 0,0 0-1,0-1 1,1 0-1,-1 1 1,1-1 0,5 3-1,17 19 88,-26-25-91,0 0-1,0 0 1,0 0 0,0 0 0,0 0 0,0 0 0,0 0 0,0 0 0,0 0 0,0 0 0,0 0 0,0 0 0,0 0 0,0 0-1,0 0 1,0 0 0,-1 0 0,1 1 0,0-1 0,0 0 0,0 0 0,0 0 0,0 0 0,0 0 0,0 0 0,0 0 0,0 0-1,0 0 1,0 0 0,0 0 0,0 0 0,0 0 0,0 0 0,0 1 0,0-1 0,0 0 0,0 0 0,1 0 0,-1 0 0,0 0-1,0 0 1,0 0 0,0 0 0,0 0 0,0 0 0,0 0 0,0 0 0,0 0 0,0 0 0,0 0 0,0 0 0,0 0-1,0 0 1,0 0 0,0 1 0,-7-4 166,2 1-66,-16-6-28,13 5-68,1 1-1,0-1 0,-1 1 1,1 1-1,-1-1 1,-8 1-1,6-2-19,10 3 14,0 0 0,0 0 0,0 0-1,0-1 1,-1 1 0,1 0 0,0 0 0,0 0 0,0 0-1,0 0 1,-1 0 0,1 0 0,0-1 0,0 1 0,0 0 0,-1 0-1,1 0 1,0 0 0,0 0 0,0 0 0,-1 0 0,1 0 0,0 0-1,0 0 1,0 0 0,-1 0 0,1 0 0,0 0 0,0 0 0,0 0-1,0 0 1,-1 1 0,1-1 0,0 0 0,0 0 0,0 0 0,-1 0-1,1 0 1,0 0 0,0 0 0,0 1 0,0-1 0,0 0-1,0 0 1,-1 0 0,1 0 0,0 1 0,0-1 0,0 0-6,-1 1 7,1-1-1,0 0 0,0 1 1,-1-1-1,1 0 0,0 1 1,0-1-1,-1 0 0,1 0 1,0 1-1,-1-1 0,1 0 1,0 0-1,-1 1 0,1-1 1,0 0-1,-1 0 0,1 0 1,-1 0-1,1 0 0,0 0 1,-1 0-1,1 0 0,-1 0 1,1 0-1,0 0 0,-1 0 1,1 0-1,-1 0 0,1 0 1,0 0-1,-1 0 0,1 0 1,0 0-1,-1 0 0,1-1 1,-1 1-1,1 0 0,0 0 1,-1-1-1,1 1 0,0 0 1,-1-1-1,-10-1 47,-9-1-35,18 3-13,0-1 1,1 1-1,-1 0 1,0-1-1,1 1 0,-1 0 1,0 0-1,0 0 1,1 0-1,-1 0 0,0 1 1,1-1-1,-1 0 0,0 1 1,1 0-1,-1-1 1,0 1-1,1 0 0,-3 1 1,-50 28-23,35-16 31,-1-1 0,-33 16 0,28-21-2,21-7-6,-1 0 0,1 0 1,0 1-1,0 0 0,0 0 0,0 0 0,0 0 0,-4 3 0,-18 9 48,30-14 12,-4 0-61,0 0 1,1 0 0,-1 0 0,1 0 0,-1 0 0,1 0-1,-1 0 1,0 0 0,1-1 0,-1 1 0,0 0 0,1 0 0,-1 0-1,1 0 1,-1-1 0,0 1 0,1 0 0,-1-1 0,0 1-1,0 0 1,1 0 0,-1-1 0,0 0 0,1 1 4,0-1 1,0 0-1,0 0 1,0 1-1,0-1 1,0 0-1,0 1 1,0-1-1,0 1 1,0-1-1,0 1 1,0 0-1,1-1 0,16-7-684,-17 7 443,1 0 0,-1 1 1,0-1-1,1 1 0,-1-1 0,1 1 0,-1 0 0,1 0 0,-1-1 0,0 1 0,1 0 0,-1 0 1,1 0-1,2 1 0,-1-1-492,6 1-1613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31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2 550 10018,'0'-1'10,"0"1"-1,0 0 1,-1-1-1,1 1 1,0 0-1,0 0 0,0-1 1,0 1-1,0 0 1,0-1-1,-1 1 1,1 0-1,0-1 1,0 1-1,0 0 1,0-1-1,0 1 1,0 0-1,0 0 1,0-1-1,1 1 1,-1 0-1,0-1 1,0 1-1,0 0 1,0-1-1,0 1 1,0 0-1,1 0 0,-1-1 1,0 1-1,0 0 1,0 0-1,1-1 1,-1 1-1,0 0 1,0 0-1,1 0 1,-1-1-1,0 1 1,0 0-1,1 0 1,-1 0-1,0 0 1,1 0-1,-1-1 1,0 1-1,1 0 1,-1 0-1,0 0 1,1 0-1,-1 0 10,1 0 0,-1 0 0,0 0 0,0 0 0,1 0 0,-1 0 0,0 0 0,1 0 0,-1 0 0,0 0 0,0 0 0,1-1 0,-1 1 0,0 0 0,0 0 0,1 0 0,-1 0 0,0-1 0,0 1 0,0 0 0,1 0 0,-1 0 0,0-1 1,0 1-1,0 0 0,0 0 0,1-1 0,-1 1 0,0 0 0,0 0 0,0-1 0,0 1 0,0 0 0,0-1 0,0 1 0,0 0 0,0-1 0,0 1 0,0 0 0,0 0 0,0-1 0,0 1 0,0 0 0,0-1 0,0 1 0,0 0 0,-1 0 0,1-1 0,0 1 0,0-1 0,-1 1 8,1-1-1,0 1 1,-1-1 0,1 0-1,0 1 1,0-1-1,-1 0 1,1 0 0,0 1-1,0-1 1,0 0-1,0 1 1,0-1 0,0 0-1,0 0 1,0 1 0,0-1-1,1 0 1,-1 1-1,0-1 1,0 0 0,1 0-1,-1 1 1,1-1-1,14-13 182,-1 3-130,1-2 60,22-22-88,-35 32 90,1 0-1,-1 0 1,0 0 0,0 0-1,0 0 1,0-1 0,-1 1-1,1-1 1,-1 1 0,1-6-1,-3-6 558,1 14-686,0 1-1,0-1 1,-1 0-1,1 1 1,0-1-1,0 0 0,0 1 1,0-1-1,0 0 1,0 1-1,0-1 1,0 0-1,0 0 1,1 1-1,-1-1 1,0 0-1,0 1 1,0-1-1,1 1 1,-1-1-1,0 0 1,1 1-1,0-2 1,6-17 41,-1 2 2,2 2-9,4-6 7,0 1 0,27-34-1,1 9 44,-6 6 134,39-36-1,-70 74-196,0-1-1,0 1 0,-1-1 0,1 1 1,0 0-1,0 0 0,0 0 0,0 1 1,0-1-1,4 0 0,11-2 144,15-10 76,-26 10-219,0 0 1,1 0 0,-1 1 0,0 0-1,1 0 1,-1 1 0,14-1-1,-10 2 10,1 1 0,-1-2-1,15-1 1,-12-1 18,-10 1-54,-1 1 0,0 0 0,1 1 1,-1-1-1,1 0 0,0 1 0,-1 0 1,1 0-1,-1 0 0,1 0 0,-1 1 1,1 0-1,-1-1 0,1 1 0,-1 0 1,1 1-1,3 1 0,18 6 81,-20-8-10,0 0 1,0 0-1,-1 1 0,1 0 1,4 2-1,-7-3-64,0 0-1,0 0 1,-1 0 0,1 0 0,0 0 0,-1 1-1,1-1 1,-1 0 0,1 1 0,-1-1 0,0 1-1,0 0 1,0-1 0,0 1 0,0 0 0,0 0-1,0 0 1,0 0 0,-1 0 0,1 0 0,-1 0-1,1 0 1,-1 0 0,0 3 0,-8 77 66,7-72-67,0 0 1,0 0-1,1 0 1,0 0-1,1 0 1,4 19 0,-5-25-9,0 0 0,0-1 1,0 1-1,-1-1 0,1 1 0,-1 0 1,1-1-1,-1 1 0,-1-1 1,1 0-1,0 1 0,-1-1 1,1 0-1,-5 6 0,-8 23 5,8-10-6,1 0 11,-16 38 0,19-54-14,-1-1 0,1 1 1,0 0-1,0 0 1,1 0-1,-1 0 0,1 0 1,1 0-1,-1 8 1,0-6 9,0 7-1,1-15-9,0 1 1,0-1 0,0 0-1,0 0 1,0 1 0,0-1 0,0 0-1,0 1 1,0-1 0,1 0 0,-1 1-1,0-1 1,0 0 0,0 0 0,0 1-1,0-1 1,1 0 0,-1 0 0,0 1-1,0-1 1,0 0 0,1 0-1,-1 1 1,0-1 0,0 0 0,1 0-1,-1 0 1,0 0 0,1 0 0,-1 1-1,0-1 1,0 0 0,1 0 0,-1 0-1,1 0 1,-8 0 8,-3 0 17,9 1-26,1-1 1,0 0-1,0 0 1,0 0-1,-1 1 0,1-1 1,0 0-1,0 0 0,0 1 1,0-1-1,0 0 0,-1 1 1,1-1-1,0 0 1,0 0-1,0 1 0,0-1 1,0 0-1,0 1 0,0-1 1,0 0-1,0 0 1,0 1-1,0-1 0,0 0 1,1 1-1,-1-1 0,0 0 1,0 0-1,0 1 0,0-1 1,0 0-1,0 0 1,1 1-1,-1 0 0,0 1 1,0 0-1,0-1 0,0 1 1,0-1-1,0 1 0,0 0 0,-1-1 1,1 1-1,-1-1 0,1 1 1,-1-1-1,1 1 0,-1-1 1,0 1-1,0-1 0,0 0 1,0 1-1,0-1 0,0 0 1,0 0-1,0 0 0,0 0 0,-2 1 1,-9 12-8,0-4 11,11-10-4,1 0 0,0 0 1,-1 0-1,1 0 0,-1 0 0,1 1 0,0-1 0,-1 0 0,1 0 0,0 0 0,-1 0 0,1 0 0,0 1 0,-1-1 0,1 0 0,0 0 1,0 0-1,-1 1 0,1-1 0,0 0 0,-1 0 0,1 1 0,0-1 0,0 0 0,0 1 0,0-1 0,-1 0 0,1 1 0,0-1 0,0 0 1,0 1-1,0-1 0,0 1 0,0-1 0,0 0 0,0 1 0,0-1 0,0 0 0,0 1 0,0-1 0,0 0 0,0 1 0,0-1 0,0 1 0,0-1 1,0 0-1,1 1 0,-1-1 0,0 0 0,0 1 0,0-1 0,1 0 0,-1 0 0,0 1 0,1-1 0,-1 1 1,0-1-1,0 0 0,0 0 1,0 0-1,0 0 0,0 1 1,0-1-1,-1 0 0,1 0 0,0 0 1,0 1-1,0-1 0,0 0 1,0 0-1,0 0 0,0 0 1,-1 0-1,1 1 0,0-1 1,0 0-1,0 0 0,0 0 1,0 0-1,-1 0 0,1 0 0,0 0 1,0 0-1,0 0 0,-1 1 1,1-1-1,0 0 0,0 0 1,0 0-1,0 0 0,-1 0 1,1 0-1,0 0 0,0 0 0,0 0 1,-1 0-1,1-1 0,0 1 0,-1 0 1,1 0-1,-1 0 0,1 0 0,0 0 0,-1 0 0,1 0 0,0 0 0,-1 0 0,1 0 0,0 0 0,-1 1 0,1-1 0,0 0 0,-1 0 0,1 0 0,0 0 1,-1 0-1,1 1 0,0-1 0,-1 0 0,1 0 0,0 1 0,0-1 0,-1 0 0,1 0 0,0 1 0,0-1 0,0 0 0,-1 1 0,1-1 0,0 0 0,0 1 0,0-1 1,0 0-1,0 1 0,0-1 0,0 0 0,-1 1 0,1-1 0,0 1 0,0-1 0,0 0 0,1 1 0,-1-1 0,0 1 0,4 4 3,-4-3 0,-8 1-2,10 10-1,1-4-1,-4-7 1,1-1 0,-1 1 0,0-1 0,1 1 0,-1-1 0,0 0 0,0 1 0,0-1 0,0 0 0,0 0 1,-1 1-1,1-1 0,0 0 0,0 0 0,-3 1 0,4-2 0,0 0 0,-1 0 0,1 0 0,0 0 0,0 0 0,-1 0 0,1 0 0,0 0 0,-1 1 0,1-1 0,0 0 0,0 0 0,0 0 0,-1 1 0,1-1 0,0 0 0,0 0 0,0 0 0,-1 1 0,1-1 0,0 0 0,0 1 0,0-1 0,0 0 0,0 0 0,0 1 0,-1-1 0,1 0 0,0 1 0,0-1 0,0 0 0,0 0 0,0 1 0,0-1 0,0 0 0,0 1 0,0-1 0,1 1 0,-1-1 1,0 0-1,0 1 0,0-1 0,0 1 0,0-1 1,0 0-1,0 1 0,0-1 0,0 0 0,0 1 1,0-1-1,0 0 0,0 1 0,0-1 1,-1 0-1,1 1 0,0-1 0,0 0 0,0 1 1,-1-1-1,1 0 0,0 1 0,0-1 0,0 0 1,-1 0-1,1 1 0,0-1 0,-1 0 0,0 1 1,-6 3-1,5-4 2,0 1 0,-1 0 0,1 0 0,0 0 0,0 1 0,0-1 0,0 0-1,0 1 1,0 0 0,1-1 0,-1 1 0,0 0 0,1 0 0,0 0 0,-1 0 0,-1 4 0,2-5-2,-1 1 1,1-1-1,-1 1 1,1-1-1,-1 1 1,0-1-1,1 0 1,-1 0-1,0 1 0,0-1 1,0-1-1,0 1 1,0 0-1,-4 1 1,6-2-1,0 0 0,-1 0 0,1 0 0,-1 0 1,1 0-1,0 1 0,-1-1 0,1 0 1,0 0-1,-1 0 0,1 1 0,0-1 0,0 0 1,-1 0-1,1 1 0,0-1 0,0 0 0,-1 1 1,1-1-1,0 0 0,0 1 0,0-1 1,0 0-1,0 1 0,-1-1 0,1 1 0,0 0 1,0 0-1,0 0 0,-1-1 0,1 1 0,0 0 1,-1 0-1,1-1 0,0 1 0,-1 0 0,1-1 1,-1 1-1,1-1 0,-1 1 0,0-1 1,1 1-1,-2 0 0,-3 2 0,2-1 0,0 1 0,0-1 0,0 0 0,0 1 0,1 0 0,-1-1 0,-3 7 0,3-6 0,1-1 0,0 1 0,-1-1 0,0 0 0,1 0 0,-1 1 0,-4 0 0,-10 10 0,13-8 2,0-1 0,-1-1 0,0 1 0,0-1 0,0 1 0,0-1 0,-10 4 0,7-2-2,-1 1 0,1-1 0,-11 12 0,5-5-1,-2 2 3,5-5 0,0 0 1,-24 15-1,25-19-3,3 0-1,0-2 0,0 1 0,-15 4 0,19-7 1,1 0 1,-1 0 0,1 1-1,0-1 1,-1 1 0,1 0-1,0-1 1,-3 5 0,-13 10 3,4-5-10,10-7 2,0 0 0,0-1 0,-1 0 0,-8 5 0,13-8 3,0 0 0,0 0 0,0 0 1,0 0-1,0 0 0,0 0 1,0 0-1,0 0 0,0 0 0,0 0 1,0 0-1,0 0 0,0 0 0,0-1 1,0 1-1,0 0 0,0 0 1,0 0-1,-1 0 0,1 0 0,0 0 1,0 0-1,0 0 0,0 0 1,0 0 0,1 0 0,-1 0 0,0 0 0,0 0 0,0 0 0,0 0-1,0 0 1,0 0 0,0 0 0,1 0 0,-1 0 0,0 0 0,0 0 0,0 0 0,0 0 0,0 0 0,0 0-1,0 0 1,1 0 0,-1 0 0,0 0 0,0 0 0,0 0 0,0 0 0,0 0 0,0 0 0,0 0-1,0 0 1,1 0 0,-1 0 0,0 0 0,0 0 0,0 0 0,0 1 0,0-1 0,0 0 0,0 0 0,0 0-1,0 0 1,0 0 0,0 0 0,0 0 0,0 0 0,0 1 0,0-1 0,0 0 0,0 0 0,0 0 0,0 0-1,0 0 1,0 0 0,0 0 0,0 1 0,0-1 0,-3 2-5,5-3 4,-2 1 2,0 0 0,0 0 0,0 0 0,0 0 1,1 0-1,-1 0 0,0 0 0,0 0 0,0 0 0,0 0 0,1 0 1,-1 0-1,0 0 0,0 0 0,0 0 0,0 0 0,1 0 0,-1 0 0,0 0 1,0 0-1,0 0 0,0 0 0,0 0 0,1 1 0,-1-1 0,0 0 0,0 0 1,0 0-1,0 0 0,0 0 0,0 0 0,0 1 0,1-1 0,-1 0 0,0 0 1,0 0-1,0 0 0,0 0 0,0 1 0,0-1 0,0 0 0,0 0 1,0 0-1,0 0 0,0 1 0,0-1 0,0 0 0,0 0 0,0 0 0,0 0 1,0 0-1,0 1 0,0-1 0,0 0 0,0 0 0,0 0 0,0 0 0,0 1 1,-1-1-1,1 0 0,0 0 0,0 0 0,0 0 0,0 0 0,0 1 1,-1-1-1,1 0 0,0 0 0,0 0 0,0 0 1,0 1-1,0-1 0,0 0 0,0 0 1,-1 0-1,1 0 0,0 1 0,0-1 0,0 0 1,0 0-1,0 0 0,0 1 0,0-1 0,0 0 1,0 0-1,0 0 0,0 1 0,0-1 0,0 0 1,0 0-1,0 0 0,1 1 0,-1-1 1,0 0-1,0 0 0,0 0 0,0 1 0,0-1 1,0 0-1,0 0 0,1 0 0,-1 0 0,0 0 1,0 1-1,0-1 0,0 0 0,0 1 5,1 12-13,-1-13 8,0 0 0,0 0 0,0 0 0,0 1 0,0-1 0,0 0 0,-1 0 0,1 0-1,0 0 1,0 0 0,0 1 0,0-1 0,0 0 0,0 0 0,0 0 0,1 0 0,-1 1 0,0-1 0,0 0 0,0 0 0,0 0-1,0 0 1,0 0 0,0 1 0,0-1 0,0 0 0,0 0 0,0 0 0,0 0 0,1 0 0,-1 0 0,0 1 0,0-1 0,0 0 0,0 0-1,0 0 1,1 0 0,-1 0 0,0 0 0,0 0 0,0 0 0,0 0 0,0 0 0,1 0 0,-1 0 0,0 0 0,0 0 0,0 0-1,0 0 1,1 0 0,-1 0 0,0 0 0,0 0 0,0 0 0,0 0 0,0 0 0,1 0 0,-1 0 0,0 0 0,0 0 0,0 0-1,0 0 1,0-1 0,1 1 0,25 4 142,-25-4-139,0 1 0,0 0 1,0-1-1,0 1 0,0 0 1,-1 0-1,1 0 0,0 0 1,-1-1-1,1 1 0,-1 0 1,1 0-1,-1 0 0,1 0 1,-1 0-1,1 0 0,-1 0 1,0 1-1,0-1 0,1 0 1,-1 2-1,11 15 48,-8-12-26,-1-1 0,1 0 1,0 1-1,1-1 0,-1 0 1,1 0-1,0-1 0,0 1 1,1-1-1,7 6 0,-4-7 7,-8-3-31,0 0 1,1 0-1,-1 0 0,0 0 1,1 1-1,-1-1 0,0 0 1,1 0-1,-1 0 0,0 0 0,0 1 1,1-1-1,-1 0 0,0 0 1,0 0-1,0 1 0,1-1 1,-1 0-1,0 1 0,0-1 1,0 0-1,0 0 0,1 1 0,-1-1 1,0 0-1,0 1 0,0-1 1,0 0-1,0 1 0,0-1 1,0 0-1,0 1 0,0-1 0,0 0 1,0 1-1,1 2 5,0-1 0,1 1 0,-1-1 0,1 1 0,0-1 0,0 1 0,-1-1 0,2 0 0,-1 0 0,0 0 0,0 0 0,1 0 0,-1-1 0,1 1 0,-1-1 0,1 1 0,0-1 0,-1 0 0,4 1 0,11 2 42,-15-3-45,-1-1-1,0 1 0,0-1 1,0 0-1,0 1 0,0-1 1,0 0-1,1 0 0,-1 0 1,0 0-1,0 0 0,0 0 1,0 0-1,1 0 0,-1 0 1,0 0-1,0-1 0,0 1 1,0 0-1,2-2 0,-2 2 1,-1 0-1,1-1 0,-1 1 0,1 0 1,-1-1-1,1 1 0,-1 0 0,1 0 1,-1 0-1,1-1 0,0 1 0,-1 0 1,1 0-1,-1 0 0,1 0 0,0 0 1,-1 0-1,1 0 0,-1 0 1,1 1-1,-1-1 0,1 0 0,0 0 1,-1 0-1,1 0 0,-1 1 0,1-1 1,-1 0-1,1 1 0,-1-1 0,1 0 1,-1 1-1,0-1 0,1 1 0,-1-1 1,1 1-1,-1-1 0,0 1 0,1 0 1,5 24 121,-4-10-108,-1-16-16,-1 1 0,0 0-1,1 0 1,-1 0 0,0 0-1,1 0 1,-1 0-1,0 0 1,1 0 0,-1 0-1,0 0 1,0 0 0,1 0-1,-1 0 1,0 0 0,1 0-1,-1 0 1,0 0 0,1 0-1,-1 0 1,0 0 0,1 1-1,-1-1 1,0 0 0,0 0-1,1 0 1,-1 0 0,0 1-1,0-1 1,1 0 0,-1 0-1,0 1 1,11 3-5,-2-6 5,-2 0 0,0 0 0,0 0 0,0 1 0,0 0 0,0 1 0,8 0 0,8-2-4,-20 2 2,1-1 0,-1 1 0,1 0 0,-1 0 1,1 0-1,5 1 0,12-1-8,-18-1 12,-1 1-1,1-1 1,0 1 0,0 0 0,0 0-1,0 0 1,0 1 0,0-1 0,0 1-1,-1 0 1,1-1 0,0 1 0,5 3 0,-7-3-1,0 0 0,1 0 1,-1 0-1,1 0 0,-1 0 1,1 0-1,0-1 0,-1 1 1,1 0-1,0-1 0,-1 0 1,1 1-1,2-1 1,-3 1 8,-4 1-4,-2 1-7,46-3 1,-36-1-1,11-1 18,-13 4 13,-8 5 20,5-7-47,-1 1-1,1-1 0,-1 1 0,0-1 1,1 1-1,-1-1 0,0 0 0,1 1 1,-1-1-1,0 0 0,0 0 1,1 1-1,-1-1 0,0 0 0,0 0 1,0 0-1,1 0 0,-3 0 1,-1 1 5,6 6-4,-4-8-392,3-8-971,2-5-166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4:27:33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583 170 8434,'-1'0'126,"0"0"1,0 0 0,0 0-1,0 0 1,0 0-1,0 0 1,0-1 0,0 1-1,0 0 1,0-1-1,0 1 1,0 0-1,0-1 1,1 1 0,-1-1-1,0 0 1,-1 0-1,13-6 1937,-10 6-1990,1 1 0,-1-1 0,0 1 0,1-1 0,-1 1 1,0-1-1,0 0 0,1 0 0,-1 0 0,0 0 0,0 0 1,0 0-1,0 0 0,0 0 0,0 0 0,0 0 0,0-1 0,-1 1 1,2-3-1,-2-8 346,0 10-386,-1 1 1,1-1-1,0 1 1,0-1-1,0 0 0,0 1 1,0-1-1,1 1 0,-1-1 1,0 0-1,1 1 1,0-1-1,-1 1 0,1-1 1,0 1-1,-1 0 0,1-1 1,0 1-1,0 0 1,0-1-1,0 1 0,2-2 1,12-6 210,1-2 27,-15 11-258,-1 0 0,0 0 0,1-1 0,-1 1 0,0 0 1,0-1-1,0 1 0,1-1 0,-1 1 0,0 0 0,0-1 0,0 1 0,0-1 0,0 1 0,1 0 1,-1-1-1,0 1 0,0-1 0,0 1 0,0 0 0,0-1 0,0 1 0,-1-1 0,1 1 0,0-1 1,0 1-1,0 0 0,0-1 0,0 1 0,-1 0 0,1-1 0,0 1 0,0-1 0,-1 1 0,1-1 1,0 1 9,-1 0 1,1-1 0,0 1 0,-1 0 0,1-1 0,0 1 0,-1 0 0,1-1 0,0 1-1,0-1 1,0 1 0,-1-1 0,1 1 0,0-1 0,0 1 0,0-1 0,0 1 0,0-1-1,0 1 1,0-1 0,0 1 0,0-1 0,0 1 0,0-1 0,0 1 0,0-1 0,0 1-1,1 0 1,-1-1 0,0 1 0,0-1 0,0 1 0,1-1 0,-1 1 0,0 0 0,1-1-1,-1 1 1,1-1 0,-1 1-13,0 0-1,0 0 0,0 0 1,0 0-1,1 0 1,-1 0-1,0 0 0,0-1 1,0 1-1,0 0 1,0 0-1,0 0 0,0 0 1,0 0-1,1 0 1,-1 0-1,0-1 0,0 1 1,0 0-1,0 0 1,0 0-1,0 0 0,0 0 1,0-1-1,0 1 1,0 0-1,0 0 0,0 0 1,0 0-1,0 0 1,0-1-1,0 1 0,0 0 1,0 0-1,0 0 1,0 0-1,0 0 0,0 0 1,-1-1-1,1 1 0,0 0 1,0 0-1,0 0 1,0 0-1,0 0 0,0 0 1,0 0-1,0-1 1,-1 1-1,1 0 0,0 0 1,0 0-1,0 0 1,0 0-1,0 0 0,-1 0 1,-4-2 62,-1 0 1,1 0-1,-1 0 1,0 1-1,0 0 0,0 0 1,0 1-1,-6 0 1,7 0-46,0 0 0,0-1 0,0 1 1,0-1-1,0 0 0,0 0 0,0-1 0,-4-2 1,3 2-4,1 1 1,0-1 0,0 1 0,0 0-1,-11-1 1,8 1 8,-2 2 73,9 4-43,1-4-61,1 0 1,-1-1 0,0 1 0,0-1-1,0 1 1,0 0 0,0-1-1,-1 1 1,1-1 0,0 1-1,0-1 1,0 1 0,0 0-1,-1-1 1,1 1 0,0-1-1,0 1 1,-1-1 0,1 1 0,0-1-1,-1 1 1,1-1 0,-1 0-1,1 1 1,-1-1 0,1 1-1,-1-1 1,1 0 0,-1 1-1,0-1 1,-11 6 48,-16 9 59,27-14-102,0 0 1,0-1-1,1 1 0,-1 0 1,0 0-1,0 0 0,0 0 1,1 0-1,-1 0 0,0 0 1,1 0-1,-1 0 0,1 0 1,-1 0-1,1 0 0,0 0 1,-1 1-1,1-1 0,0 0 1,0 0-1,0 2 0,-1-1 15,1 1-1,-1-1 1,1 0 0,-1 0-1,0 1 1,0-1-1,0 0 1,0 0-1,0 0 1,-1 0 0,1 0-1,0-1 1,-1 1-1,0 0 1,1-1-1,-1 1 1,-2 1 0,-3 2 54,1 0 0,-1 0 0,-11 5 1,8 0 38,10-10-112,-1 1 0,1 0 1,0-1-1,-1 1 0,1-1 1,-1 1-1,1-1 0,-1 1 1,1-1-1,-1 1 1,1-1-1,-1 1 0,1-1 1,-1 1-1,0-1 0,1 0 1,-1 0-1,0 1 0,-1-1 1,-13 7 79,0 0 0,0 1 0,-17 11 0,21-12-51,3-1 7,-1 1 0,2 0-1,-1 0 1,1 0-1,0 1 1,-6 9-1,-18 20 161,24-30-166,0 0 0,1 1 0,0 0-1,0 0 1,1 0 0,0 0 0,0 1 0,-4 11 0,-3 19 77,1 1 0,-7 48 1,-4 83-96,20-151-9,-19 176 25,16-104 3,2-33-7,7 102 142,-1-98-112,-2-47-45,0-12-10,-1-1 1,1 1 0,-1-1-1,0 1 1,-1-1-1,1 1 1,-1 3-1,3 3 7,-2-10-11,0 0-1,1 0 1,-1 0 0,0 0 0,0 0 0,0 0-1,0 0 1,1 0 0,-1 0 0,0 0 0,0 0-1,0 0 1,1 0 0,-1 0 0,0 0 0,0 0-1,0 0 1,0 0 0,1 0 0,-1 0 0,0 0-1,0 0 1,0 0 0,0 0 0,1 0 0,-1-1-1,0 1 1,0 0 0,0 0 0,0 0 0,0 0-1,0 0 1,1-1 0,-1 1 0,0 0 0,0 0-1,0 0 1,0 0 0,0-1 0,0 1 0,0 0 0,0 0-1,0 0 1,0 0 0,0-1 0,0 1 0,0 0-1,0 0 1,0 0 0,0 0 0,0-1 0,0 1-1,0 0 1,0 0 0,0 0 0,0-1 0,0 1-1,0 0 1,0-1 3,0 0 0,0-1 0,0 1-1,0 0 1,0 0 0,0 0 0,0 0 0,-1-1-1,1 1 1,0 0 0,-1 0 0,1 0 0,-1 0-1,1 0 1,-1 0 0,1 0 0,-1 0 0,-1-2 0,-5-8-2,7 10-2,-1 1-10,1 0 11,0 0 0,0 1 0,0-1-1,0 0 1,-1 0 0,1 0-1,0 0 1,0 1 0,0-1 0,0 0-1,0 0 1,0 1 0,-1-1 0,1 0-1,0 0 1,0 0 0,0 1 0,0-1-1,0 0 1,0 0 0,0 1-1,0-1 1,0 0 0,0 0 0,0 1-1,0-1 1,0 0 0,0 0 0,0 1-1,1-1 1,-1 0 0,0 0 0,0 0-1,0 1 1,0-1 0,0 0 0,0 0-1,1 0 1,-1 1 0,0-1-1,0 0 1,-3 9-452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13/03/2024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95" rtl="0" eaLnBrk="1" latinLnBrk="0" hangingPunct="1">
      <a:defRPr lang="en-US" sz="16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609448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895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343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790" algn="l" defTabSz="1218895" rtl="0" eaLnBrk="1" latinLnBrk="0" hangingPunct="1">
      <a:defRPr lang="en-AU" sz="16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7238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3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20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23E1F-2C07-9BFE-E12B-785BEA27CBA7}"/>
              </a:ext>
            </a:extLst>
          </p:cNvPr>
          <p:cNvSpPr/>
          <p:nvPr userDrawn="1"/>
        </p:nvSpPr>
        <p:spPr>
          <a:xfrm>
            <a:off x="1" y="5724255"/>
            <a:ext cx="12191999" cy="113374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22226-8112-B345-8400-2663AF95AA30}"/>
              </a:ext>
            </a:extLst>
          </p:cNvPr>
          <p:cNvSpPr/>
          <p:nvPr userDrawn="1"/>
        </p:nvSpPr>
        <p:spPr>
          <a:xfrm>
            <a:off x="1" y="1628800"/>
            <a:ext cx="12191999" cy="4095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27376" r="10432" b="26773"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  <a:endParaRPr lang="en-AU" dirty="0"/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EEDEFEFB-2C29-0CD5-CC75-45028BC8F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3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6971249" cy="3852000"/>
          </a:xfrm>
        </p:spPr>
        <p:txBody>
          <a:bodyPr numCol="2" spcCol="468000"/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8D9A4BC-2BB1-B4C9-433F-54495B68C2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64945" y="1692000"/>
            <a:ext cx="324139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 dirty="0"/>
              <a:t>Click icon to insert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EC4D4-6736-94F1-CB7B-EF955DEDD44E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4BE50-7303-0570-F651-0B594EE61D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736CE7-A4CA-F851-9E4B-0268F6BE78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0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 dirty="0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2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  <a:p>
            <a:pPr lvl="0"/>
            <a:endParaRPr lang="en-AU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FA98472D-486B-498A-D50E-32AF601538C0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 dirty="0"/>
              <a:t>Click icon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348176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 noProof="0" dirty="0"/>
              <a:t>Click to edit Master title style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527207-12DA-E260-FE1E-B7DFF6F16B9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 dirty="0"/>
              <a:t>Click icon to insert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ACDEE-B324-0328-C538-D18B0F3CFFC9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97612C-6EC9-4E05-62EA-553338434F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586D0DB-467A-49D4-378A-64E7DB7D93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1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tx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27376" r="10432" b="26773"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589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27376" r="10432" b="26773"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846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27376" r="10432" b="26773"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  <a:endParaRPr lang="en-AU" dirty="0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1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27376" r="10432" b="26773"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  <a:endParaRPr sz="12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AU"/>
              <a:t>resolve.edu.au</a:t>
            </a:r>
            <a:endParaRPr lang="en-AU" dirty="0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2303875"/>
            <a:ext cx="12191999" cy="225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27376" r="10432" b="26773"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 dirty="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 dirty="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  <a:endParaRPr lang="en-AU" dirty="0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1999"/>
            <a:ext cx="10616398" cy="385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  <a:p>
            <a:pPr lvl="0"/>
            <a:endParaRPr lang="en-AU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11957-4A74-A975-C0CA-8F433DBFEA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20DA-08D2-9936-734C-E40EFDEFB6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0F852D-26A0-288B-A086-36AFF6182DBC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  <a:p>
            <a:pPr lvl="0"/>
            <a:endParaRPr lang="en-AU" noProof="0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F975B4C-BAF5-E2EB-F9CA-8571039BF3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9135" y="1692000"/>
            <a:ext cx="5047200" cy="3852000"/>
          </a:xfrm>
        </p:spPr>
        <p:txBody>
          <a:bodyPr/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  <a:p>
            <a:pPr lvl="0"/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3734-3014-C979-22C7-AD2EFFBC08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5235-F086-DE87-717A-33956E1A76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D4565F-4100-A6E8-C161-9A32892BCCFB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  <a:p>
            <a:pPr lvl="0"/>
            <a:endParaRPr lang="en-AU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 dirty="0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35" y="1692000"/>
            <a:ext cx="106164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F384-E22A-4C04-2D3F-76823C04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  <a:endParaRPr lang="en-AU" dirty="0"/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D99D85C0-7AF8-386B-BFE0-F650B72ACC1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8" r:id="rId2"/>
    <p:sldLayoutId id="2147483693" r:id="rId3"/>
    <p:sldLayoutId id="2147483696" r:id="rId4"/>
    <p:sldLayoutId id="2147483697" r:id="rId5"/>
    <p:sldLayoutId id="2147483699" r:id="rId6"/>
    <p:sldLayoutId id="2147483650" r:id="rId7"/>
    <p:sldLayoutId id="2147483662" r:id="rId8"/>
    <p:sldLayoutId id="2147483663" r:id="rId9"/>
    <p:sldLayoutId id="2147483665" r:id="rId10"/>
    <p:sldLayoutId id="2147483700" r:id="rId11"/>
    <p:sldLayoutId id="2147483694" r:id="rId12"/>
    <p:sldLayoutId id="2147483687" r:id="rId13"/>
    <p:sldLayoutId id="2147483655" r:id="rId14"/>
  </p:sldLayoutIdLst>
  <p:hf hdr="0"/>
  <p:txStyles>
    <p:titleStyle>
      <a:lvl1pPr algn="l" defTabSz="121880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88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32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576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86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customXml" Target="../ink/ink9.xml"/><Relationship Id="rId42" Type="http://schemas.openxmlformats.org/officeDocument/2006/relationships/image" Target="../media/image33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17.xml"/><Relationship Id="rId40" Type="http://schemas.openxmlformats.org/officeDocument/2006/relationships/image" Target="../media/image32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41.png"/><Relationship Id="rId66" Type="http://schemas.openxmlformats.org/officeDocument/2006/relationships/image" Target="../media/image45.png"/><Relationship Id="rId74" Type="http://schemas.openxmlformats.org/officeDocument/2006/relationships/image" Target="../media/image49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12.xml"/><Relationship Id="rId30" Type="http://schemas.openxmlformats.org/officeDocument/2006/relationships/image" Target="../media/image27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64" Type="http://schemas.openxmlformats.org/officeDocument/2006/relationships/image" Target="../media/image44.png"/><Relationship Id="rId69" Type="http://schemas.openxmlformats.org/officeDocument/2006/relationships/customXml" Target="../ink/ink33.xml"/><Relationship Id="rId8" Type="http://schemas.openxmlformats.org/officeDocument/2006/relationships/image" Target="../media/image16.png"/><Relationship Id="rId51" Type="http://schemas.openxmlformats.org/officeDocument/2006/relationships/customXml" Target="../ink/ink24.xml"/><Relationship Id="rId72" Type="http://schemas.openxmlformats.org/officeDocument/2006/relationships/image" Target="../media/image48.png"/><Relationship Id="rId3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22.png"/><Relationship Id="rId41" Type="http://schemas.openxmlformats.org/officeDocument/2006/relationships/customXml" Target="../ink/ink19.xml"/><Relationship Id="rId54" Type="http://schemas.openxmlformats.org/officeDocument/2006/relationships/image" Target="../media/image39.png"/><Relationship Id="rId62" Type="http://schemas.openxmlformats.org/officeDocument/2006/relationships/image" Target="../media/image43.png"/><Relationship Id="rId70" Type="http://schemas.openxmlformats.org/officeDocument/2006/relationships/image" Target="../media/image47.png"/><Relationship Id="rId75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7.png"/><Relationship Id="rId31" Type="http://schemas.openxmlformats.org/officeDocument/2006/relationships/customXml" Target="../ink/ink14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Relationship Id="rId60" Type="http://schemas.openxmlformats.org/officeDocument/2006/relationships/image" Target="../media/image42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4" Type="http://schemas.openxmlformats.org/officeDocument/2006/relationships/image" Target="../media/image14.sv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21.png"/><Relationship Id="rId39" Type="http://schemas.openxmlformats.org/officeDocument/2006/relationships/customXml" Target="../ink/ink18.xml"/><Relationship Id="rId34" Type="http://schemas.openxmlformats.org/officeDocument/2006/relationships/image" Target="../media/image29.png"/><Relationship Id="rId50" Type="http://schemas.openxmlformats.org/officeDocument/2006/relationships/image" Target="../media/image37.png"/><Relationship Id="rId55" Type="http://schemas.openxmlformats.org/officeDocument/2006/relationships/customXml" Target="../ink/ink26.xml"/><Relationship Id="rId76" Type="http://schemas.openxmlformats.org/officeDocument/2006/relationships/image" Target="../media/image50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5346-6D1C-C289-4A0F-5EF93BD0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reSolve Garden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9B7F-AC8A-CE86-5D2F-FB419F693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(</a:t>
            </a:r>
            <a:r>
              <a:rPr lang="en-AU" dirty="0"/>
              <a:t>Y1</a:t>
            </a:r>
            <a:r>
              <a:rPr lang="en-AU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E4DB-88B8-7A5A-6FC5-CA6EDD27E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</a:t>
            </a:fld>
            <a:r>
              <a:rPr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3EF5-5C5D-42EE-4E30-6B570F4E2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787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42D58-76AB-0D9B-FD4F-C40AA306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 garden&#10;&#10;Description automatically generated">
            <a:extLst>
              <a:ext uri="{FF2B5EF4-FFF2-40B4-BE49-F238E27FC236}">
                <a16:creationId xmlns:a16="http://schemas.microsoft.com/office/drawing/2014/main" id="{D6D9CE94-E278-F35E-47A6-D3243C9AB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A4870-D2AC-FAEB-9B46-AD80103C2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wearing a hat and holding a pot&#10;&#10;Description automatically generated">
            <a:extLst>
              <a:ext uri="{FF2B5EF4-FFF2-40B4-BE49-F238E27FC236}">
                <a16:creationId xmlns:a16="http://schemas.microsoft.com/office/drawing/2014/main" id="{AB8FEABB-C053-16A2-A565-C0EA6CC80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0" y="638690"/>
            <a:ext cx="10441160" cy="61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5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BD0F-CD4B-9334-27F1-63539F62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Mr Sprout’s Recording Chart</a:t>
            </a:r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7BE634C4-29A6-DC94-CE14-73DF20D1821E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716434121"/>
              </p:ext>
            </p:extLst>
          </p:nvPr>
        </p:nvGraphicFramePr>
        <p:xfrm>
          <a:off x="1685712" y="1672628"/>
          <a:ext cx="8820576" cy="43211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40192">
                  <a:extLst>
                    <a:ext uri="{9D8B030D-6E8A-4147-A177-3AD203B41FA5}">
                      <a16:colId xmlns:a16="http://schemas.microsoft.com/office/drawing/2014/main" val="3175010463"/>
                    </a:ext>
                  </a:extLst>
                </a:gridCol>
                <a:gridCol w="2940192">
                  <a:extLst>
                    <a:ext uri="{9D8B030D-6E8A-4147-A177-3AD203B41FA5}">
                      <a16:colId xmlns:a16="http://schemas.microsoft.com/office/drawing/2014/main" val="3499201354"/>
                    </a:ext>
                  </a:extLst>
                </a:gridCol>
                <a:gridCol w="2940192">
                  <a:extLst>
                    <a:ext uri="{9D8B030D-6E8A-4147-A177-3AD203B41FA5}">
                      <a16:colId xmlns:a16="http://schemas.microsoft.com/office/drawing/2014/main" val="1422183505"/>
                    </a:ext>
                  </a:extLst>
                </a:gridCol>
              </a:tblGrid>
              <a:tr h="541195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Total number of seeds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Full punnets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/>
                        <a:t>Extra seeds</a:t>
                      </a:r>
                      <a:endParaRPr lang="en-AU" sz="20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06921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54523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212548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29903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AU" sz="240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10915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AU" sz="240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3088757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AU" sz="240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70712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AU" sz="240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7873795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EA66D-23E3-8EA6-957C-E27F8BEFDF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18D41-A9A6-1E3B-44B0-F36EE6DA87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12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789B3-D0E8-DF1F-3BA6-9A1C25844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B251-900E-5CAC-CC5B-15F9939B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4 • Planting 50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084EB-31F2-C8AB-0069-0F313C379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13</a:t>
            </a:fld>
            <a:r>
              <a:rPr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4A80C-D132-DFF3-C08F-926A6167B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019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3541-4D8C-F8FA-EA56-6CEF8FF9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PLANTING 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F0674-4DED-B04A-E693-6D61367C6A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5" y="1691999"/>
            <a:ext cx="5210579" cy="3852000"/>
          </a:xfrm>
        </p:spPr>
        <p:txBody>
          <a:bodyPr/>
          <a:lstStyle/>
          <a:p>
            <a:pPr algn="just"/>
            <a:r>
              <a:rPr lang="en-US" sz="2000" b="0" i="0" dirty="0">
                <a:effectLst/>
              </a:rPr>
              <a:t>Play this game in pairs.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0" i="0" dirty="0">
                <a:effectLst/>
              </a:rPr>
              <a:t>Take turns to roll the dice. Collect the number of seeds (counters) shown on the dice and place in the punnet (ten-frame) under the heading "Ones" on your gameboard.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0" i="0" dirty="0">
                <a:effectLst/>
              </a:rPr>
              <a:t>When a punnet is filled, group the 10 seeds together and put them in a circle under the heading "Tens" on your gameboard.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0" i="0" dirty="0">
                <a:effectLst/>
              </a:rPr>
              <a:t>The first player to collect 50 seeds is the winner.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6CA5E-3A5E-DF4D-120D-98346E2AE5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F22A7-1720-D914-E32F-D7369C11CD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14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52F7558-3754-6AA7-8D9C-194633C49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21" y="2211102"/>
            <a:ext cx="5210579" cy="25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81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0AEC2-B01A-E1BC-7DCC-7947AA15A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8FF0-2935-3C5E-05E2-1F109BE8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5 • Planting more seeds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FC832-11AA-3C20-BE70-B496C4D6A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15</a:t>
            </a:fld>
            <a:r>
              <a:rPr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984F4-3A5B-C421-8A9F-757968B8A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1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796C8-1FA8-67DC-968D-169341899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 garden&#10;&#10;Description automatically generated">
            <a:extLst>
              <a:ext uri="{FF2B5EF4-FFF2-40B4-BE49-F238E27FC236}">
                <a16:creationId xmlns:a16="http://schemas.microsoft.com/office/drawing/2014/main" id="{8FF9191F-6FD8-8188-11D4-7ACF9E105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D646C-184C-B908-D3DB-F6078FFB8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wearing a hat and holding a pot&#10;&#10;Description automatically generated">
            <a:extLst>
              <a:ext uri="{FF2B5EF4-FFF2-40B4-BE49-F238E27FC236}">
                <a16:creationId xmlns:a16="http://schemas.microsoft.com/office/drawing/2014/main" id="{B59205FE-2994-9298-337E-3B346F4D6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0" y="638690"/>
            <a:ext cx="10441160" cy="61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15C3217-B46E-CAB7-A847-90ED5B5F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181" y="1448780"/>
            <a:ext cx="1238250" cy="144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2A7F5F-3464-14F4-F99C-A28DD01F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Mei’s strategy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D6D7B-2509-4F5F-4965-E73AB98E78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60B24-510E-4611-8872-CB12EFD6A7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18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B17E50-00AC-4BD9-FFF7-EFE390910574}"/>
              </a:ext>
            </a:extLst>
          </p:cNvPr>
          <p:cNvGrpSpPr/>
          <p:nvPr/>
        </p:nvGrpSpPr>
        <p:grpSpPr>
          <a:xfrm>
            <a:off x="835450" y="3192966"/>
            <a:ext cx="1062765" cy="1531268"/>
            <a:chOff x="821580" y="3417440"/>
            <a:chExt cx="869609" cy="12179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BB36526-0129-3717-9E97-F373C0EC0A90}"/>
                </a:ext>
              </a:extLst>
            </p:cNvPr>
            <p:cNvGrpSpPr/>
            <p:nvPr/>
          </p:nvGrpSpPr>
          <p:grpSpPr>
            <a:xfrm>
              <a:off x="821580" y="3417440"/>
              <a:ext cx="854144" cy="1217963"/>
              <a:chOff x="1237957" y="4352074"/>
              <a:chExt cx="1280160" cy="1868513"/>
            </a:xfrm>
            <a:effectLst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2A382C-20BC-4374-E7E7-A947373F9324}"/>
                  </a:ext>
                </a:extLst>
              </p:cNvPr>
              <p:cNvSpPr/>
              <p:nvPr/>
            </p:nvSpPr>
            <p:spPr>
              <a:xfrm>
                <a:off x="1237957" y="4574667"/>
                <a:ext cx="1280160" cy="1645920"/>
              </a:xfrm>
              <a:prstGeom prst="rect">
                <a:avLst/>
              </a:prstGeom>
              <a:solidFill>
                <a:srgbClr val="B4975F"/>
              </a:solidFill>
              <a:ln>
                <a:solidFill>
                  <a:srgbClr val="CEBB96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EFF2D849-3744-8704-FAEA-6B7C7A12C69C}"/>
                  </a:ext>
                </a:extLst>
              </p:cNvPr>
              <p:cNvSpPr/>
              <p:nvPr/>
            </p:nvSpPr>
            <p:spPr>
              <a:xfrm>
                <a:off x="1237958" y="4352074"/>
                <a:ext cx="1280159" cy="222591"/>
              </a:xfrm>
              <a:prstGeom prst="trapezoid">
                <a:avLst>
                  <a:gd name="adj" fmla="val 31667"/>
                </a:avLst>
              </a:prstGeom>
              <a:solidFill>
                <a:srgbClr val="B4975F"/>
              </a:solidFill>
              <a:ln>
                <a:solidFill>
                  <a:srgbClr val="C8B38A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3F1A5F-8C90-1201-57E4-544BAB5767D6}"/>
                </a:ext>
              </a:extLst>
            </p:cNvPr>
            <p:cNvSpPr txBox="1"/>
            <p:nvPr/>
          </p:nvSpPr>
          <p:spPr>
            <a:xfrm>
              <a:off x="837046" y="3776662"/>
              <a:ext cx="854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8576D"/>
                  </a:solidFill>
                  <a:effectLst/>
                  <a:uLnTx/>
                  <a:uFillTx/>
                  <a:latin typeface="Brix Sans Light" panose="020B0300000000000000" pitchFamily="34" charset="0"/>
                  <a:ea typeface="+mn-ea"/>
                  <a:cs typeface="+mn-cs"/>
                </a:rPr>
                <a:t>26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904FFD3C-C0C2-791A-672D-8BBBE5A888C2}"/>
              </a:ext>
            </a:extLst>
          </p:cNvPr>
          <p:cNvSpPr/>
          <p:nvPr/>
        </p:nvSpPr>
        <p:spPr>
          <a:xfrm>
            <a:off x="3471006" y="2484638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1D5ADD-C223-FFAA-DF02-536ECCB6CF75}"/>
              </a:ext>
            </a:extLst>
          </p:cNvPr>
          <p:cNvSpPr/>
          <p:nvPr/>
        </p:nvSpPr>
        <p:spPr>
          <a:xfrm>
            <a:off x="3811345" y="2993514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566261-A295-9C7D-1EAD-6AD5B838FBB9}"/>
              </a:ext>
            </a:extLst>
          </p:cNvPr>
          <p:cNvSpPr/>
          <p:nvPr/>
        </p:nvSpPr>
        <p:spPr>
          <a:xfrm>
            <a:off x="4477107" y="2282713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7BA0D8-3721-D90A-77C3-0539DD1C0B8F}"/>
              </a:ext>
            </a:extLst>
          </p:cNvPr>
          <p:cNvSpPr/>
          <p:nvPr/>
        </p:nvSpPr>
        <p:spPr>
          <a:xfrm>
            <a:off x="6248079" y="320603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E24C9-173C-1B6A-1A3D-E6ED55A82B93}"/>
              </a:ext>
            </a:extLst>
          </p:cNvPr>
          <p:cNvSpPr/>
          <p:nvPr/>
        </p:nvSpPr>
        <p:spPr>
          <a:xfrm>
            <a:off x="4512019" y="3228253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EAC622-50F8-3685-CF2B-1C4ED18A59A3}"/>
              </a:ext>
            </a:extLst>
          </p:cNvPr>
          <p:cNvSpPr/>
          <p:nvPr/>
        </p:nvSpPr>
        <p:spPr>
          <a:xfrm>
            <a:off x="3483105" y="3541558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1F30B49-A827-9E1B-13D8-A307596E8FCE}"/>
              </a:ext>
            </a:extLst>
          </p:cNvPr>
          <p:cNvSpPr/>
          <p:nvPr/>
        </p:nvSpPr>
        <p:spPr>
          <a:xfrm>
            <a:off x="2703393" y="2589921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3FBA28B-B5C1-5381-2F98-537650501D1B}"/>
              </a:ext>
            </a:extLst>
          </p:cNvPr>
          <p:cNvSpPr/>
          <p:nvPr/>
        </p:nvSpPr>
        <p:spPr>
          <a:xfrm>
            <a:off x="4321195" y="3865840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2C9125-33D0-AAEC-417A-CDD727FA8B41}"/>
              </a:ext>
            </a:extLst>
          </p:cNvPr>
          <p:cNvSpPr/>
          <p:nvPr/>
        </p:nvSpPr>
        <p:spPr>
          <a:xfrm>
            <a:off x="5522191" y="2360830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FDAFC1-A179-4177-6D91-3A93FE368E84}"/>
              </a:ext>
            </a:extLst>
          </p:cNvPr>
          <p:cNvSpPr/>
          <p:nvPr/>
        </p:nvSpPr>
        <p:spPr>
          <a:xfrm>
            <a:off x="4928971" y="4084476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B2DAB2-9DA5-FA7C-AD3B-340346E0C7C5}"/>
              </a:ext>
            </a:extLst>
          </p:cNvPr>
          <p:cNvSpPr/>
          <p:nvPr/>
        </p:nvSpPr>
        <p:spPr>
          <a:xfrm>
            <a:off x="4926153" y="2727505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3269C9-40E0-13F3-9148-A99337062775}"/>
              </a:ext>
            </a:extLst>
          </p:cNvPr>
          <p:cNvSpPr/>
          <p:nvPr/>
        </p:nvSpPr>
        <p:spPr>
          <a:xfrm>
            <a:off x="4089021" y="181235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5DFFA3-E724-ACFC-A4EA-3B491B049C1A}"/>
              </a:ext>
            </a:extLst>
          </p:cNvPr>
          <p:cNvSpPr/>
          <p:nvPr/>
        </p:nvSpPr>
        <p:spPr>
          <a:xfrm>
            <a:off x="6880814" y="3662597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C78E1E-27D0-5D27-B828-2A506ADD4CB1}"/>
              </a:ext>
            </a:extLst>
          </p:cNvPr>
          <p:cNvSpPr/>
          <p:nvPr/>
        </p:nvSpPr>
        <p:spPr>
          <a:xfrm>
            <a:off x="5072194" y="3378737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D11C75-D357-CCE6-D0F4-52A639205BFF}"/>
              </a:ext>
            </a:extLst>
          </p:cNvPr>
          <p:cNvSpPr/>
          <p:nvPr/>
        </p:nvSpPr>
        <p:spPr>
          <a:xfrm>
            <a:off x="6172753" y="3993276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77944B-DB94-3B01-EABD-5FE95DD3E421}"/>
              </a:ext>
            </a:extLst>
          </p:cNvPr>
          <p:cNvSpPr/>
          <p:nvPr/>
        </p:nvSpPr>
        <p:spPr>
          <a:xfrm>
            <a:off x="6194549" y="227609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6661507-54BE-5BB6-CE6F-5BCD2ADF7235}"/>
              </a:ext>
            </a:extLst>
          </p:cNvPr>
          <p:cNvSpPr/>
          <p:nvPr/>
        </p:nvSpPr>
        <p:spPr>
          <a:xfrm>
            <a:off x="2898276" y="3239383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812BF44-0C7C-1B51-D424-05BD786FDADD}"/>
              </a:ext>
            </a:extLst>
          </p:cNvPr>
          <p:cNvSpPr/>
          <p:nvPr/>
        </p:nvSpPr>
        <p:spPr>
          <a:xfrm>
            <a:off x="3631345" y="408906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1769ED-C618-11DB-79AB-8DCEDAEF2270}"/>
              </a:ext>
            </a:extLst>
          </p:cNvPr>
          <p:cNvSpPr/>
          <p:nvPr/>
        </p:nvSpPr>
        <p:spPr>
          <a:xfrm>
            <a:off x="6866907" y="262357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EB6B890-3075-67F8-D289-1E2FFFB6CAE8}"/>
              </a:ext>
            </a:extLst>
          </p:cNvPr>
          <p:cNvSpPr/>
          <p:nvPr/>
        </p:nvSpPr>
        <p:spPr>
          <a:xfrm>
            <a:off x="6805303" y="198220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081918-E9C0-7CE6-003F-B8D8637B788D}"/>
              </a:ext>
            </a:extLst>
          </p:cNvPr>
          <p:cNvSpPr/>
          <p:nvPr/>
        </p:nvSpPr>
        <p:spPr>
          <a:xfrm>
            <a:off x="6150783" y="156715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02B656-A908-8825-CEB2-C4256F0FC539}"/>
              </a:ext>
            </a:extLst>
          </p:cNvPr>
          <p:cNvSpPr/>
          <p:nvPr/>
        </p:nvSpPr>
        <p:spPr>
          <a:xfrm>
            <a:off x="2734483" y="3994830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AF2F00D-3AD3-32B0-B116-5DC8B69FB45D}"/>
              </a:ext>
            </a:extLst>
          </p:cNvPr>
          <p:cNvSpPr/>
          <p:nvPr/>
        </p:nvSpPr>
        <p:spPr>
          <a:xfrm>
            <a:off x="5588353" y="368976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C25171-0D47-16F8-70FC-FF4B8F550147}"/>
              </a:ext>
            </a:extLst>
          </p:cNvPr>
          <p:cNvSpPr/>
          <p:nvPr/>
        </p:nvSpPr>
        <p:spPr>
          <a:xfrm>
            <a:off x="5647629" y="305009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6BD67CE-BD70-258B-0F4A-81BEB4F90058}"/>
              </a:ext>
            </a:extLst>
          </p:cNvPr>
          <p:cNvSpPr/>
          <p:nvPr/>
        </p:nvSpPr>
        <p:spPr>
          <a:xfrm>
            <a:off x="3153833" y="1887934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41CEC2C-C59F-CE7C-16EA-3B20048E5E9D}"/>
              </a:ext>
            </a:extLst>
          </p:cNvPr>
          <p:cNvSpPr/>
          <p:nvPr/>
        </p:nvSpPr>
        <p:spPr>
          <a:xfrm>
            <a:off x="5044873" y="181239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A2C4F70-36AA-17A7-640F-C4FC852CE29D}"/>
              </a:ext>
            </a:extLst>
          </p:cNvPr>
          <p:cNvGrpSpPr/>
          <p:nvPr/>
        </p:nvGrpSpPr>
        <p:grpSpPr>
          <a:xfrm>
            <a:off x="7968409" y="1531481"/>
            <a:ext cx="3362400" cy="1270876"/>
            <a:chOff x="8835728" y="1943232"/>
            <a:chExt cx="2697204" cy="1080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BA74245-1E73-B1A5-A6D5-F65098F4311C}"/>
                </a:ext>
              </a:extLst>
            </p:cNvPr>
            <p:cNvSpPr/>
            <p:nvPr/>
          </p:nvSpPr>
          <p:spPr>
            <a:xfrm>
              <a:off x="8835728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118A56-E00D-2CF1-42DF-9D041722A0CF}"/>
                </a:ext>
              </a:extLst>
            </p:cNvPr>
            <p:cNvSpPr/>
            <p:nvPr/>
          </p:nvSpPr>
          <p:spPr>
            <a:xfrm>
              <a:off x="9375790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FDA45B2-B388-A0EF-1032-EE15B58D6F15}"/>
                </a:ext>
              </a:extLst>
            </p:cNvPr>
            <p:cNvSpPr/>
            <p:nvPr/>
          </p:nvSpPr>
          <p:spPr>
            <a:xfrm>
              <a:off x="991287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7E15222-1401-E513-0066-C7DC941F7248}"/>
                </a:ext>
              </a:extLst>
            </p:cNvPr>
            <p:cNvSpPr/>
            <p:nvPr/>
          </p:nvSpPr>
          <p:spPr>
            <a:xfrm>
              <a:off x="1045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905CC9D-E3BE-BD27-6419-9C50BD035B0E}"/>
                </a:ext>
              </a:extLst>
            </p:cNvPr>
            <p:cNvSpPr/>
            <p:nvPr/>
          </p:nvSpPr>
          <p:spPr>
            <a:xfrm>
              <a:off x="1099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2E5BADF-1208-40F1-F187-C851EE4D306F}"/>
                </a:ext>
              </a:extLst>
            </p:cNvPr>
            <p:cNvSpPr/>
            <p:nvPr/>
          </p:nvSpPr>
          <p:spPr>
            <a:xfrm>
              <a:off x="8835728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ED835B7-5A27-AF5C-6B41-86659A408AE0}"/>
                </a:ext>
              </a:extLst>
            </p:cNvPr>
            <p:cNvSpPr/>
            <p:nvPr/>
          </p:nvSpPr>
          <p:spPr>
            <a:xfrm>
              <a:off x="9375783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D837A37-04DC-7E06-34CE-6BC453C2587F}"/>
                </a:ext>
              </a:extLst>
            </p:cNvPr>
            <p:cNvSpPr/>
            <p:nvPr/>
          </p:nvSpPr>
          <p:spPr>
            <a:xfrm>
              <a:off x="991287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F2BC996-CDDA-5599-88F1-6750DA628396}"/>
                </a:ext>
              </a:extLst>
            </p:cNvPr>
            <p:cNvSpPr/>
            <p:nvPr/>
          </p:nvSpPr>
          <p:spPr>
            <a:xfrm>
              <a:off x="1045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A358DC-12F1-6869-C171-516CEB6A18D7}"/>
                </a:ext>
              </a:extLst>
            </p:cNvPr>
            <p:cNvSpPr/>
            <p:nvPr/>
          </p:nvSpPr>
          <p:spPr>
            <a:xfrm>
              <a:off x="1099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FC67F1BB-D099-8689-1883-ED0CCACED5F3}"/>
              </a:ext>
            </a:extLst>
          </p:cNvPr>
          <p:cNvSpPr txBox="1"/>
          <p:nvPr/>
        </p:nvSpPr>
        <p:spPr>
          <a:xfrm>
            <a:off x="854351" y="5004175"/>
            <a:ext cx="6591799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Mei drew all her seeds. She crossed out each seed after she had put it in a punnet.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8726B51-096B-DBC2-1506-B38D613323B5}"/>
              </a:ext>
            </a:extLst>
          </p:cNvPr>
          <p:cNvSpPr/>
          <p:nvPr/>
        </p:nvSpPr>
        <p:spPr>
          <a:xfrm>
            <a:off x="8137961" y="1672205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F60F9CD-EBD8-D48F-3BEB-833E81E9B25F}"/>
              </a:ext>
            </a:extLst>
          </p:cNvPr>
          <p:cNvSpPr/>
          <p:nvPr/>
        </p:nvSpPr>
        <p:spPr>
          <a:xfrm>
            <a:off x="8807501" y="1669180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2B52CD76-C462-B971-FEF8-3B50C12D5A5F}"/>
              </a:ext>
            </a:extLst>
          </p:cNvPr>
          <p:cNvSpPr/>
          <p:nvPr/>
        </p:nvSpPr>
        <p:spPr>
          <a:xfrm>
            <a:off x="8137961" y="2304618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D7CA7AB-EF41-3CA0-FF4F-CC98DB4609D5}"/>
              </a:ext>
            </a:extLst>
          </p:cNvPr>
          <p:cNvSpPr/>
          <p:nvPr/>
        </p:nvSpPr>
        <p:spPr>
          <a:xfrm>
            <a:off x="8807501" y="2301593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D1B72E4-E81C-35CB-4C0B-09E3336FBF3E}"/>
              </a:ext>
            </a:extLst>
          </p:cNvPr>
          <p:cNvSpPr/>
          <p:nvPr/>
        </p:nvSpPr>
        <p:spPr>
          <a:xfrm>
            <a:off x="9476950" y="1664671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F9230E8-DA9D-CD7F-EC2A-B7B580028EF8}"/>
              </a:ext>
            </a:extLst>
          </p:cNvPr>
          <p:cNvSpPr/>
          <p:nvPr/>
        </p:nvSpPr>
        <p:spPr>
          <a:xfrm>
            <a:off x="10146490" y="1661646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E41F9C2-4E75-5484-3E23-7DB3ABFA2210}"/>
              </a:ext>
            </a:extLst>
          </p:cNvPr>
          <p:cNvSpPr/>
          <p:nvPr/>
        </p:nvSpPr>
        <p:spPr>
          <a:xfrm>
            <a:off x="10808774" y="1661646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946E6743-7850-5DA5-3B1B-010B9882E88D}"/>
              </a:ext>
            </a:extLst>
          </p:cNvPr>
          <p:cNvSpPr/>
          <p:nvPr/>
        </p:nvSpPr>
        <p:spPr>
          <a:xfrm>
            <a:off x="9476950" y="2279124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FC696D5-8B9E-48F5-943B-1FF19717B312}"/>
              </a:ext>
            </a:extLst>
          </p:cNvPr>
          <p:cNvSpPr/>
          <p:nvPr/>
        </p:nvSpPr>
        <p:spPr>
          <a:xfrm>
            <a:off x="10146490" y="227609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7CAB227-E34A-FBDC-E202-B921B6C43943}"/>
              </a:ext>
            </a:extLst>
          </p:cNvPr>
          <p:cNvSpPr/>
          <p:nvPr/>
        </p:nvSpPr>
        <p:spPr>
          <a:xfrm>
            <a:off x="10808774" y="227609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717960-1041-62BC-6DC2-58DD74F98B21}"/>
              </a:ext>
            </a:extLst>
          </p:cNvPr>
          <p:cNvGrpSpPr/>
          <p:nvPr/>
        </p:nvGrpSpPr>
        <p:grpSpPr>
          <a:xfrm>
            <a:off x="7973181" y="2993514"/>
            <a:ext cx="3362400" cy="1270876"/>
            <a:chOff x="8835728" y="1943232"/>
            <a:chExt cx="2697204" cy="1080000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B0B07A0-ACFB-7ED7-6679-9046B8FAB985}"/>
                </a:ext>
              </a:extLst>
            </p:cNvPr>
            <p:cNvSpPr/>
            <p:nvPr/>
          </p:nvSpPr>
          <p:spPr>
            <a:xfrm>
              <a:off x="8835728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F32CD7-5F0A-C621-1366-D5FEC1FE2A33}"/>
                </a:ext>
              </a:extLst>
            </p:cNvPr>
            <p:cNvSpPr/>
            <p:nvPr/>
          </p:nvSpPr>
          <p:spPr>
            <a:xfrm>
              <a:off x="9375790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CA58584-C37B-FF98-25D0-95853A7EC49A}"/>
                </a:ext>
              </a:extLst>
            </p:cNvPr>
            <p:cNvSpPr/>
            <p:nvPr/>
          </p:nvSpPr>
          <p:spPr>
            <a:xfrm>
              <a:off x="991287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AD1C34-19CE-15C2-5A78-4A862644A542}"/>
                </a:ext>
              </a:extLst>
            </p:cNvPr>
            <p:cNvSpPr/>
            <p:nvPr/>
          </p:nvSpPr>
          <p:spPr>
            <a:xfrm>
              <a:off x="1045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616DB38-7577-CB17-6B38-FAAA20C57372}"/>
                </a:ext>
              </a:extLst>
            </p:cNvPr>
            <p:cNvSpPr/>
            <p:nvPr/>
          </p:nvSpPr>
          <p:spPr>
            <a:xfrm>
              <a:off x="1099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4BCF554-7354-2671-399E-5C4CF9C8F497}"/>
                </a:ext>
              </a:extLst>
            </p:cNvPr>
            <p:cNvSpPr/>
            <p:nvPr/>
          </p:nvSpPr>
          <p:spPr>
            <a:xfrm>
              <a:off x="8835728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607276C-1FB1-9085-F602-0F2440354C36}"/>
                </a:ext>
              </a:extLst>
            </p:cNvPr>
            <p:cNvSpPr/>
            <p:nvPr/>
          </p:nvSpPr>
          <p:spPr>
            <a:xfrm>
              <a:off x="9375783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8FFECE7-3237-EB30-4598-6BC4468F5D00}"/>
                </a:ext>
              </a:extLst>
            </p:cNvPr>
            <p:cNvSpPr/>
            <p:nvPr/>
          </p:nvSpPr>
          <p:spPr>
            <a:xfrm>
              <a:off x="991287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8791A20-9943-AD02-87F9-D2FD71BCC42C}"/>
                </a:ext>
              </a:extLst>
            </p:cNvPr>
            <p:cNvSpPr/>
            <p:nvPr/>
          </p:nvSpPr>
          <p:spPr>
            <a:xfrm>
              <a:off x="1045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A792E73-4D8D-50CA-3F31-D99D579436F1}"/>
                </a:ext>
              </a:extLst>
            </p:cNvPr>
            <p:cNvSpPr/>
            <p:nvPr/>
          </p:nvSpPr>
          <p:spPr>
            <a:xfrm>
              <a:off x="1099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141" name="Oval 140">
            <a:extLst>
              <a:ext uri="{FF2B5EF4-FFF2-40B4-BE49-F238E27FC236}">
                <a16:creationId xmlns:a16="http://schemas.microsoft.com/office/drawing/2014/main" id="{A22300FB-CF52-DCE0-D163-A56505054B51}"/>
              </a:ext>
            </a:extLst>
          </p:cNvPr>
          <p:cNvSpPr/>
          <p:nvPr/>
        </p:nvSpPr>
        <p:spPr>
          <a:xfrm>
            <a:off x="8142733" y="3134238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39317744-FB8B-64A9-ADE4-89A47272DD8E}"/>
              </a:ext>
            </a:extLst>
          </p:cNvPr>
          <p:cNvSpPr/>
          <p:nvPr/>
        </p:nvSpPr>
        <p:spPr>
          <a:xfrm>
            <a:off x="8812273" y="3131213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CB9C6E3-977E-9EE6-49F2-488A40957203}"/>
              </a:ext>
            </a:extLst>
          </p:cNvPr>
          <p:cNvSpPr/>
          <p:nvPr/>
        </p:nvSpPr>
        <p:spPr>
          <a:xfrm>
            <a:off x="8142733" y="3766651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F9374D7E-E986-18C1-CEC4-834EC208F96F}"/>
              </a:ext>
            </a:extLst>
          </p:cNvPr>
          <p:cNvSpPr/>
          <p:nvPr/>
        </p:nvSpPr>
        <p:spPr>
          <a:xfrm>
            <a:off x="8812273" y="3763626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B510DF03-BA87-5807-8BCA-F2416D77C4CC}"/>
              </a:ext>
            </a:extLst>
          </p:cNvPr>
          <p:cNvSpPr/>
          <p:nvPr/>
        </p:nvSpPr>
        <p:spPr>
          <a:xfrm>
            <a:off x="9481722" y="3126704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3C32577-B875-E7DB-847E-89A512736AEE}"/>
              </a:ext>
            </a:extLst>
          </p:cNvPr>
          <p:cNvSpPr/>
          <p:nvPr/>
        </p:nvSpPr>
        <p:spPr>
          <a:xfrm>
            <a:off x="10151262" y="312367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10BE6127-D365-2C07-1142-3878855EF3DD}"/>
              </a:ext>
            </a:extLst>
          </p:cNvPr>
          <p:cNvSpPr/>
          <p:nvPr/>
        </p:nvSpPr>
        <p:spPr>
          <a:xfrm>
            <a:off x="10813546" y="312367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D63843AA-3685-7C5F-8978-2650ED065669}"/>
              </a:ext>
            </a:extLst>
          </p:cNvPr>
          <p:cNvSpPr/>
          <p:nvPr/>
        </p:nvSpPr>
        <p:spPr>
          <a:xfrm>
            <a:off x="9481722" y="3741157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304788E0-4764-3C2E-391B-7DA35CD7E136}"/>
              </a:ext>
            </a:extLst>
          </p:cNvPr>
          <p:cNvSpPr/>
          <p:nvPr/>
        </p:nvSpPr>
        <p:spPr>
          <a:xfrm>
            <a:off x="10151262" y="373813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A6AFC43-4126-67B2-FE6D-FA6D8BD689B7}"/>
              </a:ext>
            </a:extLst>
          </p:cNvPr>
          <p:cNvSpPr/>
          <p:nvPr/>
        </p:nvSpPr>
        <p:spPr>
          <a:xfrm>
            <a:off x="10813546" y="373813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55CF042-2598-9982-8A84-321805C07E5E}"/>
              </a:ext>
            </a:extLst>
          </p:cNvPr>
          <p:cNvGrpSpPr/>
          <p:nvPr/>
        </p:nvGrpSpPr>
        <p:grpSpPr>
          <a:xfrm>
            <a:off x="7975249" y="4459654"/>
            <a:ext cx="3362400" cy="1270876"/>
            <a:chOff x="8835728" y="1943232"/>
            <a:chExt cx="2697204" cy="1080000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1C5A9E5E-CEC8-05BF-058C-3F4A458BE535}"/>
                </a:ext>
              </a:extLst>
            </p:cNvPr>
            <p:cNvSpPr/>
            <p:nvPr/>
          </p:nvSpPr>
          <p:spPr>
            <a:xfrm>
              <a:off x="8835728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2695424-7454-200C-426C-D9CC68A26D36}"/>
                </a:ext>
              </a:extLst>
            </p:cNvPr>
            <p:cNvSpPr/>
            <p:nvPr/>
          </p:nvSpPr>
          <p:spPr>
            <a:xfrm>
              <a:off x="9375790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DB039A6-6C24-4673-766C-3F9AEF37D9CF}"/>
                </a:ext>
              </a:extLst>
            </p:cNvPr>
            <p:cNvSpPr/>
            <p:nvPr/>
          </p:nvSpPr>
          <p:spPr>
            <a:xfrm>
              <a:off x="991287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4240689-9070-465A-D239-C1D17FEA1B2F}"/>
                </a:ext>
              </a:extLst>
            </p:cNvPr>
            <p:cNvSpPr/>
            <p:nvPr/>
          </p:nvSpPr>
          <p:spPr>
            <a:xfrm>
              <a:off x="1045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D2193A3A-EAB2-C575-0597-72F770A31E78}"/>
                </a:ext>
              </a:extLst>
            </p:cNvPr>
            <p:cNvSpPr/>
            <p:nvPr/>
          </p:nvSpPr>
          <p:spPr>
            <a:xfrm>
              <a:off x="1099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3204A90-4EB3-1EC0-E1DE-6A8CE9B261B0}"/>
                </a:ext>
              </a:extLst>
            </p:cNvPr>
            <p:cNvSpPr/>
            <p:nvPr/>
          </p:nvSpPr>
          <p:spPr>
            <a:xfrm>
              <a:off x="8835728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CB27135A-EA5F-8B75-CDCF-DB0AF4166A13}"/>
                </a:ext>
              </a:extLst>
            </p:cNvPr>
            <p:cNvSpPr/>
            <p:nvPr/>
          </p:nvSpPr>
          <p:spPr>
            <a:xfrm>
              <a:off x="9375783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9A49517-3990-B4BC-2AD4-402580334147}"/>
                </a:ext>
              </a:extLst>
            </p:cNvPr>
            <p:cNvSpPr/>
            <p:nvPr/>
          </p:nvSpPr>
          <p:spPr>
            <a:xfrm>
              <a:off x="991287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41E0201-728F-2F0E-3005-73A6E858026A}"/>
                </a:ext>
              </a:extLst>
            </p:cNvPr>
            <p:cNvSpPr/>
            <p:nvPr/>
          </p:nvSpPr>
          <p:spPr>
            <a:xfrm>
              <a:off x="1045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E76527DD-75D4-AD99-5698-A5974F8AD8F7}"/>
                </a:ext>
              </a:extLst>
            </p:cNvPr>
            <p:cNvSpPr/>
            <p:nvPr/>
          </p:nvSpPr>
          <p:spPr>
            <a:xfrm>
              <a:off x="1099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162" name="Oval 161">
            <a:extLst>
              <a:ext uri="{FF2B5EF4-FFF2-40B4-BE49-F238E27FC236}">
                <a16:creationId xmlns:a16="http://schemas.microsoft.com/office/drawing/2014/main" id="{9DEF9D05-A041-3E88-20E0-95802F4317E3}"/>
              </a:ext>
            </a:extLst>
          </p:cNvPr>
          <p:cNvSpPr/>
          <p:nvPr/>
        </p:nvSpPr>
        <p:spPr>
          <a:xfrm>
            <a:off x="8144801" y="4600378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9A19D7D-AEAB-1F8D-6564-3241D42BE10B}"/>
              </a:ext>
            </a:extLst>
          </p:cNvPr>
          <p:cNvSpPr/>
          <p:nvPr/>
        </p:nvSpPr>
        <p:spPr>
          <a:xfrm>
            <a:off x="8814341" y="4597353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5AF94EBA-0F9B-138B-6702-8E7DB6715442}"/>
              </a:ext>
            </a:extLst>
          </p:cNvPr>
          <p:cNvSpPr/>
          <p:nvPr/>
        </p:nvSpPr>
        <p:spPr>
          <a:xfrm>
            <a:off x="8144801" y="5232791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16126164-5A9F-0538-B7D1-2E4C7BEDCD80}"/>
              </a:ext>
            </a:extLst>
          </p:cNvPr>
          <p:cNvSpPr/>
          <p:nvPr/>
        </p:nvSpPr>
        <p:spPr>
          <a:xfrm>
            <a:off x="9483790" y="4592844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E5F5E5C8-1409-4058-78F9-342C5453ACB5}"/>
              </a:ext>
            </a:extLst>
          </p:cNvPr>
          <p:cNvSpPr/>
          <p:nvPr/>
        </p:nvSpPr>
        <p:spPr>
          <a:xfrm>
            <a:off x="10153330" y="458981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5553E5A4-3282-3876-228C-921A5482A853}"/>
              </a:ext>
            </a:extLst>
          </p:cNvPr>
          <p:cNvSpPr/>
          <p:nvPr/>
        </p:nvSpPr>
        <p:spPr>
          <a:xfrm>
            <a:off x="10815614" y="458981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12" name="Graphic 211" descr="Close outline">
            <a:extLst>
              <a:ext uri="{FF2B5EF4-FFF2-40B4-BE49-F238E27FC236}">
                <a16:creationId xmlns:a16="http://schemas.microsoft.com/office/drawing/2014/main" id="{232A344E-75C8-744C-7E6A-A1A138E27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0782" y="1721115"/>
            <a:ext cx="535881" cy="535881"/>
          </a:xfrm>
          <a:prstGeom prst="rect">
            <a:avLst/>
          </a:prstGeom>
        </p:spPr>
      </p:pic>
      <p:pic>
        <p:nvPicPr>
          <p:cNvPr id="215" name="Graphic 214" descr="Close outline">
            <a:extLst>
              <a:ext uri="{FF2B5EF4-FFF2-40B4-BE49-F238E27FC236}">
                <a16:creationId xmlns:a16="http://schemas.microsoft.com/office/drawing/2014/main" id="{C960E87C-8E69-D2A9-6B51-7CAAE51C1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345" y="2628639"/>
            <a:ext cx="535881" cy="535881"/>
          </a:xfrm>
          <a:prstGeom prst="rect">
            <a:avLst/>
          </a:prstGeom>
        </p:spPr>
      </p:pic>
      <p:pic>
        <p:nvPicPr>
          <p:cNvPr id="216" name="Graphic 215" descr="Close outline">
            <a:extLst>
              <a:ext uri="{FF2B5EF4-FFF2-40B4-BE49-F238E27FC236}">
                <a16:creationId xmlns:a16="http://schemas.microsoft.com/office/drawing/2014/main" id="{30FA4AB4-5614-B474-0E0E-3A75A6C06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1606" y="2956752"/>
            <a:ext cx="535881" cy="535881"/>
          </a:xfrm>
          <a:prstGeom prst="rect">
            <a:avLst/>
          </a:prstGeom>
        </p:spPr>
      </p:pic>
      <p:pic>
        <p:nvPicPr>
          <p:cNvPr id="217" name="Graphic 216" descr="Close outline">
            <a:extLst>
              <a:ext uri="{FF2B5EF4-FFF2-40B4-BE49-F238E27FC236}">
                <a16:creationId xmlns:a16="http://schemas.microsoft.com/office/drawing/2014/main" id="{40FA8F0A-36C4-898A-ECA7-6ADA5433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2873" y="3558087"/>
            <a:ext cx="535881" cy="535881"/>
          </a:xfrm>
          <a:prstGeom prst="rect">
            <a:avLst/>
          </a:prstGeom>
        </p:spPr>
      </p:pic>
      <p:pic>
        <p:nvPicPr>
          <p:cNvPr id="218" name="Graphic 217" descr="Close outline">
            <a:extLst>
              <a:ext uri="{FF2B5EF4-FFF2-40B4-BE49-F238E27FC236}">
                <a16:creationId xmlns:a16="http://schemas.microsoft.com/office/drawing/2014/main" id="{976D85F6-BBBC-1CA8-21A6-905E98312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8771" y="3140332"/>
            <a:ext cx="535881" cy="535881"/>
          </a:xfrm>
          <a:prstGeom prst="rect">
            <a:avLst/>
          </a:prstGeom>
        </p:spPr>
      </p:pic>
      <p:pic>
        <p:nvPicPr>
          <p:cNvPr id="219" name="Graphic 218" descr="Close outline">
            <a:extLst>
              <a:ext uri="{FF2B5EF4-FFF2-40B4-BE49-F238E27FC236}">
                <a16:creationId xmlns:a16="http://schemas.microsoft.com/office/drawing/2014/main" id="{3AB67B4B-29FC-0F40-C740-0E5A0C552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2790" y="2542104"/>
            <a:ext cx="535881" cy="535881"/>
          </a:xfrm>
          <a:prstGeom prst="rect">
            <a:avLst/>
          </a:prstGeom>
        </p:spPr>
      </p:pic>
      <p:pic>
        <p:nvPicPr>
          <p:cNvPr id="220" name="Graphic 219" descr="Close outline">
            <a:extLst>
              <a:ext uri="{FF2B5EF4-FFF2-40B4-BE49-F238E27FC236}">
                <a16:creationId xmlns:a16="http://schemas.microsoft.com/office/drawing/2014/main" id="{E52C96C3-B462-0F65-9806-C62C2A091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8046" y="2165255"/>
            <a:ext cx="535881" cy="535881"/>
          </a:xfrm>
          <a:prstGeom prst="rect">
            <a:avLst/>
          </a:prstGeom>
        </p:spPr>
      </p:pic>
      <p:pic>
        <p:nvPicPr>
          <p:cNvPr id="221" name="Graphic 220" descr="Close outline">
            <a:extLst>
              <a:ext uri="{FF2B5EF4-FFF2-40B4-BE49-F238E27FC236}">
                <a16:creationId xmlns:a16="http://schemas.microsoft.com/office/drawing/2014/main" id="{8E5653DE-728D-55BE-6A58-2A26DA463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7060" y="2257995"/>
            <a:ext cx="535881" cy="535881"/>
          </a:xfrm>
          <a:prstGeom prst="rect">
            <a:avLst/>
          </a:prstGeom>
        </p:spPr>
      </p:pic>
      <p:pic>
        <p:nvPicPr>
          <p:cNvPr id="222" name="Graphic 221" descr="Close outline">
            <a:extLst>
              <a:ext uri="{FF2B5EF4-FFF2-40B4-BE49-F238E27FC236}">
                <a16:creationId xmlns:a16="http://schemas.microsoft.com/office/drawing/2014/main" id="{38C91A23-0DAA-429F-6D11-DFA0AD03C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6608" y="2171078"/>
            <a:ext cx="535881" cy="535881"/>
          </a:xfrm>
          <a:prstGeom prst="rect">
            <a:avLst/>
          </a:prstGeom>
        </p:spPr>
      </p:pic>
      <p:pic>
        <p:nvPicPr>
          <p:cNvPr id="223" name="Graphic 222" descr="Close outline">
            <a:extLst>
              <a:ext uri="{FF2B5EF4-FFF2-40B4-BE49-F238E27FC236}">
                <a16:creationId xmlns:a16="http://schemas.microsoft.com/office/drawing/2014/main" id="{8E4DB17D-807E-D034-675D-30BF75C61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6559" y="1487031"/>
            <a:ext cx="535881" cy="535881"/>
          </a:xfrm>
          <a:prstGeom prst="rect">
            <a:avLst/>
          </a:prstGeom>
        </p:spPr>
      </p:pic>
      <p:pic>
        <p:nvPicPr>
          <p:cNvPr id="224" name="Graphic 223" descr="Close outline">
            <a:extLst>
              <a:ext uri="{FF2B5EF4-FFF2-40B4-BE49-F238E27FC236}">
                <a16:creationId xmlns:a16="http://schemas.microsoft.com/office/drawing/2014/main" id="{7FFE0071-C9FC-9DE9-E719-D1C442EF0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3580" y="1861246"/>
            <a:ext cx="535881" cy="535881"/>
          </a:xfrm>
          <a:prstGeom prst="rect">
            <a:avLst/>
          </a:prstGeom>
        </p:spPr>
      </p:pic>
      <p:pic>
        <p:nvPicPr>
          <p:cNvPr id="225" name="Graphic 224" descr="Close outline">
            <a:extLst>
              <a:ext uri="{FF2B5EF4-FFF2-40B4-BE49-F238E27FC236}">
                <a16:creationId xmlns:a16="http://schemas.microsoft.com/office/drawing/2014/main" id="{581CE354-B05F-2333-5C10-FE0A0FD63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9441" y="1701614"/>
            <a:ext cx="535881" cy="535881"/>
          </a:xfrm>
          <a:prstGeom prst="rect">
            <a:avLst/>
          </a:prstGeom>
        </p:spPr>
      </p:pic>
      <p:pic>
        <p:nvPicPr>
          <p:cNvPr id="226" name="Graphic 225" descr="Close outline">
            <a:extLst>
              <a:ext uri="{FF2B5EF4-FFF2-40B4-BE49-F238E27FC236}">
                <a16:creationId xmlns:a16="http://schemas.microsoft.com/office/drawing/2014/main" id="{C6F6EBC8-823B-B43A-97DA-BAE53D250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4542" y="2390746"/>
            <a:ext cx="535881" cy="535881"/>
          </a:xfrm>
          <a:prstGeom prst="rect">
            <a:avLst/>
          </a:prstGeom>
        </p:spPr>
      </p:pic>
      <p:pic>
        <p:nvPicPr>
          <p:cNvPr id="227" name="Graphic 226" descr="Close outline">
            <a:extLst>
              <a:ext uri="{FF2B5EF4-FFF2-40B4-BE49-F238E27FC236}">
                <a16:creationId xmlns:a16="http://schemas.microsoft.com/office/drawing/2014/main" id="{3452CE12-4B96-5304-73EC-6E7076F73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293" y="1804146"/>
            <a:ext cx="535881" cy="535881"/>
          </a:xfrm>
          <a:prstGeom prst="rect">
            <a:avLst/>
          </a:prstGeom>
        </p:spPr>
      </p:pic>
      <p:pic>
        <p:nvPicPr>
          <p:cNvPr id="228" name="Graphic 227" descr="Close outline">
            <a:extLst>
              <a:ext uri="{FF2B5EF4-FFF2-40B4-BE49-F238E27FC236}">
                <a16:creationId xmlns:a16="http://schemas.microsoft.com/office/drawing/2014/main" id="{0B0D7F63-AB20-D0B1-4C8A-472093F0A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0335" y="2508203"/>
            <a:ext cx="535881" cy="535881"/>
          </a:xfrm>
          <a:prstGeom prst="rect">
            <a:avLst/>
          </a:prstGeom>
        </p:spPr>
      </p:pic>
      <p:pic>
        <p:nvPicPr>
          <p:cNvPr id="229" name="Graphic 228" descr="Close outline">
            <a:extLst>
              <a:ext uri="{FF2B5EF4-FFF2-40B4-BE49-F238E27FC236}">
                <a16:creationId xmlns:a16="http://schemas.microsoft.com/office/drawing/2014/main" id="{A9376A90-04C6-3431-EC4C-863C2A8BC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8453" y="3756189"/>
            <a:ext cx="535881" cy="535881"/>
          </a:xfrm>
          <a:prstGeom prst="rect">
            <a:avLst/>
          </a:prstGeom>
        </p:spPr>
      </p:pic>
      <p:pic>
        <p:nvPicPr>
          <p:cNvPr id="230" name="Graphic 229" descr="Close outline">
            <a:extLst>
              <a:ext uri="{FF2B5EF4-FFF2-40B4-BE49-F238E27FC236}">
                <a16:creationId xmlns:a16="http://schemas.microsoft.com/office/drawing/2014/main" id="{4699CD4B-FECE-7944-10D8-8CC0C2C1C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0747" y="3998805"/>
            <a:ext cx="535881" cy="535881"/>
          </a:xfrm>
          <a:prstGeom prst="rect">
            <a:avLst/>
          </a:prstGeom>
        </p:spPr>
      </p:pic>
      <p:pic>
        <p:nvPicPr>
          <p:cNvPr id="231" name="Graphic 230" descr="Close outline">
            <a:extLst>
              <a:ext uri="{FF2B5EF4-FFF2-40B4-BE49-F238E27FC236}">
                <a16:creationId xmlns:a16="http://schemas.microsoft.com/office/drawing/2014/main" id="{43078511-5C86-420C-7F24-D7AC6CD24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7651" y="3140332"/>
            <a:ext cx="535881" cy="535881"/>
          </a:xfrm>
          <a:prstGeom prst="rect">
            <a:avLst/>
          </a:prstGeom>
        </p:spPr>
      </p:pic>
      <p:pic>
        <p:nvPicPr>
          <p:cNvPr id="232" name="Graphic 231" descr="Close outline">
            <a:extLst>
              <a:ext uri="{FF2B5EF4-FFF2-40B4-BE49-F238E27FC236}">
                <a16:creationId xmlns:a16="http://schemas.microsoft.com/office/drawing/2014/main" id="{E509B8BC-0F0A-3795-D4D9-4399129C0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841" y="2896957"/>
            <a:ext cx="535881" cy="535881"/>
          </a:xfrm>
          <a:prstGeom prst="rect">
            <a:avLst/>
          </a:prstGeom>
        </p:spPr>
      </p:pic>
      <p:pic>
        <p:nvPicPr>
          <p:cNvPr id="233" name="Graphic 232" descr="Close outline">
            <a:extLst>
              <a:ext uri="{FF2B5EF4-FFF2-40B4-BE49-F238E27FC236}">
                <a16:creationId xmlns:a16="http://schemas.microsoft.com/office/drawing/2014/main" id="{0CD2DB6F-FE93-A945-2D99-C3B865439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265" y="3134422"/>
            <a:ext cx="535881" cy="535881"/>
          </a:xfrm>
          <a:prstGeom prst="rect">
            <a:avLst/>
          </a:prstGeom>
        </p:spPr>
      </p:pic>
      <p:pic>
        <p:nvPicPr>
          <p:cNvPr id="234" name="Graphic 233" descr="Close outline">
            <a:extLst>
              <a:ext uri="{FF2B5EF4-FFF2-40B4-BE49-F238E27FC236}">
                <a16:creationId xmlns:a16="http://schemas.microsoft.com/office/drawing/2014/main" id="{A0D141A0-2848-5420-2384-BE62172B6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3361" y="3300293"/>
            <a:ext cx="535881" cy="535881"/>
          </a:xfrm>
          <a:prstGeom prst="rect">
            <a:avLst/>
          </a:prstGeom>
        </p:spPr>
      </p:pic>
      <p:pic>
        <p:nvPicPr>
          <p:cNvPr id="235" name="Graphic 234" descr="Close outline">
            <a:extLst>
              <a:ext uri="{FF2B5EF4-FFF2-40B4-BE49-F238E27FC236}">
                <a16:creationId xmlns:a16="http://schemas.microsoft.com/office/drawing/2014/main" id="{16F827ED-D6C0-B360-56DA-3A0EC23E6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6203" y="3610227"/>
            <a:ext cx="535881" cy="535881"/>
          </a:xfrm>
          <a:prstGeom prst="rect">
            <a:avLst/>
          </a:prstGeom>
        </p:spPr>
      </p:pic>
      <p:pic>
        <p:nvPicPr>
          <p:cNvPr id="236" name="Graphic 235" descr="Close outline">
            <a:extLst>
              <a:ext uri="{FF2B5EF4-FFF2-40B4-BE49-F238E27FC236}">
                <a16:creationId xmlns:a16="http://schemas.microsoft.com/office/drawing/2014/main" id="{90DD5485-A96F-9ADF-1F2B-CD0B9CEE9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2898" y="3916300"/>
            <a:ext cx="535881" cy="535881"/>
          </a:xfrm>
          <a:prstGeom prst="rect">
            <a:avLst/>
          </a:prstGeom>
        </p:spPr>
      </p:pic>
      <p:pic>
        <p:nvPicPr>
          <p:cNvPr id="237" name="Graphic 236" descr="Close outline">
            <a:extLst>
              <a:ext uri="{FF2B5EF4-FFF2-40B4-BE49-F238E27FC236}">
                <a16:creationId xmlns:a16="http://schemas.microsoft.com/office/drawing/2014/main" id="{16FF5D75-3693-8EC5-272B-5C8C347FC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2116" y="3899677"/>
            <a:ext cx="535881" cy="535881"/>
          </a:xfrm>
          <a:prstGeom prst="rect">
            <a:avLst/>
          </a:prstGeom>
        </p:spPr>
      </p:pic>
      <p:pic>
        <p:nvPicPr>
          <p:cNvPr id="238" name="Graphic 237" descr="Close outline">
            <a:extLst>
              <a:ext uri="{FF2B5EF4-FFF2-40B4-BE49-F238E27FC236}">
                <a16:creationId xmlns:a16="http://schemas.microsoft.com/office/drawing/2014/main" id="{AAD8C3CC-5D00-63D6-9537-BBCDF17B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7331" y="3976467"/>
            <a:ext cx="535881" cy="535881"/>
          </a:xfrm>
          <a:prstGeom prst="rect">
            <a:avLst/>
          </a:prstGeom>
        </p:spPr>
      </p:pic>
      <p:pic>
        <p:nvPicPr>
          <p:cNvPr id="239" name="Graphic 238" descr="Close outline">
            <a:extLst>
              <a:ext uri="{FF2B5EF4-FFF2-40B4-BE49-F238E27FC236}">
                <a16:creationId xmlns:a16="http://schemas.microsoft.com/office/drawing/2014/main" id="{847C23A3-0F68-E3D6-7D6C-C0A2F1D16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6177" y="3458873"/>
            <a:ext cx="535881" cy="5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48F47-9219-234C-52E4-1F52CA6C9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894E-5B0F-D65A-9E80-186E8976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Nasim’s strategy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A9F5F-FF4C-0B9B-78FB-58F32F907B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B2D73-3E01-83F8-BEA9-B40079329F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19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10FF285-5190-C41B-F62D-F4881C96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153" y="1410680"/>
            <a:ext cx="1047750" cy="14859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B21E186-D20D-99AD-9F23-F5349B10A2C9}"/>
              </a:ext>
            </a:extLst>
          </p:cNvPr>
          <p:cNvSpPr txBox="1">
            <a:spLocks/>
          </p:cNvSpPr>
          <p:nvPr/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1218895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448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43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90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8AAC37E-7FDE-75E4-4DF5-83E2D9DB41B4}"/>
              </a:ext>
            </a:extLst>
          </p:cNvPr>
          <p:cNvSpPr txBox="1">
            <a:spLocks/>
          </p:cNvSpPr>
          <p:nvPr/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1218895" rtl="0" eaLnBrk="1" latinLnBrk="0" hangingPunct="1">
              <a:defRPr lang="en-AU" sz="1000" b="1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9448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43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90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19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97287E-AE42-BD2F-B907-8EC925CF08B8}"/>
              </a:ext>
            </a:extLst>
          </p:cNvPr>
          <p:cNvGrpSpPr/>
          <p:nvPr/>
        </p:nvGrpSpPr>
        <p:grpSpPr>
          <a:xfrm>
            <a:off x="3364517" y="2240393"/>
            <a:ext cx="1486800" cy="1863682"/>
            <a:chOff x="821580" y="3417440"/>
            <a:chExt cx="869609" cy="12179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69D582D-975F-FD43-D28E-5045882B92FF}"/>
                </a:ext>
              </a:extLst>
            </p:cNvPr>
            <p:cNvGrpSpPr/>
            <p:nvPr/>
          </p:nvGrpSpPr>
          <p:grpSpPr>
            <a:xfrm>
              <a:off x="821580" y="3417440"/>
              <a:ext cx="854144" cy="1217963"/>
              <a:chOff x="1237957" y="4352074"/>
              <a:chExt cx="1280160" cy="1868513"/>
            </a:xfrm>
            <a:effectLst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BFA2ED-2528-0CBE-48BE-FCAC10F6E176}"/>
                  </a:ext>
                </a:extLst>
              </p:cNvPr>
              <p:cNvSpPr/>
              <p:nvPr/>
            </p:nvSpPr>
            <p:spPr>
              <a:xfrm>
                <a:off x="1237957" y="4574667"/>
                <a:ext cx="1280160" cy="1645920"/>
              </a:xfrm>
              <a:prstGeom prst="rect">
                <a:avLst/>
              </a:prstGeom>
              <a:solidFill>
                <a:srgbClr val="B4975F"/>
              </a:solidFill>
              <a:ln>
                <a:solidFill>
                  <a:srgbClr val="CEBB96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6DC7C640-2A30-5F48-2948-E9258A0E0461}"/>
                  </a:ext>
                </a:extLst>
              </p:cNvPr>
              <p:cNvSpPr/>
              <p:nvPr/>
            </p:nvSpPr>
            <p:spPr>
              <a:xfrm>
                <a:off x="1237958" y="4352074"/>
                <a:ext cx="1280159" cy="222591"/>
              </a:xfrm>
              <a:prstGeom prst="trapezoid">
                <a:avLst>
                  <a:gd name="adj" fmla="val 31667"/>
                </a:avLst>
              </a:prstGeom>
              <a:solidFill>
                <a:srgbClr val="B4975F"/>
              </a:solidFill>
              <a:ln>
                <a:solidFill>
                  <a:srgbClr val="C8B38A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4A0B69-79A8-172B-9E71-667174CF6DAC}"/>
                </a:ext>
              </a:extLst>
            </p:cNvPr>
            <p:cNvSpPr txBox="1"/>
            <p:nvPr/>
          </p:nvSpPr>
          <p:spPr>
            <a:xfrm>
              <a:off x="837046" y="3776662"/>
              <a:ext cx="854143" cy="60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8576D"/>
                  </a:solidFill>
                  <a:effectLst/>
                  <a:uLnTx/>
                  <a:uFillTx/>
                  <a:latin typeface="Brix Sans Light" panose="020B0300000000000000" pitchFamily="34" charset="0"/>
                  <a:ea typeface="+mn-ea"/>
                  <a:cs typeface="+mn-cs"/>
                </a:rPr>
                <a:t>2</a:t>
              </a:r>
              <a:r>
                <a:rPr kumimoji="0" lang="en-A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38576D"/>
                  </a:solidFill>
                  <a:effectLst/>
                  <a:uLnTx/>
                  <a:uFillTx/>
                  <a:latin typeface="Brix Sans Light" panose="020B0300000000000000" pitchFamily="34" charset="0"/>
                  <a:ea typeface="+mn-ea"/>
                  <a:cs typeface="+mn-cs"/>
                </a:rPr>
                <a:t> </a:t>
              </a:r>
              <a:r>
                <a:rPr kumimoji="0" lang="en-AU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8576D"/>
                  </a:solidFill>
                  <a:effectLst/>
                  <a:uLnTx/>
                  <a:uFillTx/>
                  <a:latin typeface="Brix Sans Light" panose="020B0300000000000000" pitchFamily="34" charset="0"/>
                  <a:ea typeface="+mn-ea"/>
                  <a:cs typeface="+mn-cs"/>
                </a:rPr>
                <a:t>6</a:t>
              </a:r>
              <a:endPara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38576D"/>
                </a:solidFill>
                <a:effectLst/>
                <a:uLnTx/>
                <a:uFillTx/>
                <a:latin typeface="Brix Sans Light" panose="020B03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B94C967-8EF7-C1E6-0D59-959D1606D589}"/>
              </a:ext>
            </a:extLst>
          </p:cNvPr>
          <p:cNvSpPr txBox="1"/>
          <p:nvPr/>
        </p:nvSpPr>
        <p:spPr>
          <a:xfrm>
            <a:off x="854351" y="5004175"/>
            <a:ext cx="10551984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Nasim wrote that he would have two full punnets and six left over seeds.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EDF0673-472D-95CF-8CC5-CDAC179E7BC9}"/>
                  </a:ext>
                </a:extLst>
              </p14:cNvPr>
              <p14:cNvContentPartPr/>
              <p14:nvPr/>
            </p14:nvContentPartPr>
            <p14:xfrm>
              <a:off x="3515473" y="2855276"/>
              <a:ext cx="591480" cy="8812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EDF0673-472D-95CF-8CC5-CDAC179E7B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6473" y="2846636"/>
                <a:ext cx="609120" cy="89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D61C2E8-32D1-0027-FC12-2E12D982D366}"/>
              </a:ext>
            </a:extLst>
          </p:cNvPr>
          <p:cNvGrpSpPr/>
          <p:nvPr/>
        </p:nvGrpSpPr>
        <p:grpSpPr>
          <a:xfrm>
            <a:off x="4011193" y="2426516"/>
            <a:ext cx="1948320" cy="489240"/>
            <a:chOff x="4011193" y="2426516"/>
            <a:chExt cx="194832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413B513-1473-4E52-F815-62E321817606}"/>
                    </a:ext>
                  </a:extLst>
                </p14:cNvPr>
                <p14:cNvContentPartPr/>
                <p14:nvPr/>
              </p14:nvContentPartPr>
              <p14:xfrm>
                <a:off x="4011193" y="2555756"/>
                <a:ext cx="1886760" cy="360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413B513-1473-4E52-F815-62E3218176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02553" y="2546756"/>
                  <a:ext cx="19044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8DBC2AD-5491-435F-3FA1-9361C07CC9A2}"/>
                    </a:ext>
                  </a:extLst>
                </p14:cNvPr>
                <p14:cNvContentPartPr/>
                <p14:nvPr/>
              </p14:nvContentPartPr>
              <p14:xfrm>
                <a:off x="5839993" y="2426516"/>
                <a:ext cx="119520" cy="243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8DBC2AD-5491-435F-3FA1-9361C07CC9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30993" y="2417516"/>
                  <a:ext cx="137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374AF4F-5DBA-A67E-8D3A-A1B1D1598A9D}"/>
                    </a:ext>
                  </a:extLst>
                </p14:cNvPr>
                <p14:cNvContentPartPr/>
                <p14:nvPr/>
              </p14:nvContentPartPr>
              <p14:xfrm>
                <a:off x="5860153" y="2552156"/>
                <a:ext cx="91080" cy="21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374AF4F-5DBA-A67E-8D3A-A1B1D1598A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51513" y="2543516"/>
                  <a:ext cx="1087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CD19330-84D4-E7AB-B652-08142FA0D3B0}"/>
              </a:ext>
            </a:extLst>
          </p:cNvPr>
          <p:cNvGrpSpPr/>
          <p:nvPr/>
        </p:nvGrpSpPr>
        <p:grpSpPr>
          <a:xfrm>
            <a:off x="4128173" y="2869724"/>
            <a:ext cx="1594800" cy="1025640"/>
            <a:chOff x="4094713" y="2878316"/>
            <a:chExt cx="1594800" cy="10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286D43C-AE2F-8411-EC7B-B919BDC9B617}"/>
                    </a:ext>
                  </a:extLst>
                </p14:cNvPr>
                <p14:cNvContentPartPr/>
                <p14:nvPr/>
              </p14:nvContentPartPr>
              <p14:xfrm>
                <a:off x="4094713" y="2878316"/>
                <a:ext cx="554760" cy="834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286D43C-AE2F-8411-EC7B-B919BDC9B61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85713" y="2869316"/>
                  <a:ext cx="57240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10D119D-51B7-7B92-7572-AD19B190D022}"/>
                    </a:ext>
                  </a:extLst>
                </p14:cNvPr>
                <p14:cNvContentPartPr/>
                <p14:nvPr/>
              </p14:nvContentPartPr>
              <p14:xfrm>
                <a:off x="4636873" y="3552956"/>
                <a:ext cx="1018080" cy="248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10D119D-51B7-7B92-7572-AD19B190D0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27873" y="3543956"/>
                  <a:ext cx="1035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0DBDE6F-F690-5516-E133-232E94F61110}"/>
                    </a:ext>
                  </a:extLst>
                </p14:cNvPr>
                <p14:cNvContentPartPr/>
                <p14:nvPr/>
              </p14:nvContentPartPr>
              <p14:xfrm>
                <a:off x="5532913" y="3701636"/>
                <a:ext cx="156600" cy="202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0DBDE6F-F690-5516-E133-232E94F611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24273" y="3692636"/>
                  <a:ext cx="17424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C90E59A-0ED1-5D0D-8236-818C3D85D6E6}"/>
              </a:ext>
            </a:extLst>
          </p:cNvPr>
          <p:cNvGrpSpPr/>
          <p:nvPr/>
        </p:nvGrpSpPr>
        <p:grpSpPr>
          <a:xfrm>
            <a:off x="6436905" y="2263305"/>
            <a:ext cx="1436040" cy="533880"/>
            <a:chOff x="6436905" y="2263305"/>
            <a:chExt cx="143604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CCD65AF-99A6-785F-8E16-B281EECACC3F}"/>
                    </a:ext>
                  </a:extLst>
                </p14:cNvPr>
                <p14:cNvContentPartPr/>
                <p14:nvPr/>
              </p14:nvContentPartPr>
              <p14:xfrm>
                <a:off x="6436905" y="2263305"/>
                <a:ext cx="264960" cy="483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CCD65AF-99A6-785F-8E16-B281EECACC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18905" y="2245665"/>
                  <a:ext cx="3006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774F2B4-1870-B728-06BC-825BD18BFDF4}"/>
                    </a:ext>
                  </a:extLst>
                </p14:cNvPr>
                <p14:cNvContentPartPr/>
                <p14:nvPr/>
              </p14:nvContentPartPr>
              <p14:xfrm>
                <a:off x="7018665" y="2306505"/>
                <a:ext cx="232560" cy="490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774F2B4-1870-B728-06BC-825BD18BFDF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01025" y="2288505"/>
                  <a:ext cx="2682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2CC3B40-5EEB-CE2B-EE24-3E3FC144B45F}"/>
                    </a:ext>
                  </a:extLst>
                </p14:cNvPr>
                <p14:cNvContentPartPr/>
                <p14:nvPr/>
              </p14:nvContentPartPr>
              <p14:xfrm>
                <a:off x="6926865" y="2535825"/>
                <a:ext cx="155880" cy="28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2CC3B40-5EEB-CE2B-EE24-3E3FC144B4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09225" y="2517825"/>
                  <a:ext cx="191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6481137-0530-2132-B8E5-94971A1267E8}"/>
                    </a:ext>
                  </a:extLst>
                </p14:cNvPr>
                <p14:cNvContentPartPr/>
                <p14:nvPr/>
              </p14:nvContentPartPr>
              <p14:xfrm>
                <a:off x="7247985" y="2469945"/>
                <a:ext cx="230760" cy="213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6481137-0530-2132-B8E5-94971A1267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29985" y="2451945"/>
                  <a:ext cx="266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7709F62-2867-A09B-0BF0-1F62C368F4E9}"/>
                    </a:ext>
                  </a:extLst>
                </p14:cNvPr>
                <p14:cNvContentPartPr/>
                <p14:nvPr/>
              </p14:nvContentPartPr>
              <p14:xfrm>
                <a:off x="7615905" y="2271225"/>
                <a:ext cx="50040" cy="376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7709F62-2867-A09B-0BF0-1F62C368F4E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98265" y="2253585"/>
                  <a:ext cx="856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4EF8A62-8398-C66A-4428-823BC4EBD2D3}"/>
                    </a:ext>
                  </a:extLst>
                </p14:cNvPr>
                <p14:cNvContentPartPr/>
                <p14:nvPr/>
              </p14:nvContentPartPr>
              <p14:xfrm>
                <a:off x="7848105" y="2296785"/>
                <a:ext cx="24840" cy="325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4EF8A62-8398-C66A-4428-823BC4EBD2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30465" y="2278785"/>
                  <a:ext cx="6048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40C9EC9-8B07-E06E-75B2-1CDE609EFA76}"/>
              </a:ext>
            </a:extLst>
          </p:cNvPr>
          <p:cNvGrpSpPr/>
          <p:nvPr/>
        </p:nvGrpSpPr>
        <p:grpSpPr>
          <a:xfrm>
            <a:off x="8272545" y="2263305"/>
            <a:ext cx="2012760" cy="582480"/>
            <a:chOff x="8272545" y="2263305"/>
            <a:chExt cx="201276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B82F2BB-3464-37B5-43B5-065DE8F7D58F}"/>
                    </a:ext>
                  </a:extLst>
                </p14:cNvPr>
                <p14:cNvContentPartPr/>
                <p14:nvPr/>
              </p14:nvContentPartPr>
              <p14:xfrm>
                <a:off x="8272545" y="2490105"/>
                <a:ext cx="222120" cy="355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B82F2BB-3464-37B5-43B5-065DE8F7D5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54545" y="2472105"/>
                  <a:ext cx="2577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671DD89-1E30-0692-8120-3D314E25E302}"/>
                    </a:ext>
                  </a:extLst>
                </p14:cNvPr>
                <p14:cNvContentPartPr/>
                <p14:nvPr/>
              </p14:nvContentPartPr>
              <p14:xfrm>
                <a:off x="8597265" y="2448345"/>
                <a:ext cx="207720" cy="254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671DD89-1E30-0692-8120-3D314E25E30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79265" y="2430345"/>
                  <a:ext cx="243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A54743F-59BA-FAFA-590C-571D474787A8}"/>
                    </a:ext>
                  </a:extLst>
                </p14:cNvPr>
                <p14:cNvContentPartPr/>
                <p14:nvPr/>
              </p14:nvContentPartPr>
              <p14:xfrm>
                <a:off x="8920905" y="2509545"/>
                <a:ext cx="246960" cy="270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A54743F-59BA-FAFA-590C-571D474787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03265" y="2491545"/>
                  <a:ext cx="2826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ABDA425-2CB6-A0F3-5867-DA4310B55B1E}"/>
                    </a:ext>
                  </a:extLst>
                </p14:cNvPr>
                <p14:cNvContentPartPr/>
                <p14:nvPr/>
              </p14:nvContentPartPr>
              <p14:xfrm>
                <a:off x="9223305" y="2484345"/>
                <a:ext cx="269640" cy="279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ABDA425-2CB6-A0F3-5867-DA4310B55B1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05665" y="2466705"/>
                  <a:ext cx="305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D9631E8-205E-89D7-331E-91970434A23A}"/>
                    </a:ext>
                  </a:extLst>
                </p14:cNvPr>
                <p14:cNvContentPartPr/>
                <p14:nvPr/>
              </p14:nvContentPartPr>
              <p14:xfrm>
                <a:off x="9550545" y="2372385"/>
                <a:ext cx="150840" cy="257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D9631E8-205E-89D7-331E-91970434A2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32545" y="2354745"/>
                  <a:ext cx="186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7573695-FE0A-BA0E-F9B3-CE70B8906A95}"/>
                    </a:ext>
                  </a:extLst>
                </p14:cNvPr>
                <p14:cNvContentPartPr/>
                <p14:nvPr/>
              </p14:nvContentPartPr>
              <p14:xfrm>
                <a:off x="9913065" y="2263305"/>
                <a:ext cx="19440" cy="462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7573695-FE0A-BA0E-F9B3-CE70B8906A9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95425" y="2245665"/>
                  <a:ext cx="5508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C46E221-14DF-D664-008F-BB09E4864CA3}"/>
                    </a:ext>
                  </a:extLst>
                </p14:cNvPr>
                <p14:cNvContentPartPr/>
                <p14:nvPr/>
              </p14:nvContentPartPr>
              <p14:xfrm>
                <a:off x="9810105" y="2448345"/>
                <a:ext cx="146520" cy="35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C46E221-14DF-D664-008F-BB09E4864CA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92465" y="2430345"/>
                  <a:ext cx="182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18802CB-85A8-49F5-4069-50D0E8DC536C}"/>
                    </a:ext>
                  </a:extLst>
                </p14:cNvPr>
                <p14:cNvContentPartPr/>
                <p14:nvPr/>
              </p14:nvContentPartPr>
              <p14:xfrm>
                <a:off x="10160385" y="2479305"/>
                <a:ext cx="124920" cy="299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18802CB-85A8-49F5-4069-50D0E8DC536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42745" y="2461665"/>
                  <a:ext cx="1605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AAE42C2-B362-B170-1CEE-FF701FD16BC7}"/>
                    </a:ext>
                  </a:extLst>
                </p14:cNvPr>
                <p14:cNvContentPartPr/>
                <p14:nvPr/>
              </p14:nvContentPartPr>
              <p14:xfrm>
                <a:off x="10128345" y="2744625"/>
                <a:ext cx="14400" cy="12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AAE42C2-B362-B170-1CEE-FF701FD16BC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10705" y="2726985"/>
                  <a:ext cx="50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28FE869-31D6-1AE4-353F-6E7C72A4FFA7}"/>
                    </a:ext>
                  </a:extLst>
                </p14:cNvPr>
                <p14:cNvContentPartPr/>
                <p14:nvPr/>
              </p14:nvContentPartPr>
              <p14:xfrm>
                <a:off x="10117545" y="2754345"/>
                <a:ext cx="139680" cy="77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28FE869-31D6-1AE4-353F-6E7C72A4FFA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99545" y="2736345"/>
                  <a:ext cx="17532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6907DF96-E48D-F55E-3EEC-6F8FC95FC834}"/>
                  </a:ext>
                </a:extLst>
              </p14:cNvPr>
              <p14:cNvContentPartPr/>
              <p14:nvPr/>
            </p14:nvContentPartPr>
            <p14:xfrm>
              <a:off x="6274545" y="3560385"/>
              <a:ext cx="242640" cy="51012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6907DF96-E48D-F55E-3EEC-6F8FC95FC8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56905" y="3542385"/>
                <a:ext cx="278280" cy="54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73F2D8C3-E24B-570C-F112-9BD1A179BD20}"/>
              </a:ext>
            </a:extLst>
          </p:cNvPr>
          <p:cNvGrpSpPr/>
          <p:nvPr/>
        </p:nvGrpSpPr>
        <p:grpSpPr>
          <a:xfrm>
            <a:off x="6914985" y="3541665"/>
            <a:ext cx="1335240" cy="480960"/>
            <a:chOff x="6914985" y="3541665"/>
            <a:chExt cx="133524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6B386CD-5CF9-574D-775F-366163C5173F}"/>
                    </a:ext>
                  </a:extLst>
                </p14:cNvPr>
                <p14:cNvContentPartPr/>
                <p14:nvPr/>
              </p14:nvContentPartPr>
              <p14:xfrm>
                <a:off x="6914985" y="3666225"/>
                <a:ext cx="221040" cy="334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6B386CD-5CF9-574D-775F-366163C517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96985" y="3648225"/>
                  <a:ext cx="256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644E6AD-1978-0C17-5C76-D674EC0697C6}"/>
                    </a:ext>
                  </a:extLst>
                </p14:cNvPr>
                <p14:cNvContentPartPr/>
                <p14:nvPr/>
              </p14:nvContentPartPr>
              <p14:xfrm>
                <a:off x="7209825" y="3796905"/>
                <a:ext cx="262440" cy="225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644E6AD-1978-0C17-5C76-D674EC0697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92185" y="3779265"/>
                  <a:ext cx="298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1A9F1A1-E459-CAC4-773D-8A84592067D6}"/>
                    </a:ext>
                  </a:extLst>
                </p14:cNvPr>
                <p14:cNvContentPartPr/>
                <p14:nvPr/>
              </p14:nvContentPartPr>
              <p14:xfrm>
                <a:off x="7158345" y="3794385"/>
                <a:ext cx="266400" cy="220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1A9F1A1-E459-CAC4-773D-8A84592067D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40705" y="3776385"/>
                  <a:ext cx="302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3E78E12-F630-872B-BDE4-5482C9630275}"/>
                    </a:ext>
                  </a:extLst>
                </p14:cNvPr>
                <p14:cNvContentPartPr/>
                <p14:nvPr/>
              </p14:nvContentPartPr>
              <p14:xfrm>
                <a:off x="7571625" y="3541665"/>
                <a:ext cx="27000" cy="441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3E78E12-F630-872B-BDE4-5482C963027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53625" y="3524025"/>
                  <a:ext cx="626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26BA536-A1F2-B749-71C1-3C494EB2FE55}"/>
                    </a:ext>
                  </a:extLst>
                </p14:cNvPr>
                <p14:cNvContentPartPr/>
                <p14:nvPr/>
              </p14:nvContentPartPr>
              <p14:xfrm>
                <a:off x="7516545" y="3668745"/>
                <a:ext cx="131400" cy="57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26BA536-A1F2-B749-71C1-3C494EB2FE5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98905" y="3651105"/>
                  <a:ext cx="167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9603B96-F32A-9437-3AE4-9C01D4252D7B}"/>
                    </a:ext>
                  </a:extLst>
                </p14:cNvPr>
                <p14:cNvContentPartPr/>
                <p14:nvPr/>
              </p14:nvContentPartPr>
              <p14:xfrm>
                <a:off x="7757745" y="3686385"/>
                <a:ext cx="149040" cy="260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9603B96-F32A-9437-3AE4-9C01D4252D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40105" y="3668745"/>
                  <a:ext cx="184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951BAF7-6954-20AF-DF57-4FF2CE5A6A71}"/>
                    </a:ext>
                  </a:extLst>
                </p14:cNvPr>
                <p14:cNvContentPartPr/>
                <p14:nvPr/>
              </p14:nvContentPartPr>
              <p14:xfrm>
                <a:off x="7996425" y="3728865"/>
                <a:ext cx="253800" cy="255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951BAF7-6954-20AF-DF57-4FF2CE5A6A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78425" y="3711225"/>
                  <a:ext cx="28944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C5DD7D1-304E-8111-8F13-F87FD5BB0CA7}"/>
              </a:ext>
            </a:extLst>
          </p:cNvPr>
          <p:cNvGrpSpPr/>
          <p:nvPr/>
        </p:nvGrpSpPr>
        <p:grpSpPr>
          <a:xfrm>
            <a:off x="8570985" y="3589545"/>
            <a:ext cx="1412280" cy="534960"/>
            <a:chOff x="8570985" y="3589545"/>
            <a:chExt cx="141228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B490D54-D85A-36CC-C135-B0D43F8E553A}"/>
                    </a:ext>
                  </a:extLst>
                </p14:cNvPr>
                <p14:cNvContentPartPr/>
                <p14:nvPr/>
              </p14:nvContentPartPr>
              <p14:xfrm>
                <a:off x="8570985" y="3637785"/>
                <a:ext cx="178200" cy="338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B490D54-D85A-36CC-C135-B0D43F8E553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53345" y="3620145"/>
                  <a:ext cx="2138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7595431-56AE-2E34-10D1-EFB8EB3179DB}"/>
                    </a:ext>
                  </a:extLst>
                </p14:cNvPr>
                <p14:cNvContentPartPr/>
                <p14:nvPr/>
              </p14:nvContentPartPr>
              <p14:xfrm>
                <a:off x="8846025" y="3698625"/>
                <a:ext cx="165960" cy="2872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7595431-56AE-2E34-10D1-EFB8EB3179D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28025" y="3680985"/>
                  <a:ext cx="2016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D96D667-55A4-9CDD-2D87-F2A3CB940F85}"/>
                    </a:ext>
                  </a:extLst>
                </p14:cNvPr>
                <p14:cNvContentPartPr/>
                <p14:nvPr/>
              </p14:nvContentPartPr>
              <p14:xfrm>
                <a:off x="9119625" y="3655785"/>
                <a:ext cx="222120" cy="293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D96D667-55A4-9CDD-2D87-F2A3CB940F8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01625" y="3638145"/>
                  <a:ext cx="257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93BE941-D180-9AA8-B30C-E9D0EA817AEF}"/>
                    </a:ext>
                  </a:extLst>
                </p14:cNvPr>
                <p14:cNvContentPartPr/>
                <p14:nvPr/>
              </p14:nvContentPartPr>
              <p14:xfrm>
                <a:off x="9419865" y="3589545"/>
                <a:ext cx="239040" cy="354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93BE941-D180-9AA8-B30C-E9D0EA817AE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01865" y="3571545"/>
                  <a:ext cx="2746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FF9AC17-67BA-70DC-8943-B53D05F6D2DA}"/>
                    </a:ext>
                  </a:extLst>
                </p14:cNvPr>
                <p14:cNvContentPartPr/>
                <p14:nvPr/>
              </p14:nvContentPartPr>
              <p14:xfrm>
                <a:off x="9844665" y="3697185"/>
                <a:ext cx="138600" cy="427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FF9AC17-67BA-70DC-8943-B53D05F6D2D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27025" y="3679185"/>
                  <a:ext cx="174240" cy="46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798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 garden&#10;&#10;Description automatically generated">
            <a:extLst>
              <a:ext uri="{FF2B5EF4-FFF2-40B4-BE49-F238E27FC236}">
                <a16:creationId xmlns:a16="http://schemas.microsoft.com/office/drawing/2014/main" id="{C273D015-46AD-A948-5F0F-A6EE96E20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3119F-54B0-1E06-9C14-9CB481765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281A-ABA2-88C8-6134-2A7DAB9F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Lola’s strategy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0756D-80AE-C51D-5C35-FCE2080A4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875EF-845A-387A-F74D-7ADA01E875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20</a:t>
            </a:fld>
            <a:r>
              <a:rPr sz="120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F55687-C1FC-93A8-1E66-7C45E1B8D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816" y="1472592"/>
            <a:ext cx="1123950" cy="14001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4758BF-E899-78B1-0DCE-64C5D46D6BFB}"/>
              </a:ext>
            </a:extLst>
          </p:cNvPr>
          <p:cNvGrpSpPr/>
          <p:nvPr/>
        </p:nvGrpSpPr>
        <p:grpSpPr>
          <a:xfrm>
            <a:off x="2460732" y="2133436"/>
            <a:ext cx="1331164" cy="1917986"/>
            <a:chOff x="821580" y="3417440"/>
            <a:chExt cx="869609" cy="12179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8B4F9E-775B-CE2A-B71C-16EC53470C55}"/>
                </a:ext>
              </a:extLst>
            </p:cNvPr>
            <p:cNvGrpSpPr/>
            <p:nvPr/>
          </p:nvGrpSpPr>
          <p:grpSpPr>
            <a:xfrm>
              <a:off x="821580" y="3417440"/>
              <a:ext cx="854144" cy="1217963"/>
              <a:chOff x="1237957" y="4352074"/>
              <a:chExt cx="1280160" cy="1868513"/>
            </a:xfrm>
            <a:effectLst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25C281-154D-F730-3A7E-06778AB1EEA2}"/>
                  </a:ext>
                </a:extLst>
              </p:cNvPr>
              <p:cNvSpPr/>
              <p:nvPr/>
            </p:nvSpPr>
            <p:spPr>
              <a:xfrm>
                <a:off x="1237957" y="4574667"/>
                <a:ext cx="1280160" cy="1645920"/>
              </a:xfrm>
              <a:prstGeom prst="rect">
                <a:avLst/>
              </a:prstGeom>
              <a:solidFill>
                <a:srgbClr val="B4975F"/>
              </a:solidFill>
              <a:ln>
                <a:solidFill>
                  <a:srgbClr val="CEBB96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4940B57A-EFB2-86AB-9466-65271CE6231A}"/>
                  </a:ext>
                </a:extLst>
              </p:cNvPr>
              <p:cNvSpPr/>
              <p:nvPr/>
            </p:nvSpPr>
            <p:spPr>
              <a:xfrm>
                <a:off x="1237958" y="4352074"/>
                <a:ext cx="1280159" cy="222591"/>
              </a:xfrm>
              <a:prstGeom prst="trapezoid">
                <a:avLst>
                  <a:gd name="adj" fmla="val 31667"/>
                </a:avLst>
              </a:prstGeom>
              <a:solidFill>
                <a:srgbClr val="B4975F"/>
              </a:solidFill>
              <a:ln>
                <a:solidFill>
                  <a:srgbClr val="C8B38A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67477E-2935-EBCC-19A1-A0C4887FF343}"/>
                </a:ext>
              </a:extLst>
            </p:cNvPr>
            <p:cNvSpPr txBox="1"/>
            <p:nvPr/>
          </p:nvSpPr>
          <p:spPr>
            <a:xfrm>
              <a:off x="837046" y="3776662"/>
              <a:ext cx="854143" cy="527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38576D"/>
                  </a:solidFill>
                  <a:effectLst/>
                  <a:uLnTx/>
                  <a:uFillTx/>
                  <a:latin typeface="Brix Sans Light" panose="020B0300000000000000" pitchFamily="34" charset="0"/>
                  <a:ea typeface="+mn-ea"/>
                  <a:cs typeface="+mn-cs"/>
                </a:rPr>
                <a:t>26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89D8C5-05CE-6904-4451-94F0272BC925}"/>
              </a:ext>
            </a:extLst>
          </p:cNvPr>
          <p:cNvGrpSpPr/>
          <p:nvPr/>
        </p:nvGrpSpPr>
        <p:grpSpPr>
          <a:xfrm>
            <a:off x="4141788" y="1993584"/>
            <a:ext cx="3362400" cy="1270876"/>
            <a:chOff x="8835728" y="1943232"/>
            <a:chExt cx="2697204" cy="108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504217-E2DF-C294-FD3C-A4F905E6B0EF}"/>
                </a:ext>
              </a:extLst>
            </p:cNvPr>
            <p:cNvSpPr/>
            <p:nvPr/>
          </p:nvSpPr>
          <p:spPr>
            <a:xfrm>
              <a:off x="8835728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52D48-D7F2-0A83-FF6C-F10E46CBAF4A}"/>
                </a:ext>
              </a:extLst>
            </p:cNvPr>
            <p:cNvSpPr/>
            <p:nvPr/>
          </p:nvSpPr>
          <p:spPr>
            <a:xfrm>
              <a:off x="9375790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D1EE24-2488-52B2-F933-72D855E1F457}"/>
                </a:ext>
              </a:extLst>
            </p:cNvPr>
            <p:cNvSpPr/>
            <p:nvPr/>
          </p:nvSpPr>
          <p:spPr>
            <a:xfrm>
              <a:off x="991287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E195C1-B066-CDBE-E16B-003C46F951A2}"/>
                </a:ext>
              </a:extLst>
            </p:cNvPr>
            <p:cNvSpPr/>
            <p:nvPr/>
          </p:nvSpPr>
          <p:spPr>
            <a:xfrm>
              <a:off x="1045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9A9CDD-C393-D8BC-BFB9-DE48A83D5025}"/>
                </a:ext>
              </a:extLst>
            </p:cNvPr>
            <p:cNvSpPr/>
            <p:nvPr/>
          </p:nvSpPr>
          <p:spPr>
            <a:xfrm>
              <a:off x="1099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65ECEE-E322-EAAB-5722-33DAB488C166}"/>
                </a:ext>
              </a:extLst>
            </p:cNvPr>
            <p:cNvSpPr/>
            <p:nvPr/>
          </p:nvSpPr>
          <p:spPr>
            <a:xfrm>
              <a:off x="8835728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437623-490C-B256-7C53-33198384A7AD}"/>
                </a:ext>
              </a:extLst>
            </p:cNvPr>
            <p:cNvSpPr/>
            <p:nvPr/>
          </p:nvSpPr>
          <p:spPr>
            <a:xfrm>
              <a:off x="9375783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0A69FB-A480-5825-63A8-889C08725A64}"/>
                </a:ext>
              </a:extLst>
            </p:cNvPr>
            <p:cNvSpPr/>
            <p:nvPr/>
          </p:nvSpPr>
          <p:spPr>
            <a:xfrm>
              <a:off x="991287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E58B58-4A7E-99BF-DC85-9E86D01DFBF0}"/>
                </a:ext>
              </a:extLst>
            </p:cNvPr>
            <p:cNvSpPr/>
            <p:nvPr/>
          </p:nvSpPr>
          <p:spPr>
            <a:xfrm>
              <a:off x="1045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1AC3E1-31B4-BC5D-FC88-00ACFE7E41CB}"/>
                </a:ext>
              </a:extLst>
            </p:cNvPr>
            <p:cNvSpPr/>
            <p:nvPr/>
          </p:nvSpPr>
          <p:spPr>
            <a:xfrm>
              <a:off x="1099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FBA0BE3D-65F6-EF72-F9BE-524BC3BF5F3A}"/>
              </a:ext>
            </a:extLst>
          </p:cNvPr>
          <p:cNvSpPr/>
          <p:nvPr/>
        </p:nvSpPr>
        <p:spPr>
          <a:xfrm>
            <a:off x="4311340" y="2134308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1B1C7B-A3C7-CF46-623F-814675AF0467}"/>
              </a:ext>
            </a:extLst>
          </p:cNvPr>
          <p:cNvSpPr/>
          <p:nvPr/>
        </p:nvSpPr>
        <p:spPr>
          <a:xfrm>
            <a:off x="4980880" y="2131283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55AB162-5D5C-3DAE-703F-839375389C45}"/>
              </a:ext>
            </a:extLst>
          </p:cNvPr>
          <p:cNvSpPr/>
          <p:nvPr/>
        </p:nvSpPr>
        <p:spPr>
          <a:xfrm>
            <a:off x="4311340" y="2766721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183A10-EAC5-90C1-5A6C-0D85E0854B9C}"/>
              </a:ext>
            </a:extLst>
          </p:cNvPr>
          <p:cNvSpPr/>
          <p:nvPr/>
        </p:nvSpPr>
        <p:spPr>
          <a:xfrm>
            <a:off x="4980880" y="2763696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94633B7-74C6-4C38-C481-63F49DB56532}"/>
              </a:ext>
            </a:extLst>
          </p:cNvPr>
          <p:cNvSpPr/>
          <p:nvPr/>
        </p:nvSpPr>
        <p:spPr>
          <a:xfrm>
            <a:off x="5650329" y="2126774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B10BA44-477F-BE09-0199-4367A22D7A82}"/>
              </a:ext>
            </a:extLst>
          </p:cNvPr>
          <p:cNvSpPr/>
          <p:nvPr/>
        </p:nvSpPr>
        <p:spPr>
          <a:xfrm>
            <a:off x="6319869" y="212374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4F02DB-7862-91F4-AC52-482966A65C88}"/>
              </a:ext>
            </a:extLst>
          </p:cNvPr>
          <p:cNvSpPr/>
          <p:nvPr/>
        </p:nvSpPr>
        <p:spPr>
          <a:xfrm>
            <a:off x="6982153" y="212374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3CC442D-D185-B22C-C1CD-0961895BDA6C}"/>
              </a:ext>
            </a:extLst>
          </p:cNvPr>
          <p:cNvSpPr/>
          <p:nvPr/>
        </p:nvSpPr>
        <p:spPr>
          <a:xfrm>
            <a:off x="5650329" y="2741227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F18742-A695-2389-5449-CBAB0B8A3A0F}"/>
              </a:ext>
            </a:extLst>
          </p:cNvPr>
          <p:cNvSpPr/>
          <p:nvPr/>
        </p:nvSpPr>
        <p:spPr>
          <a:xfrm>
            <a:off x="6319869" y="273820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C0FE577-A704-D2FE-D47B-BA89153EEC1E}"/>
              </a:ext>
            </a:extLst>
          </p:cNvPr>
          <p:cNvSpPr/>
          <p:nvPr/>
        </p:nvSpPr>
        <p:spPr>
          <a:xfrm>
            <a:off x="6982153" y="273820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21375E-A2A8-DD80-3C79-CC391AA0F4FF}"/>
              </a:ext>
            </a:extLst>
          </p:cNvPr>
          <p:cNvGrpSpPr/>
          <p:nvPr/>
        </p:nvGrpSpPr>
        <p:grpSpPr>
          <a:xfrm>
            <a:off x="4146560" y="3455617"/>
            <a:ext cx="3362400" cy="1270876"/>
            <a:chOff x="8835728" y="1943232"/>
            <a:chExt cx="2697204" cy="1080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B5AEC4-B14F-E8B3-2419-EBEC28E634B7}"/>
                </a:ext>
              </a:extLst>
            </p:cNvPr>
            <p:cNvSpPr/>
            <p:nvPr/>
          </p:nvSpPr>
          <p:spPr>
            <a:xfrm>
              <a:off x="8835728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C578A7A-1A03-0E76-CE61-FF8CBF7A6F45}"/>
                </a:ext>
              </a:extLst>
            </p:cNvPr>
            <p:cNvSpPr/>
            <p:nvPr/>
          </p:nvSpPr>
          <p:spPr>
            <a:xfrm>
              <a:off x="9375790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E5E76FC-47AA-01A4-A325-FB7E6958FAF6}"/>
                </a:ext>
              </a:extLst>
            </p:cNvPr>
            <p:cNvSpPr/>
            <p:nvPr/>
          </p:nvSpPr>
          <p:spPr>
            <a:xfrm>
              <a:off x="991287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BBF3D0D-B4EC-346E-04E6-7DC06981E994}"/>
                </a:ext>
              </a:extLst>
            </p:cNvPr>
            <p:cNvSpPr/>
            <p:nvPr/>
          </p:nvSpPr>
          <p:spPr>
            <a:xfrm>
              <a:off x="1045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85BAC8C-217B-4E65-524B-F67324B8DC4C}"/>
                </a:ext>
              </a:extLst>
            </p:cNvPr>
            <p:cNvSpPr/>
            <p:nvPr/>
          </p:nvSpPr>
          <p:spPr>
            <a:xfrm>
              <a:off x="1099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6B9D0B5-2FF6-11AC-F0D2-889632046D6F}"/>
                </a:ext>
              </a:extLst>
            </p:cNvPr>
            <p:cNvSpPr/>
            <p:nvPr/>
          </p:nvSpPr>
          <p:spPr>
            <a:xfrm>
              <a:off x="8835728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9B68E2-7E86-0268-E486-C50423038EF5}"/>
                </a:ext>
              </a:extLst>
            </p:cNvPr>
            <p:cNvSpPr/>
            <p:nvPr/>
          </p:nvSpPr>
          <p:spPr>
            <a:xfrm>
              <a:off x="9375783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D42993-43D6-AFCA-1DAC-45BC2B01A6F4}"/>
                </a:ext>
              </a:extLst>
            </p:cNvPr>
            <p:cNvSpPr/>
            <p:nvPr/>
          </p:nvSpPr>
          <p:spPr>
            <a:xfrm>
              <a:off x="991287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3B694A-5E43-30F0-ECFD-D086D2F5FD49}"/>
                </a:ext>
              </a:extLst>
            </p:cNvPr>
            <p:cNvSpPr/>
            <p:nvPr/>
          </p:nvSpPr>
          <p:spPr>
            <a:xfrm>
              <a:off x="1045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48AFF95-05D3-FF7B-E45A-0994AC31CB48}"/>
                </a:ext>
              </a:extLst>
            </p:cNvPr>
            <p:cNvSpPr/>
            <p:nvPr/>
          </p:nvSpPr>
          <p:spPr>
            <a:xfrm>
              <a:off x="1099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B231D6C-76AB-ACE3-7B51-65428A19C2A0}"/>
              </a:ext>
            </a:extLst>
          </p:cNvPr>
          <p:cNvSpPr/>
          <p:nvPr/>
        </p:nvSpPr>
        <p:spPr>
          <a:xfrm>
            <a:off x="4316112" y="3596341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DADA58-F001-F90C-BB7B-A1CB203E0BF7}"/>
              </a:ext>
            </a:extLst>
          </p:cNvPr>
          <p:cNvSpPr/>
          <p:nvPr/>
        </p:nvSpPr>
        <p:spPr>
          <a:xfrm>
            <a:off x="4985652" y="3593316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752E458-99A2-24AF-EFF9-4201C3E24624}"/>
              </a:ext>
            </a:extLst>
          </p:cNvPr>
          <p:cNvSpPr/>
          <p:nvPr/>
        </p:nvSpPr>
        <p:spPr>
          <a:xfrm>
            <a:off x="4316112" y="4228754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BD3096-DA1F-0DED-67EA-FE56FBA32F15}"/>
              </a:ext>
            </a:extLst>
          </p:cNvPr>
          <p:cNvSpPr/>
          <p:nvPr/>
        </p:nvSpPr>
        <p:spPr>
          <a:xfrm>
            <a:off x="4985652" y="422572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9C3FE47-AA16-9136-CFD7-CB7AF025AF63}"/>
              </a:ext>
            </a:extLst>
          </p:cNvPr>
          <p:cNvSpPr/>
          <p:nvPr/>
        </p:nvSpPr>
        <p:spPr>
          <a:xfrm>
            <a:off x="5655101" y="3588807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92C6AED-8B7E-E04C-18B1-9FAD3EA90D8E}"/>
              </a:ext>
            </a:extLst>
          </p:cNvPr>
          <p:cNvSpPr/>
          <p:nvPr/>
        </p:nvSpPr>
        <p:spPr>
          <a:xfrm>
            <a:off x="6324641" y="358578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3E6FD3E-7658-87CA-86E1-F463654B9DB6}"/>
              </a:ext>
            </a:extLst>
          </p:cNvPr>
          <p:cNvSpPr/>
          <p:nvPr/>
        </p:nvSpPr>
        <p:spPr>
          <a:xfrm>
            <a:off x="6986925" y="3585782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497014D-D238-CACA-C275-9E418310DF25}"/>
              </a:ext>
            </a:extLst>
          </p:cNvPr>
          <p:cNvSpPr/>
          <p:nvPr/>
        </p:nvSpPr>
        <p:spPr>
          <a:xfrm>
            <a:off x="5655101" y="4203260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B3A59ED-B1BF-FD5C-6B06-8940EBB183E4}"/>
              </a:ext>
            </a:extLst>
          </p:cNvPr>
          <p:cNvSpPr/>
          <p:nvPr/>
        </p:nvSpPr>
        <p:spPr>
          <a:xfrm>
            <a:off x="6324641" y="4200235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C2DA593-87D1-19BC-A048-618D293ADDCA}"/>
              </a:ext>
            </a:extLst>
          </p:cNvPr>
          <p:cNvSpPr/>
          <p:nvPr/>
        </p:nvSpPr>
        <p:spPr>
          <a:xfrm>
            <a:off x="6986925" y="4200235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671DAE-9A1D-D715-77F9-46E2B6CBA214}"/>
              </a:ext>
            </a:extLst>
          </p:cNvPr>
          <p:cNvGrpSpPr/>
          <p:nvPr/>
        </p:nvGrpSpPr>
        <p:grpSpPr>
          <a:xfrm>
            <a:off x="7756569" y="2724869"/>
            <a:ext cx="3362400" cy="1270876"/>
            <a:chOff x="8835728" y="1943232"/>
            <a:chExt cx="2697204" cy="1080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E4DC664-4C27-DA73-67BC-ADF253347CDD}"/>
                </a:ext>
              </a:extLst>
            </p:cNvPr>
            <p:cNvSpPr/>
            <p:nvPr/>
          </p:nvSpPr>
          <p:spPr>
            <a:xfrm>
              <a:off x="8835728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270FCA0-A75B-9CA6-F0C3-F724CAC00253}"/>
                </a:ext>
              </a:extLst>
            </p:cNvPr>
            <p:cNvSpPr/>
            <p:nvPr/>
          </p:nvSpPr>
          <p:spPr>
            <a:xfrm>
              <a:off x="9375790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46D990D-5CE7-1436-8A11-C4FA91F78AF3}"/>
                </a:ext>
              </a:extLst>
            </p:cNvPr>
            <p:cNvSpPr/>
            <p:nvPr/>
          </p:nvSpPr>
          <p:spPr>
            <a:xfrm>
              <a:off x="991287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DE6A7DC-A89A-8C60-14BA-94C1B35A5604}"/>
                </a:ext>
              </a:extLst>
            </p:cNvPr>
            <p:cNvSpPr/>
            <p:nvPr/>
          </p:nvSpPr>
          <p:spPr>
            <a:xfrm>
              <a:off x="1045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509A12B-F903-20FF-25BA-CCF9A6938A75}"/>
                </a:ext>
              </a:extLst>
            </p:cNvPr>
            <p:cNvSpPr/>
            <p:nvPr/>
          </p:nvSpPr>
          <p:spPr>
            <a:xfrm>
              <a:off x="10992932" y="194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470E4D5-F7C7-3800-3D41-07B96FC21627}"/>
                </a:ext>
              </a:extLst>
            </p:cNvPr>
            <p:cNvSpPr/>
            <p:nvPr/>
          </p:nvSpPr>
          <p:spPr>
            <a:xfrm>
              <a:off x="8835728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8DB8B0C-2159-85ED-52B5-1C184B8D04C3}"/>
                </a:ext>
              </a:extLst>
            </p:cNvPr>
            <p:cNvSpPr/>
            <p:nvPr/>
          </p:nvSpPr>
          <p:spPr>
            <a:xfrm>
              <a:off x="9375783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5CC5CD3-28BC-12C4-787A-228085FAE397}"/>
                </a:ext>
              </a:extLst>
            </p:cNvPr>
            <p:cNvSpPr/>
            <p:nvPr/>
          </p:nvSpPr>
          <p:spPr>
            <a:xfrm>
              <a:off x="991287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C0CE2EC-129F-5C67-0F67-09E3F0A4B594}"/>
                </a:ext>
              </a:extLst>
            </p:cNvPr>
            <p:cNvSpPr/>
            <p:nvPr/>
          </p:nvSpPr>
          <p:spPr>
            <a:xfrm>
              <a:off x="1045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85FF7FB-2419-5F5D-FD87-9188FB67EC76}"/>
                </a:ext>
              </a:extLst>
            </p:cNvPr>
            <p:cNvSpPr/>
            <p:nvPr/>
          </p:nvSpPr>
          <p:spPr>
            <a:xfrm>
              <a:off x="10992932" y="2483232"/>
              <a:ext cx="540000" cy="540000"/>
            </a:xfrm>
            <a:prstGeom prst="rect">
              <a:avLst/>
            </a:prstGeom>
            <a:solidFill>
              <a:srgbClr val="E6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4E666226-C775-BEF2-2F53-B1A2F2BC225E}"/>
              </a:ext>
            </a:extLst>
          </p:cNvPr>
          <p:cNvSpPr/>
          <p:nvPr/>
        </p:nvSpPr>
        <p:spPr>
          <a:xfrm>
            <a:off x="7926121" y="2865593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CECE62E-F692-BCC7-CAA0-D07861C088F3}"/>
              </a:ext>
            </a:extLst>
          </p:cNvPr>
          <p:cNvSpPr/>
          <p:nvPr/>
        </p:nvSpPr>
        <p:spPr>
          <a:xfrm>
            <a:off x="8595661" y="2862568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C9C9973-6749-F90B-23DB-3D4CDCB292FB}"/>
              </a:ext>
            </a:extLst>
          </p:cNvPr>
          <p:cNvSpPr/>
          <p:nvPr/>
        </p:nvSpPr>
        <p:spPr>
          <a:xfrm>
            <a:off x="7926121" y="3498006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06CA9D5-73CD-6A16-F395-E96B66804E3D}"/>
              </a:ext>
            </a:extLst>
          </p:cNvPr>
          <p:cNvSpPr/>
          <p:nvPr/>
        </p:nvSpPr>
        <p:spPr>
          <a:xfrm>
            <a:off x="9265110" y="2858059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04A1D5F-DC65-EE32-AA8F-9D1BCD72B830}"/>
              </a:ext>
            </a:extLst>
          </p:cNvPr>
          <p:cNvSpPr/>
          <p:nvPr/>
        </p:nvSpPr>
        <p:spPr>
          <a:xfrm>
            <a:off x="9934650" y="2855034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7F1417E-8E08-1653-37BE-59CF45E2900E}"/>
              </a:ext>
            </a:extLst>
          </p:cNvPr>
          <p:cNvSpPr/>
          <p:nvPr/>
        </p:nvSpPr>
        <p:spPr>
          <a:xfrm>
            <a:off x="10596934" y="2855034"/>
            <a:ext cx="36000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44D042-B141-2E44-DAE3-1FDC359AA4AD}"/>
              </a:ext>
            </a:extLst>
          </p:cNvPr>
          <p:cNvSpPr txBox="1"/>
          <p:nvPr/>
        </p:nvSpPr>
        <p:spPr>
          <a:xfrm>
            <a:off x="842816" y="5166474"/>
            <a:ext cx="10551984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Lola knew she would have 2 full punnets and 6 extra seeds. She drew a picture showing the all the seeds in the punnets. </a:t>
            </a:r>
          </a:p>
        </p:txBody>
      </p:sp>
    </p:spTree>
    <p:extLst>
      <p:ext uri="{BB962C8B-B14F-4D97-AF65-F5344CB8AC3E}">
        <p14:creationId xmlns:p14="http://schemas.microsoft.com/office/powerpoint/2010/main" val="248393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326E2-1DC2-ED9A-18F7-5BA89F93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1FE2-117F-E62E-A679-39CF2AE8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1 • How many seeds?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5FF3F-F1A4-A536-C564-ED4EA24F5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3</a:t>
            </a:fld>
            <a:r>
              <a:rPr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59449-7A5D-49BD-AA20-0EB81DB4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026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C7588-0AE0-7585-69BA-00FFF4443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 garden&#10;&#10;Description automatically generated">
            <a:extLst>
              <a:ext uri="{FF2B5EF4-FFF2-40B4-BE49-F238E27FC236}">
                <a16:creationId xmlns:a16="http://schemas.microsoft.com/office/drawing/2014/main" id="{54FC8E49-802B-5007-159B-61813B48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7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AFA256-2174-E38F-8469-577882B9F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41" y="593685"/>
            <a:ext cx="9832117" cy="61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4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CD4A6-652E-6B51-8DBB-917FFA834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F803-57E7-9BA8-8532-B9C167B7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2 • Making tens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C3738-BE5F-71C2-7069-521A08AC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6</a:t>
            </a:fld>
            <a:r>
              <a:rPr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01C56-31AA-1A4C-1E8C-A91AB89D9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018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A7D68-8F9F-12A5-8D2A-142B33801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 garden&#10;&#10;Description automatically generated">
            <a:extLst>
              <a:ext uri="{FF2B5EF4-FFF2-40B4-BE49-F238E27FC236}">
                <a16:creationId xmlns:a16="http://schemas.microsoft.com/office/drawing/2014/main" id="{6BFCDF86-24D7-0275-E5C9-E9E6632F5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4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F3D88-6741-FB2F-BE21-14842C02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wearing a hat and overalls&#10;&#10;Description automatically generated">
            <a:extLst>
              <a:ext uri="{FF2B5EF4-FFF2-40B4-BE49-F238E27FC236}">
                <a16:creationId xmlns:a16="http://schemas.microsoft.com/office/drawing/2014/main" id="{2301DC1A-246D-6EE7-5DB4-F0FCC02AB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" y="458670"/>
            <a:ext cx="10380737" cy="65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5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94F4C-834E-CD9F-91D2-B0F3C20AE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07E4-604A-D1E6-E0F2-DA1A4808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3 • Planting seeds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27945-563B-DDBE-E1A3-52B598200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9</a:t>
            </a:fld>
            <a:r>
              <a:rPr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AB85C-2476-5143-28CB-91071C0A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2841709"/>
      </p:ext>
    </p:extLst>
  </p:cSld>
  <p:clrMapOvr>
    <a:masterClrMapping/>
  </p:clrMapOvr>
</p:sld>
</file>

<file path=ppt/theme/theme1.xml><?xml version="1.0" encoding="utf-8"?>
<a:theme xmlns:a="http://schemas.openxmlformats.org/drawingml/2006/main" name="reSolve">
  <a:themeElements>
    <a:clrScheme name="AASE Resolve Colours">
      <a:dk1>
        <a:srgbClr val="000000"/>
      </a:dk1>
      <a:lt1>
        <a:sysClr val="window" lastClr="FFFFFF"/>
      </a:lt1>
      <a:dk2>
        <a:srgbClr val="000000"/>
      </a:dk2>
      <a:lt2>
        <a:srgbClr val="FC940B"/>
      </a:lt2>
      <a:accent1>
        <a:srgbClr val="FC940B"/>
      </a:accent1>
      <a:accent2>
        <a:srgbClr val="F5B841"/>
      </a:accent2>
      <a:accent3>
        <a:srgbClr val="DBD7D2"/>
      </a:accent3>
      <a:accent4>
        <a:srgbClr val="FFEFD5"/>
      </a:accent4>
      <a:accent5>
        <a:srgbClr val="DD3E00"/>
      </a:accent5>
      <a:accent6>
        <a:srgbClr val="FFAE76"/>
      </a:accent6>
      <a:hlink>
        <a:srgbClr val="FC940B"/>
      </a:hlink>
      <a:folHlink>
        <a:srgbClr val="DBD7D2"/>
      </a:folHlink>
    </a:clrScheme>
    <a:fontScheme name="AAS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reSolve.potx" id="{4FE9F5A0-AF46-4ACA-AA17-9B17B1656F5F}" vid="{60293CA5-E9DB-4495-B25A-71448718E3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AASE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F2DF799B4EDD418D115D512438A05B" ma:contentTypeVersion="22" ma:contentTypeDescription="Create a new document." ma:contentTypeScope="" ma:versionID="32e9fd3ab1035eec3cd37a76ad6fc33b">
  <xsd:schema xmlns:xsd="http://www.w3.org/2001/XMLSchema" xmlns:xs="http://www.w3.org/2001/XMLSchema" xmlns:p="http://schemas.microsoft.com/office/2006/metadata/properties" xmlns:ns2="249bb05d-9f36-4797-baf9-70f03887c0e2" xmlns:ns3="72742c65-25f8-4182-b9d2-6eb58ec07966" targetNamespace="http://schemas.microsoft.com/office/2006/metadata/properties" ma:root="true" ma:fieldsID="597bfb1a08b294659db9271e820897ea" ns2:_="" ns3:_="">
    <xsd:import namespace="249bb05d-9f36-4797-baf9-70f03887c0e2"/>
    <xsd:import namespace="72742c65-25f8-4182-b9d2-6eb58ec07966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Thumb" minOccurs="0"/>
                <xsd:element ref="ns3:MediaServiceSearchProperties" minOccurs="0"/>
                <xsd:element ref="ns3:ResourceType" minOccurs="0"/>
                <xsd:element ref="ns3:KeyTheme" minOccurs="0"/>
                <xsd:element ref="ns3:reSolveApproach" minOccurs="0"/>
                <xsd:element ref="ns3:Countryoforigi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bb05d-9f36-4797-baf9-70f03887c0e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5397e1ef-6145-448f-8584-0166883bf31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68cf63-bd21-49d1-b78b-56f137b96478}" ma:internalName="TaxCatchAll" ma:showField="CatchAllData" ma:web="249bb05d-9f36-4797-baf9-70f03887c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42c65-25f8-4182-b9d2-6eb58ec07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397e1ef-6145-448f-8584-0166883bf3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humb" ma:index="27" nillable="true" ma:displayName="Thumb" ma:format="Thumbnail" ma:internalName="Thumb">
      <xsd:simpleType>
        <xsd:restriction base="dms:Unknow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ourceType" ma:index="29" nillable="true" ma:displayName="Resource Type" ma:format="Dropdown" ma:internalName="ResourceType">
      <xsd:simpleType>
        <xsd:union memberTypes="dms:Text">
          <xsd:simpleType>
            <xsd:restriction base="dms:Choice">
              <xsd:enumeration value="Presentation"/>
              <xsd:enumeration value="Research"/>
              <xsd:enumeration value="Resource"/>
              <xsd:enumeration value="Template"/>
              <xsd:enumeration value="Abstract"/>
            </xsd:restriction>
          </xsd:simpleType>
        </xsd:union>
      </xsd:simpleType>
    </xsd:element>
    <xsd:element name="KeyTheme" ma:index="30" nillable="true" ma:displayName="Key Theme" ma:format="Dropdown" ma:internalName="KeyThem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ariation Theory"/>
                        <xsd:enumeration value="Learning Progressions"/>
                        <xsd:enumeration value="Professional Learning"/>
                        <xsd:enumeration value="Pedagogy"/>
                        <xsd:enumeration value="Representation"/>
                        <xsd:enumeration value="Secondary"/>
                        <xsd:enumeration value="Complexity Theory"/>
                        <xsd:enumeration value="Communities of Inquiry"/>
                        <xsd:enumeration value="Teacher Knowledg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reSolveApproach" ma:index="31" nillable="true" ma:displayName="reSolve Approach" ma:format="Dropdown" ma:internalName="reSolveApproach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eacher"/>
                        <xsd:enumeration value="Tasks"/>
                        <xsd:enumeration value="Mathematics"/>
                        <xsd:enumeration value="Tools"/>
                        <xsd:enumeration value="Cultur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Countryoforigin" ma:index="32" nillable="true" ma:displayName="Country of origin" ma:format="Dropdown" ma:internalName="Countryoforigin">
      <xsd:simpleType>
        <xsd:restriction base="dms:Choice">
          <xsd:enumeration value="Australia"/>
          <xsd:enumeration value="Internatio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lveApproach xmlns="72742c65-25f8-4182-b9d2-6eb58ec07966" xsi:nil="true"/>
    <_dlc_DocId xmlns="249bb05d-9f36-4797-baf9-70f03887c0e2">AASID-2102554853-2347250</_dlc_DocId>
    <TaxKeywordTaxHTField xmlns="249bb05d-9f36-4797-baf9-70f03887c0e2">
      <Terms xmlns="http://schemas.microsoft.com/office/infopath/2007/PartnerControls"/>
    </TaxKeywordTaxHTField>
    <Thumb xmlns="72742c65-25f8-4182-b9d2-6eb58ec07966" xsi:nil="true"/>
    <Countryoforigin xmlns="72742c65-25f8-4182-b9d2-6eb58ec07966" xsi:nil="true"/>
    <KeyTheme xmlns="72742c65-25f8-4182-b9d2-6eb58ec07966" xsi:nil="true"/>
    <_dlc_DocIdUrl xmlns="249bb05d-9f36-4797-baf9-70f03887c0e2">
      <Url>https://ausacademyofscience.sharepoint.com/_layouts/15/DocIdRedir.aspx?ID=AASID-2102554853-2347250</Url>
      <Description>AASID-2102554853-2347250</Description>
    </_dlc_DocIdUrl>
    <lcf76f155ced4ddcb4097134ff3c332f xmlns="72742c65-25f8-4182-b9d2-6eb58ec07966">
      <Terms xmlns="http://schemas.microsoft.com/office/infopath/2007/PartnerControls"/>
    </lcf76f155ced4ddcb4097134ff3c332f>
    <ResourceType xmlns="72742c65-25f8-4182-b9d2-6eb58ec07966" xsi:nil="true"/>
    <TaxCatchAll xmlns="249bb05d-9f36-4797-baf9-70f03887c0e2" xsi:nil="true"/>
  </documentManagement>
</p:properties>
</file>

<file path=customXml/itemProps1.xml><?xml version="1.0" encoding="utf-8"?>
<ds:datastoreItem xmlns:ds="http://schemas.openxmlformats.org/officeDocument/2006/customXml" ds:itemID="{9585F9FE-DFFA-4A20-803D-CE6062DF07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FA091-0B1B-4ADD-936C-36A766FEF45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D4F2446-3886-4652-804E-8A678C941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bb05d-9f36-4797-baf9-70f03887c0e2"/>
    <ds:schemaRef ds:uri="72742c65-25f8-4182-b9d2-6eb58ec07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A1EDBDD-4085-4687-9EB4-7AF7DEFD0AD3}">
  <ds:schemaRefs>
    <ds:schemaRef ds:uri="http://schemas.microsoft.com/office/2006/metadata/properties"/>
    <ds:schemaRef ds:uri="http://schemas.microsoft.com/office/infopath/2007/PartnerControls"/>
    <ds:schemaRef ds:uri="72742c65-25f8-4182-b9d2-6eb58ec07966"/>
    <ds:schemaRef ds:uri="249bb05d-9f36-4797-baf9-70f03887c0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8734</TotalTime>
  <Words>297</Words>
  <Application>Microsoft Office PowerPoint</Application>
  <PresentationFormat>Widescreen</PresentationFormat>
  <Paragraphs>51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Brix Sans Light</vt:lpstr>
      <vt:lpstr>Calibri</vt:lpstr>
      <vt:lpstr>Symbol</vt:lpstr>
      <vt:lpstr>reSolve</vt:lpstr>
      <vt:lpstr>reSolve Garden</vt:lpstr>
      <vt:lpstr>PowerPoint Presentation</vt:lpstr>
      <vt:lpstr>Task 1 • How many seeds?</vt:lpstr>
      <vt:lpstr>PowerPoint Presentation</vt:lpstr>
      <vt:lpstr>PowerPoint Presentation</vt:lpstr>
      <vt:lpstr>Task 2 • Making tens</vt:lpstr>
      <vt:lpstr>PowerPoint Presentation</vt:lpstr>
      <vt:lpstr>PowerPoint Presentation</vt:lpstr>
      <vt:lpstr>Task 3 • Planting seeds</vt:lpstr>
      <vt:lpstr>PowerPoint Presentation</vt:lpstr>
      <vt:lpstr>PowerPoint Presentation</vt:lpstr>
      <vt:lpstr>Mr Sprout’s Recording Chart</vt:lpstr>
      <vt:lpstr>Task 4 • Planting 50</vt:lpstr>
      <vt:lpstr>PLANTING 50</vt:lpstr>
      <vt:lpstr>Task 5 • Planting more seeds</vt:lpstr>
      <vt:lpstr>PowerPoint Presentation</vt:lpstr>
      <vt:lpstr>PowerPoint Presentation</vt:lpstr>
      <vt:lpstr>Mei’s strategy</vt:lpstr>
      <vt:lpstr>Nasim’s strategy</vt:lpstr>
      <vt:lpstr>Lola’s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Kristen Tripet</cp:lastModifiedBy>
  <cp:revision>308</cp:revision>
  <dcterms:created xsi:type="dcterms:W3CDTF">2012-06-26T11:32:37Z</dcterms:created>
  <dcterms:modified xsi:type="dcterms:W3CDTF">2024-03-13T04:38:15Z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0x010100A9F2DF799B4EDD418D115D512438A05B</vt:lpwstr>
  </property>
  <property fmtid="{D5CDD505-2E9C-101B-9397-08002B2CF9AE}" pid="4" name="_dlc_DocIdItemGuid">
    <vt:lpwstr>04b1d1e9-1df3-4ef2-b03b-13821946bb71</vt:lpwstr>
  </property>
  <property fmtid="{D5CDD505-2E9C-101B-9397-08002B2CF9AE}" pid="5" name="MediaServiceImageTags">
    <vt:lpwstr/>
  </property>
</Properties>
</file>