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713" r:id="rId6"/>
  </p:sldMasterIdLst>
  <p:notesMasterIdLst>
    <p:notesMasterId r:id="rId20"/>
  </p:notesMasterIdLst>
  <p:handoutMasterIdLst>
    <p:handoutMasterId r:id="rId21"/>
  </p:handoutMasterIdLst>
  <p:sldIdLst>
    <p:sldId id="287" r:id="rId7"/>
    <p:sldId id="299" r:id="rId8"/>
    <p:sldId id="338" r:id="rId9"/>
    <p:sldId id="340" r:id="rId10"/>
    <p:sldId id="343" r:id="rId11"/>
    <p:sldId id="351" r:id="rId12"/>
    <p:sldId id="346" r:id="rId13"/>
    <p:sldId id="344" r:id="rId14"/>
    <p:sldId id="345" r:id="rId15"/>
    <p:sldId id="348" r:id="rId16"/>
    <p:sldId id="347" r:id="rId17"/>
    <p:sldId id="349" r:id="rId18"/>
    <p:sldId id="350" r:id="rId19"/>
  </p:sldIdLst>
  <p:sldSz cx="12192000" cy="6858000"/>
  <p:notesSz cx="6858000" cy="9144000"/>
  <p:defaultTextStyle>
    <a:defPPr>
      <a:defRPr lang="en-US"/>
    </a:defPPr>
    <a:lvl1pPr marL="0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1pPr>
    <a:lvl2pPr marL="609448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2pPr>
    <a:lvl3pPr marL="1218895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3pPr>
    <a:lvl4pPr marL="1828343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4pPr>
    <a:lvl5pPr marL="2437790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5pPr>
    <a:lvl6pPr marL="3047238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6pPr>
    <a:lvl7pPr marL="3656686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7pPr>
    <a:lvl8pPr marL="4266133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8pPr>
    <a:lvl9pPr marL="4875581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ight Click for Option" id="{4FDA67CD-A15C-4C29-8948-D1BF91269A83}">
          <p14:sldIdLst>
            <p14:sldId id="287"/>
            <p14:sldId id="299"/>
            <p14:sldId id="338"/>
            <p14:sldId id="340"/>
            <p14:sldId id="343"/>
            <p14:sldId id="351"/>
            <p14:sldId id="346"/>
            <p14:sldId id="344"/>
            <p14:sldId id="345"/>
            <p14:sldId id="348"/>
            <p14:sldId id="347"/>
            <p14:sldId id="349"/>
            <p14:sldId id="3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601" userDrawn="1">
          <p15:clr>
            <a:srgbClr val="A4A3A4"/>
          </p15:clr>
        </p15:guide>
        <p15:guide id="2" orient="horz" pos="4048" userDrawn="1">
          <p15:clr>
            <a:srgbClr val="A4A3A4"/>
          </p15:clr>
        </p15:guide>
        <p15:guide id="3" orient="horz" pos="1009" userDrawn="1">
          <p15:clr>
            <a:srgbClr val="A4A3A4"/>
          </p15:clr>
        </p15:guide>
        <p15:guide id="4" orient="horz" pos="3748" userDrawn="1">
          <p15:clr>
            <a:srgbClr val="A4A3A4"/>
          </p15:clr>
        </p15:guide>
        <p15:guide id="5" pos="7493" userDrawn="1">
          <p15:clr>
            <a:srgbClr val="A4A3A4"/>
          </p15:clr>
        </p15:guide>
        <p15:guide id="6" pos="6448" userDrawn="1">
          <p15:clr>
            <a:srgbClr val="A4A3A4"/>
          </p15:clr>
        </p15:guide>
        <p15:guide id="7" pos="18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5ECCE21-ED76-69F0-7D94-9C7C8D4BFFBD}" name="Ruqiyah Patel" initials="RP" userId="S::Ruqiyah.Patel@science.org.au::65f3e0e3-a0d5-4f81-a1c4-fec6b7d22b91" providerId="AD"/>
  <p188:author id="{0FF62A90-D12E-3061-DBDD-BD2B871B1DD2}" name="Kristen Tripet" initials="KT" userId="S::kristen.tripet@science.org.au::bbbc72c7-4aa7-48ca-8be3-2c3fcdde63a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940B"/>
    <a:srgbClr val="FFE9CC"/>
    <a:srgbClr val="DEF1CC"/>
    <a:srgbClr val="C5F2F9"/>
    <a:srgbClr val="B5B3A7"/>
    <a:srgbClr val="EEEEED"/>
    <a:srgbClr val="E2E2E2"/>
    <a:srgbClr val="4F4C37"/>
    <a:srgbClr val="1E497D"/>
    <a:srgbClr val="8F99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186E7CC-E9CA-4A81-9595-9A8B10420DC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601"/>
        <p:guide orient="horz" pos="4048"/>
        <p:guide orient="horz" pos="1009"/>
        <p:guide orient="horz" pos="3748"/>
        <p:guide pos="7493"/>
        <p:guide pos="6448"/>
        <p:guide pos="18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commentAuthors" Target="commentAuthor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7200"/>
          </a:xfrm>
          <a:prstGeom prst="rect">
            <a:avLst/>
          </a:prstGeom>
        </p:spPr>
        <p:txBody>
          <a:bodyPr vert="horz" lIns="72000" tIns="72000" rIns="72000" bIns="72000" rtlCol="0" anchor="t" anchorCtr="0"/>
          <a:lstStyle/>
          <a:p>
            <a:endParaRPr lang="en-AU" sz="1000"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72000" tIns="72000" rIns="72000" bIns="72000" rtlCol="0"/>
          <a:lstStyle>
            <a:lvl1pPr algn="r">
              <a:defRPr sz="1200"/>
            </a:lvl1pPr>
          </a:lstStyle>
          <a:p>
            <a:fld id="{4E50C307-5AD1-4F8C-91A0-1FC7219EFB34}" type="datetimeFigureOut">
              <a:rPr lang="en-AU" sz="1000" smtClean="0">
                <a:cs typeface="Arial" pitchFamily="34" charset="0"/>
              </a:rPr>
              <a:t>4/05/2026</a:t>
            </a:fld>
            <a:endParaRPr lang="en-AU" sz="1000"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72000" tIns="72000" rIns="72000" bIns="72000" rtlCol="0" anchor="b"/>
          <a:lstStyle>
            <a:lvl1pPr algn="l">
              <a:defRPr sz="1200"/>
            </a:lvl1pPr>
          </a:lstStyle>
          <a:p>
            <a:endParaRPr lang="en-AU" sz="1000"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69261" y="8685213"/>
            <a:ext cx="1087153" cy="457200"/>
          </a:xfrm>
          <a:prstGeom prst="rect">
            <a:avLst/>
          </a:prstGeom>
        </p:spPr>
        <p:txBody>
          <a:bodyPr vert="horz" lIns="0" tIns="36000" rIns="91440" bIns="36000" rtlCol="0" anchor="b"/>
          <a:lstStyle>
            <a:lvl1pPr algn="r">
              <a:defRPr sz="1200"/>
            </a:lvl1pPr>
          </a:lstStyle>
          <a:p>
            <a:fld id="{AF84CFB5-B6E9-4915-957C-05CFA717E28F}" type="slidenum">
              <a:rPr lang="en-AU" sz="1000" smtClean="0">
                <a:cs typeface="Arial" pitchFamily="34" charset="0"/>
              </a:rPr>
              <a:t>‹#›</a:t>
            </a:fld>
            <a:endParaRPr lang="en-AU" sz="100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290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6200" y="76200"/>
            <a:ext cx="5017985" cy="381000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98770" y="64770"/>
            <a:ext cx="1417320" cy="381000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1200">
                <a:latin typeface="+mn-lt"/>
              </a:defRPr>
            </a:lvl1pPr>
          </a:lstStyle>
          <a:p>
            <a:fld id="{9BB1C32A-CF46-409D-8B8D-587A7E3A4DCC}" type="datetimeFigureOut">
              <a:rPr lang="en-AU" smtClean="0"/>
              <a:pPr/>
              <a:t>4/05/2026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46063" y="542925"/>
            <a:ext cx="7342188" cy="4130675"/>
          </a:xfrm>
          <a:prstGeom prst="rect">
            <a:avLst/>
          </a:prstGeom>
          <a:noFill/>
          <a:ln w="3175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264" y="4977044"/>
            <a:ext cx="5505891" cy="34811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marL="0" lvl="1"/>
            <a:r>
              <a:rPr lang="en-AU" noProof="0"/>
              <a:t>Second level</a:t>
            </a:r>
          </a:p>
          <a:p>
            <a:pPr marL="144000" lvl="2" indent="-144000">
              <a:buFont typeface="Arial" pitchFamily="34" charset="0"/>
              <a:buChar char="•"/>
            </a:pPr>
            <a:r>
              <a:rPr lang="en-AU" noProof="0"/>
              <a:t>Third level</a:t>
            </a:r>
          </a:p>
          <a:p>
            <a:pPr marL="288000" lvl="3" indent="-144000">
              <a:buFont typeface="Arial" pitchFamily="34" charset="0"/>
              <a:buChar char="•"/>
            </a:pPr>
            <a:r>
              <a:rPr lang="en-AU" noProof="0"/>
              <a:t>Fourth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76200" y="8685213"/>
            <a:ext cx="4800600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n-lt"/>
                <a:cs typeface="Arial" pitchFamily="34" charset="0"/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855969" y="8685213"/>
            <a:ext cx="989013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n-lt"/>
              </a:defRPr>
            </a:lvl1pPr>
          </a:lstStyle>
          <a:p>
            <a:fld id="{D5A593CC-2149-4E6C-BC3C-0044C280ECB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2576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895" rtl="0" eaLnBrk="1" latinLnBrk="0" hangingPunct="1">
      <a:defRPr lang="en-US" sz="1600" b="1" kern="1200" dirty="0" smtClean="0">
        <a:solidFill>
          <a:schemeClr val="tx1"/>
        </a:solidFill>
        <a:latin typeface="+mn-lt"/>
        <a:ea typeface="+mn-ea"/>
        <a:cs typeface="Arial" pitchFamily="34" charset="0"/>
      </a:defRPr>
    </a:lvl1pPr>
    <a:lvl2pPr marL="609448" algn="l" defTabSz="1218895" rtl="0" eaLnBrk="1" latinLnBrk="0" hangingPunct="1">
      <a:defRPr lang="en-US" sz="1600" kern="1200" dirty="0" smtClean="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218895" algn="l" defTabSz="1218895" rtl="0" eaLnBrk="1" latinLnBrk="0" hangingPunct="1">
      <a:defRPr lang="en-US" sz="1600" kern="1200" dirty="0" smtClean="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828343" algn="l" defTabSz="1218895" rtl="0" eaLnBrk="1" latinLnBrk="0" hangingPunct="1">
      <a:defRPr lang="en-US" sz="1600" kern="1200" dirty="0" smtClean="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437790" algn="l" defTabSz="1218895" rtl="0" eaLnBrk="1" latinLnBrk="0" hangingPunct="1">
      <a:defRPr lang="en-AU" sz="1600" kern="1200" baseline="0" dirty="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3047238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686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133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581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6523E1F-2C07-9BFE-E12B-785BEA27CBA7}"/>
              </a:ext>
            </a:extLst>
          </p:cNvPr>
          <p:cNvSpPr/>
          <p:nvPr userDrawn="1"/>
        </p:nvSpPr>
        <p:spPr>
          <a:xfrm>
            <a:off x="1" y="5724255"/>
            <a:ext cx="12191999" cy="1133745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F22226-8112-B345-8400-2663AF95AA30}"/>
              </a:ext>
            </a:extLst>
          </p:cNvPr>
          <p:cNvSpPr/>
          <p:nvPr userDrawn="1"/>
        </p:nvSpPr>
        <p:spPr>
          <a:xfrm>
            <a:off x="1" y="1628800"/>
            <a:ext cx="12191999" cy="4095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753925"/>
            <a:ext cx="8955384" cy="742940"/>
          </a:xfrm>
        </p:spPr>
        <p:txBody>
          <a:bodyPr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51623C-3CAA-6B21-12BC-B4C629FFFA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021" y="3609020"/>
            <a:ext cx="8955384" cy="2115105"/>
          </a:xfrm>
        </p:spPr>
        <p:txBody>
          <a:bodyPr/>
          <a:lstStyle>
            <a:lvl1pPr>
              <a:lnSpc>
                <a:spcPts val="3600"/>
              </a:lnSpc>
              <a:spcAft>
                <a:spcPts val="0"/>
              </a:spcAft>
              <a:defRPr sz="3600" b="1">
                <a:solidFill>
                  <a:schemeClr val="bg1"/>
                </a:solidFill>
              </a:defRPr>
            </a:lvl1pPr>
            <a:lvl2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2pPr>
            <a:lvl3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3pPr>
            <a:lvl4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4pPr>
            <a:lvl5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5pPr>
            <a:lvl6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6pPr>
            <a:lvl7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7pPr>
            <a:lvl8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8pPr>
            <a:lvl9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4" y="44915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A99148-3C20-3C25-7758-74B9D7C02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3D0BC25-56EB-DAB4-0EC0-05078E3D2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7" name="Graphic 3">
            <a:extLst>
              <a:ext uri="{FF2B5EF4-FFF2-40B4-BE49-F238E27FC236}">
                <a16:creationId xmlns:a16="http://schemas.microsoft.com/office/drawing/2014/main" id="{EEDEFEFB-2C29-0CD5-CC75-45028BC8F815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936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6971249" cy="3852000"/>
          </a:xfrm>
        </p:spPr>
        <p:txBody>
          <a:bodyPr numCol="2" spcCol="468000"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E8D9A4BC-2BB1-B4C9-433F-54495B68C2E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164945" y="1692000"/>
            <a:ext cx="324139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Picture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B2EC4D4-6736-94F1-CB7B-EF955DEDD44E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04BE50-7303-0570-F651-0B594EE61D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985527" y="6264315"/>
            <a:ext cx="4220946" cy="310740"/>
          </a:xfrm>
        </p:spPr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4736CE7-A4CA-F851-9E4B-0268F6BE785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0686511" y="6259585"/>
            <a:ext cx="719824" cy="310740"/>
          </a:xfrm>
        </p:spPr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60902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EC2DFFF-BC30-7588-CBE4-CEA369C56BF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89935" y="1692000"/>
            <a:ext cx="106164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3623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5">
            <a:extLst>
              <a:ext uri="{FF2B5EF4-FFF2-40B4-BE49-F238E27FC236}">
                <a16:creationId xmlns:a16="http://schemas.microsoft.com/office/drawing/2014/main" id="{FA98472D-486B-498A-D50E-32AF601538C0}"/>
              </a:ext>
            </a:extLst>
          </p:cNvPr>
          <p:cNvSpPr>
            <a:spLocks noGrp="1"/>
          </p:cNvSpPr>
          <p:nvPr>
            <p:ph type="tbl" sz="quarter" idx="18" hasCustomPrompt="1"/>
          </p:nvPr>
        </p:nvSpPr>
        <p:spPr>
          <a:xfrm>
            <a:off x="6359135" y="1692000"/>
            <a:ext cx="50472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Table</a:t>
            </a:r>
          </a:p>
        </p:txBody>
      </p:sp>
    </p:spTree>
    <p:extLst>
      <p:ext uri="{BB962C8B-B14F-4D97-AF65-F5344CB8AC3E}">
        <p14:creationId xmlns:p14="http://schemas.microsoft.com/office/powerpoint/2010/main" val="3481766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935" y="711261"/>
            <a:ext cx="10616400" cy="531544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AU" noProof="0"/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FB527207-12DA-E260-FE1E-B7DFF6F16B9E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789935" y="1692000"/>
            <a:ext cx="106164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Table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EEACDEE-B324-0328-C538-D18B0F3CFFC9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7197612C-6EC9-4E05-62EA-553338434FE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985527" y="6264315"/>
            <a:ext cx="4220946" cy="310740"/>
          </a:xfrm>
        </p:spPr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586D0DB-467A-49D4-378A-64E7DB7D936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0686511" y="6259585"/>
            <a:ext cx="719824" cy="310740"/>
          </a:xfrm>
        </p:spPr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49510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97687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6523E1F-2C07-9BFE-E12B-785BEA27CBA7}"/>
              </a:ext>
            </a:extLst>
          </p:cNvPr>
          <p:cNvSpPr/>
          <p:nvPr userDrawn="1"/>
        </p:nvSpPr>
        <p:spPr>
          <a:xfrm>
            <a:off x="1" y="5724255"/>
            <a:ext cx="12191999" cy="1133745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F22226-8112-B345-8400-2663AF95AA30}"/>
              </a:ext>
            </a:extLst>
          </p:cNvPr>
          <p:cNvSpPr/>
          <p:nvPr userDrawn="1"/>
        </p:nvSpPr>
        <p:spPr>
          <a:xfrm>
            <a:off x="1" y="1628800"/>
            <a:ext cx="12191999" cy="4095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753925"/>
            <a:ext cx="8955384" cy="742940"/>
          </a:xfrm>
        </p:spPr>
        <p:txBody>
          <a:bodyPr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51623C-3CAA-6B21-12BC-B4C629FFFA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021" y="3609020"/>
            <a:ext cx="8955384" cy="2115105"/>
          </a:xfrm>
        </p:spPr>
        <p:txBody>
          <a:bodyPr/>
          <a:lstStyle>
            <a:lvl1pPr>
              <a:lnSpc>
                <a:spcPts val="3600"/>
              </a:lnSpc>
              <a:spcAft>
                <a:spcPts val="0"/>
              </a:spcAft>
              <a:defRPr sz="3600" b="1">
                <a:solidFill>
                  <a:schemeClr val="bg1"/>
                </a:solidFill>
              </a:defRPr>
            </a:lvl1pPr>
            <a:lvl2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2pPr>
            <a:lvl3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3pPr>
            <a:lvl4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4pPr>
            <a:lvl5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5pPr>
            <a:lvl6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6pPr>
            <a:lvl7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7pPr>
            <a:lvl8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8pPr>
            <a:lvl9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6</a:t>
            </a:r>
          </a:p>
          <a:p>
            <a:pPr lvl="6"/>
            <a:r>
              <a:rPr lang="en-US"/>
              <a:t>7</a:t>
            </a:r>
          </a:p>
          <a:p>
            <a:pPr lvl="7"/>
            <a:r>
              <a:rPr lang="en-US"/>
              <a:t>8</a:t>
            </a:r>
          </a:p>
          <a:p>
            <a:pPr lvl="8"/>
            <a:r>
              <a:rPr lang="en-US"/>
              <a:t>9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4" y="44915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A99148-3C20-3C25-7758-74B9D7C02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3D0BC25-56EB-DAB4-0EC0-05078E3D2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7" name="Graphic 3">
            <a:extLst>
              <a:ext uri="{FF2B5EF4-FFF2-40B4-BE49-F238E27FC236}">
                <a16:creationId xmlns:a16="http://schemas.microsoft.com/office/drawing/2014/main" id="{EEDEFEFB-2C29-0CD5-CC75-45028BC8F815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423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753925"/>
            <a:ext cx="8955384" cy="742940"/>
          </a:xfrm>
        </p:spPr>
        <p:txBody>
          <a:bodyPr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51623C-3CAA-6B21-12BC-B4C629FFFA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021" y="3609020"/>
            <a:ext cx="8955384" cy="2115105"/>
          </a:xfrm>
        </p:spPr>
        <p:txBody>
          <a:bodyPr/>
          <a:lstStyle>
            <a:lvl1pPr>
              <a:lnSpc>
                <a:spcPts val="3600"/>
              </a:lnSpc>
              <a:spcAft>
                <a:spcPts val="0"/>
              </a:spcAft>
              <a:defRPr sz="3600" b="1">
                <a:solidFill>
                  <a:schemeClr val="tx1"/>
                </a:solidFill>
              </a:defRPr>
            </a:lvl1pPr>
            <a:lvl2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2pPr>
            <a:lvl3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3pPr>
            <a:lvl4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4pPr>
            <a:lvl5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5pPr>
            <a:lvl6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6pPr>
            <a:lvl7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7pPr>
            <a:lvl8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8pPr>
            <a:lvl9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6</a:t>
            </a:r>
          </a:p>
          <a:p>
            <a:pPr lvl="6"/>
            <a:r>
              <a:rPr lang="en-US"/>
              <a:t>7</a:t>
            </a:r>
          </a:p>
          <a:p>
            <a:pPr lvl="7"/>
            <a:r>
              <a:rPr lang="en-US"/>
              <a:t>8</a:t>
            </a:r>
          </a:p>
          <a:p>
            <a:pPr lvl="8"/>
            <a:r>
              <a:rPr lang="en-US"/>
              <a:t>9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4" y="44915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A99148-3C20-3C25-7758-74B9D7C02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3D0BC25-56EB-DAB4-0EC0-05078E3D2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2720141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3433357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1628800"/>
            <a:ext cx="12191999" cy="52292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5941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1628800"/>
            <a:ext cx="12191999" cy="5229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/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/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0745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753925"/>
            <a:ext cx="8955384" cy="742940"/>
          </a:xfrm>
        </p:spPr>
        <p:txBody>
          <a:bodyPr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51623C-3CAA-6B21-12BC-B4C629FFFA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021" y="3609020"/>
            <a:ext cx="8955384" cy="2115105"/>
          </a:xfrm>
        </p:spPr>
        <p:txBody>
          <a:bodyPr/>
          <a:lstStyle>
            <a:lvl1pPr>
              <a:lnSpc>
                <a:spcPts val="3600"/>
              </a:lnSpc>
              <a:spcAft>
                <a:spcPts val="0"/>
              </a:spcAft>
              <a:defRPr sz="3600" b="1">
                <a:solidFill>
                  <a:schemeClr val="tx1"/>
                </a:solidFill>
              </a:defRPr>
            </a:lvl1pPr>
            <a:lvl2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2pPr>
            <a:lvl3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3pPr>
            <a:lvl4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4pPr>
            <a:lvl5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5pPr>
            <a:lvl6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6pPr>
            <a:lvl7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7pPr>
            <a:lvl8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8pPr>
            <a:lvl9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4" y="44915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A99148-3C20-3C25-7758-74B9D7C02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3D0BC25-56EB-DAB4-0EC0-05078E3D2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3735897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2303875"/>
            <a:ext cx="12191999" cy="225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/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/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98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1999"/>
            <a:ext cx="10616398" cy="3852000"/>
          </a:xfrm>
        </p:spPr>
        <p:txBody>
          <a:bodyPr/>
          <a:lstStyle>
            <a:lvl1pPr>
              <a:spcAft>
                <a:spcPts val="8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  <a:lvl6pPr>
              <a:spcAft>
                <a:spcPts val="800"/>
              </a:spcAft>
              <a:defRPr/>
            </a:lvl6pPr>
            <a:lvl7pPr>
              <a:spcAft>
                <a:spcPts val="800"/>
              </a:spcAft>
              <a:defRPr/>
            </a:lvl7pPr>
            <a:lvl8pPr>
              <a:spcAft>
                <a:spcPts val="800"/>
              </a:spcAft>
              <a:defRPr/>
            </a:lvl8pPr>
            <a:lvl9pPr>
              <a:spcAft>
                <a:spcPts val="800"/>
              </a:spcAft>
              <a:defRPr/>
            </a:lvl9pPr>
          </a:lstStyle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E11957-4A74-A975-C0CA-8F433DBFEA9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AD20DA-08D2-9936-734C-E40EFDEFB65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60F852D-26A0-288B-A086-36AFF6182DBC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58631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6F975B4C-BAF5-E2EB-F9CA-8571039BF376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359135" y="1692000"/>
            <a:ext cx="5047200" cy="3852000"/>
          </a:xfrm>
        </p:spPr>
        <p:txBody>
          <a:bodyPr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A3734-3014-C979-22C7-AD2EFFBC081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25235-F086-DE87-717A-33956E1A76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6D4565F-4100-A6E8-C161-9A32892BCCFB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1369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EC2DFFF-BC30-7588-CBE4-CEA369C56BF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59135" y="1692000"/>
            <a:ext cx="50472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2964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6971249" cy="3852000"/>
          </a:xfrm>
        </p:spPr>
        <p:txBody>
          <a:bodyPr numCol="2" spcCol="468000"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E8D9A4BC-2BB1-B4C9-433F-54495B68C2E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164945" y="1692000"/>
            <a:ext cx="324139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Picture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B2EC4D4-6736-94F1-CB7B-EF955DEDD44E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04BE50-7303-0570-F651-0B594EE61D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985527" y="6264315"/>
            <a:ext cx="4220946" cy="310740"/>
          </a:xfrm>
        </p:spPr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4736CE7-A4CA-F851-9E4B-0268F6BE785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0686511" y="6259585"/>
            <a:ext cx="719824" cy="310740"/>
          </a:xfrm>
        </p:spPr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946674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EC2DFFF-BC30-7588-CBE4-CEA369C56BF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89935" y="1692000"/>
            <a:ext cx="106164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3611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5">
            <a:extLst>
              <a:ext uri="{FF2B5EF4-FFF2-40B4-BE49-F238E27FC236}">
                <a16:creationId xmlns:a16="http://schemas.microsoft.com/office/drawing/2014/main" id="{FA98472D-486B-498A-D50E-32AF601538C0}"/>
              </a:ext>
            </a:extLst>
          </p:cNvPr>
          <p:cNvSpPr>
            <a:spLocks noGrp="1"/>
          </p:cNvSpPr>
          <p:nvPr>
            <p:ph type="tbl" sz="quarter" idx="18" hasCustomPrompt="1"/>
          </p:nvPr>
        </p:nvSpPr>
        <p:spPr>
          <a:xfrm>
            <a:off x="6359135" y="1692000"/>
            <a:ext cx="50472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Table</a:t>
            </a:r>
          </a:p>
        </p:txBody>
      </p:sp>
    </p:spTree>
    <p:extLst>
      <p:ext uri="{BB962C8B-B14F-4D97-AF65-F5344CB8AC3E}">
        <p14:creationId xmlns:p14="http://schemas.microsoft.com/office/powerpoint/2010/main" val="3238875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935" y="711261"/>
            <a:ext cx="10616400" cy="531544"/>
          </a:xfrm>
        </p:spPr>
        <p:txBody>
          <a:bodyPr/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FB527207-12DA-E260-FE1E-B7DFF6F16B9E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789935" y="1692000"/>
            <a:ext cx="106164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Table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EEACDEE-B324-0328-C538-D18B0F3CFFC9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7197612C-6EC9-4E05-62EA-553338434FE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985527" y="6264315"/>
            <a:ext cx="4220946" cy="310740"/>
          </a:xfrm>
        </p:spPr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586D0DB-467A-49D4-378A-64E7DB7D936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0686511" y="6259585"/>
            <a:ext cx="719824" cy="310740"/>
          </a:xfrm>
        </p:spPr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375408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7660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20384606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1628800"/>
            <a:ext cx="12191999" cy="52292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4138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1628800"/>
            <a:ext cx="12191999" cy="5229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/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/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150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2303875"/>
            <a:ext cx="12191999" cy="225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/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/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6618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1999"/>
            <a:ext cx="10616398" cy="3852000"/>
          </a:xfrm>
        </p:spPr>
        <p:txBody>
          <a:bodyPr/>
          <a:lstStyle>
            <a:lvl1pPr>
              <a:spcAft>
                <a:spcPts val="8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  <a:lvl6pPr>
              <a:spcAft>
                <a:spcPts val="800"/>
              </a:spcAft>
              <a:defRPr/>
            </a:lvl6pPr>
            <a:lvl7pPr>
              <a:spcAft>
                <a:spcPts val="800"/>
              </a:spcAft>
              <a:defRPr/>
            </a:lvl7pPr>
            <a:lvl8pPr>
              <a:spcAft>
                <a:spcPts val="800"/>
              </a:spcAft>
              <a:defRPr/>
            </a:lvl8pPr>
            <a:lvl9pPr>
              <a:spcAft>
                <a:spcPts val="800"/>
              </a:spcAft>
              <a:defRPr/>
            </a:lvl9pPr>
          </a:lstStyle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E11957-4A74-A975-C0CA-8F433DBFEA9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AD20DA-08D2-9936-734C-E40EFDEFB65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60F852D-26A0-288B-A086-36AFF6182DBC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054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6F975B4C-BAF5-E2EB-F9CA-8571039BF376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359135" y="1692000"/>
            <a:ext cx="5047200" cy="3852000"/>
          </a:xfrm>
        </p:spPr>
        <p:txBody>
          <a:bodyPr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A3734-3014-C979-22C7-AD2EFFBC081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25235-F086-DE87-717A-33956E1A76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6D4565F-4100-A6E8-C161-9A32892BCCFB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7209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EC2DFFF-BC30-7588-CBE4-CEA369C56BF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59135" y="1692000"/>
            <a:ext cx="50472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922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2.sv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9935" y="711261"/>
            <a:ext cx="10616400" cy="5315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noProof="0"/>
              <a:t>Click to edit Master title style</a:t>
            </a:r>
            <a:endParaRPr lang="en-AU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9935" y="1692000"/>
            <a:ext cx="10616400" cy="385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79F384-E22A-4C04-2D3F-76823C0401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2063454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98" r:id="rId2"/>
    <p:sldLayoutId id="2147483693" r:id="rId3"/>
    <p:sldLayoutId id="2147483696" r:id="rId4"/>
    <p:sldLayoutId id="2147483697" r:id="rId5"/>
    <p:sldLayoutId id="2147483699" r:id="rId6"/>
    <p:sldLayoutId id="2147483650" r:id="rId7"/>
    <p:sldLayoutId id="2147483662" r:id="rId8"/>
    <p:sldLayoutId id="2147483663" r:id="rId9"/>
    <p:sldLayoutId id="2147483665" r:id="rId10"/>
    <p:sldLayoutId id="2147483700" r:id="rId11"/>
    <p:sldLayoutId id="2147483694" r:id="rId12"/>
    <p:sldLayoutId id="2147483687" r:id="rId13"/>
    <p:sldLayoutId id="2147483655" r:id="rId14"/>
  </p:sldLayoutIdLst>
  <p:hf hdr="0"/>
  <p:txStyles>
    <p:titleStyle>
      <a:lvl1pPr algn="l" defTabSz="1218804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bg2"/>
          </a:solidFill>
          <a:latin typeface="+mj-lt"/>
          <a:ea typeface="+mj-ea"/>
          <a:cs typeface="Arial" pitchFamily="34" charset="0"/>
        </a:defRPr>
      </a:lvl1pPr>
    </p:titleStyle>
    <p:bodyStyle>
      <a:lvl1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itchFamily="34" charset="0"/>
        <a:buNone/>
        <a:defRPr sz="1600" b="1" kern="1200" baseline="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accent1"/>
        </a:buClr>
        <a:buSzPct val="100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accent1"/>
        </a:buClr>
        <a:buSzPct val="100000"/>
        <a:buFontTx/>
        <a:buNone/>
        <a:defRPr sz="1000" b="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144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Symbol" panose="05050102010706020507" pitchFamily="18" charset="2"/>
        <a:buChar char="·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288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 baseline="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432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6pPr>
      <a:lvl7pPr marL="576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7pPr>
      <a:lvl8pPr marL="720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8pPr>
      <a:lvl9pPr marL="864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121880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02" algn="l" defTabSz="121880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804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206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608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009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411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813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215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9935" y="711261"/>
            <a:ext cx="10616400" cy="5315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9935" y="1692000"/>
            <a:ext cx="10616400" cy="385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79F384-E22A-4C04-2D3F-76823C0401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5" name="Graphic 3">
            <a:extLst>
              <a:ext uri="{FF2B5EF4-FFF2-40B4-BE49-F238E27FC236}">
                <a16:creationId xmlns:a16="http://schemas.microsoft.com/office/drawing/2014/main" id="{D99D85C0-7AF8-386B-BFE0-F650B72ACC1B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52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</p:sldLayoutIdLst>
  <p:hf hdr="0"/>
  <p:txStyles>
    <p:titleStyle>
      <a:lvl1pPr algn="l" defTabSz="1218804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bg2"/>
          </a:solidFill>
          <a:latin typeface="+mj-lt"/>
          <a:ea typeface="+mj-ea"/>
          <a:cs typeface="Arial" pitchFamily="34" charset="0"/>
        </a:defRPr>
      </a:lvl1pPr>
    </p:titleStyle>
    <p:bodyStyle>
      <a:lvl1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itchFamily="34" charset="0"/>
        <a:buNone/>
        <a:defRPr sz="1600" b="1" kern="1200" baseline="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accent1"/>
        </a:buClr>
        <a:buSzPct val="100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accent1"/>
        </a:buClr>
        <a:buSzPct val="100000"/>
        <a:buFontTx/>
        <a:buNone/>
        <a:defRPr sz="1000" b="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144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Symbol" panose="05050102010706020507" pitchFamily="18" charset="2"/>
        <a:buChar char="·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288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 baseline="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432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6pPr>
      <a:lvl7pPr marL="576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7pPr>
      <a:lvl8pPr marL="720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8pPr>
      <a:lvl9pPr marL="864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121880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02" algn="l" defTabSz="121880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804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206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608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009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411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813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215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A5346-6D1C-C289-4A0F-5EF93BD01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19" y="2753925"/>
            <a:ext cx="10620315" cy="742940"/>
          </a:xfrm>
        </p:spPr>
        <p:txBody>
          <a:bodyPr/>
          <a:lstStyle/>
          <a:p>
            <a:r>
              <a:rPr lang="en-AU" dirty="0"/>
              <a:t>Counting your odds and evens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179B7F-AC8A-CE86-5D2F-FB419F6937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>
                <a:solidFill>
                  <a:schemeClr val="bg2"/>
                </a:solidFill>
              </a:rPr>
              <a:t>(</a:t>
            </a:r>
            <a:r>
              <a:rPr lang="en-AU"/>
              <a:t>Y4</a:t>
            </a:r>
            <a:r>
              <a:rPr lang="en-AU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09E4DB-88B8-7A5A-6FC5-CA6EDD27EE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</a:t>
            </a:fld>
            <a:r>
              <a:rPr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53EF5-5C5D-42EE-4E30-6B570F4E2C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437870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CD3FC-A2F1-B767-98A9-1CB69AC21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3D6BE-0575-AE5C-0A0A-780533BD7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19" y="2928230"/>
            <a:ext cx="11282155" cy="1001540"/>
          </a:xfrm>
        </p:spPr>
        <p:txBody>
          <a:bodyPr/>
          <a:lstStyle/>
          <a:p>
            <a:r>
              <a:rPr lang="en-AU" dirty="0"/>
              <a:t>Lesson 3 • Explaining the pattern</a:t>
            </a:r>
            <a:endParaRPr lang="en-AU" baseline="-25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D4D143-D76B-AE5D-381C-F37647D2A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10</a:t>
            </a:fld>
            <a:r>
              <a:rPr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4D56B4-DBBA-AA3D-D839-13C96922E5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1690929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ECB12-7996-C1F9-B3C2-6DC907E9D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DC0BC-E19A-F92D-5FCD-1605F4F39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Mystery maze</a:t>
            </a:r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57F145-42FB-7D6D-6E78-396F38D7161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0D9A9F-4B69-3F39-E5BD-C988A4D5A4F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11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CE996B7-596A-EC55-91E7-B1074F1AA0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939470"/>
              </p:ext>
            </p:extLst>
          </p:nvPr>
        </p:nvGraphicFramePr>
        <p:xfrm>
          <a:off x="2068166" y="1674039"/>
          <a:ext cx="7799883" cy="4260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9961">
                  <a:extLst>
                    <a:ext uri="{9D8B030D-6E8A-4147-A177-3AD203B41FA5}">
                      <a16:colId xmlns:a16="http://schemas.microsoft.com/office/drawing/2014/main" val="1573990232"/>
                    </a:ext>
                  </a:extLst>
                </a:gridCol>
                <a:gridCol w="2599961">
                  <a:extLst>
                    <a:ext uri="{9D8B030D-6E8A-4147-A177-3AD203B41FA5}">
                      <a16:colId xmlns:a16="http://schemas.microsoft.com/office/drawing/2014/main" val="4192821981"/>
                    </a:ext>
                  </a:extLst>
                </a:gridCol>
                <a:gridCol w="2599961">
                  <a:extLst>
                    <a:ext uri="{9D8B030D-6E8A-4147-A177-3AD203B41FA5}">
                      <a16:colId xmlns:a16="http://schemas.microsoft.com/office/drawing/2014/main" val="4034029527"/>
                    </a:ext>
                  </a:extLst>
                </a:gridCol>
              </a:tblGrid>
              <a:tr h="2130164">
                <a:tc>
                  <a:txBody>
                    <a:bodyPr/>
                    <a:lstStyle/>
                    <a:p>
                      <a:pPr algn="ctr"/>
                      <a:r>
                        <a:rPr lang="en-US" sz="8400" b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r>
                        <a:rPr lang="en-AU" sz="84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188655" marR="188655" marT="94330" marB="943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400" b="0" dirty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188655" marR="188655" marT="94330" marB="943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400" b="0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endParaRPr lang="en-AU" sz="8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88655" marR="188655" marT="94330" marB="943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5677194"/>
                  </a:ext>
                </a:extLst>
              </a:tr>
              <a:tr h="2130164">
                <a:tc>
                  <a:txBody>
                    <a:bodyPr/>
                    <a:lstStyle/>
                    <a:p>
                      <a:pPr algn="ctr"/>
                      <a:endParaRPr lang="en-AU" sz="8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88655" marR="188655" marT="94330" marB="943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8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88655" marR="188655" marT="94330" marB="943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8400" b="0" dirty="0">
                          <a:solidFill>
                            <a:schemeClr val="tx1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188655" marR="188655" marT="94330" marB="943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0473537"/>
                  </a:ext>
                </a:extLst>
              </a:tr>
            </a:tbl>
          </a:graphicData>
        </a:graphic>
      </p:graphicFrame>
      <p:sp>
        <p:nvSpPr>
          <p:cNvPr id="8" name="Arrow: Right 7">
            <a:extLst>
              <a:ext uri="{FF2B5EF4-FFF2-40B4-BE49-F238E27FC236}">
                <a16:creationId xmlns:a16="http://schemas.microsoft.com/office/drawing/2014/main" id="{270AE070-267E-7D5B-2BF1-16998D5744BF}"/>
              </a:ext>
            </a:extLst>
          </p:cNvPr>
          <p:cNvSpPr/>
          <p:nvPr/>
        </p:nvSpPr>
        <p:spPr>
          <a:xfrm>
            <a:off x="1165946" y="2150843"/>
            <a:ext cx="1206699" cy="1102240"/>
          </a:xfrm>
          <a:prstGeom prst="rightArrow">
            <a:avLst/>
          </a:prstGeom>
          <a:solidFill>
            <a:srgbClr val="D13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4B8B64C3-7F4C-A304-4D9F-2216D195E319}"/>
              </a:ext>
            </a:extLst>
          </p:cNvPr>
          <p:cNvSpPr/>
          <p:nvPr/>
        </p:nvSpPr>
        <p:spPr>
          <a:xfrm>
            <a:off x="9701572" y="4389364"/>
            <a:ext cx="1206699" cy="1102240"/>
          </a:xfrm>
          <a:prstGeom prst="rightArrow">
            <a:avLst/>
          </a:prstGeom>
          <a:solidFill>
            <a:srgbClr val="D13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loud 2">
            <a:extLst>
              <a:ext uri="{FF2B5EF4-FFF2-40B4-BE49-F238E27FC236}">
                <a16:creationId xmlns:a16="http://schemas.microsoft.com/office/drawing/2014/main" id="{1ABCD90A-7ACF-2E86-9046-5D7291EFCC83}"/>
              </a:ext>
            </a:extLst>
          </p:cNvPr>
          <p:cNvSpPr/>
          <p:nvPr/>
        </p:nvSpPr>
        <p:spPr>
          <a:xfrm>
            <a:off x="4956725" y="3919780"/>
            <a:ext cx="2022763" cy="1863436"/>
          </a:xfrm>
          <a:prstGeom prst="cloud">
            <a:avLst/>
          </a:prstGeom>
          <a:solidFill>
            <a:srgbClr val="C5F2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400" dirty="0">
                <a:solidFill>
                  <a:schemeClr val="tx1"/>
                </a:solidFill>
              </a:rPr>
              <a:t>?</a:t>
            </a:r>
            <a:endParaRPr lang="en-AU" sz="8400" dirty="0">
              <a:solidFill>
                <a:schemeClr val="tx1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930F1855-A93B-4039-3AE4-E0744D5F31D0}"/>
              </a:ext>
            </a:extLst>
          </p:cNvPr>
          <p:cNvSpPr/>
          <p:nvPr/>
        </p:nvSpPr>
        <p:spPr>
          <a:xfrm>
            <a:off x="2372645" y="3919780"/>
            <a:ext cx="2022763" cy="1863436"/>
          </a:xfrm>
          <a:prstGeom prst="cloud">
            <a:avLst/>
          </a:prstGeom>
          <a:solidFill>
            <a:srgbClr val="FFE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400" dirty="0">
                <a:solidFill>
                  <a:schemeClr val="tx1"/>
                </a:solidFill>
              </a:rPr>
              <a:t>?</a:t>
            </a:r>
            <a:endParaRPr lang="en-AU" sz="8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848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0D23A-8E6B-54A6-5409-5A6A93B4A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Convince me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6F8D7-4361-3FC0-3605-5EE878139AD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89935" y="1692000"/>
            <a:ext cx="5842777" cy="3852000"/>
          </a:xfrm>
        </p:spPr>
        <p:txBody>
          <a:bodyPr/>
          <a:lstStyle/>
          <a:p>
            <a:pPr marL="285750" lvl="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b="0" dirty="0"/>
              <a:t>We disagree because…</a:t>
            </a:r>
          </a:p>
          <a:p>
            <a:pPr marL="285750" lvl="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b="0" dirty="0"/>
              <a:t>We think you’ve missed…</a:t>
            </a:r>
          </a:p>
          <a:p>
            <a:pPr marL="285750" lvl="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b="0" dirty="0"/>
              <a:t>We’re still not sure because…</a:t>
            </a:r>
          </a:p>
          <a:p>
            <a:pPr marL="285750" lvl="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b="0" dirty="0"/>
              <a:t>That works for this example, but what about…?</a:t>
            </a:r>
          </a:p>
          <a:p>
            <a:pPr marL="285750" lvl="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b="0" dirty="0"/>
              <a:t>How did you work that out?</a:t>
            </a:r>
          </a:p>
          <a:p>
            <a:pPr marL="285750" lvl="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b="0" dirty="0"/>
              <a:t>We think there’s another way to look at this…</a:t>
            </a:r>
          </a:p>
          <a:p>
            <a:pPr marL="285750" lvl="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b="0" dirty="0"/>
              <a:t>We agree with… but not with…</a:t>
            </a:r>
          </a:p>
          <a:p>
            <a:pPr marL="285750" lvl="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AU" sz="2000" b="0" dirty="0"/>
              <a:t>What if we changed … to a different number?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1B28F-A28C-0D58-FC00-9681D399051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2DFB5-5AA5-B3C2-307E-C24791D4E2B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12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7F66B2E-0D74-3CE9-798E-2AF561AB41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429858"/>
              </p:ext>
            </p:extLst>
          </p:nvPr>
        </p:nvGraphicFramePr>
        <p:xfrm>
          <a:off x="6701746" y="1963119"/>
          <a:ext cx="4715733" cy="2575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911">
                  <a:extLst>
                    <a:ext uri="{9D8B030D-6E8A-4147-A177-3AD203B41FA5}">
                      <a16:colId xmlns:a16="http://schemas.microsoft.com/office/drawing/2014/main" val="1573990232"/>
                    </a:ext>
                  </a:extLst>
                </a:gridCol>
                <a:gridCol w="1571911">
                  <a:extLst>
                    <a:ext uri="{9D8B030D-6E8A-4147-A177-3AD203B41FA5}">
                      <a16:colId xmlns:a16="http://schemas.microsoft.com/office/drawing/2014/main" val="4192821981"/>
                    </a:ext>
                  </a:extLst>
                </a:gridCol>
                <a:gridCol w="1571911">
                  <a:extLst>
                    <a:ext uri="{9D8B030D-6E8A-4147-A177-3AD203B41FA5}">
                      <a16:colId xmlns:a16="http://schemas.microsoft.com/office/drawing/2014/main" val="4034029527"/>
                    </a:ext>
                  </a:extLst>
                </a:gridCol>
              </a:tblGrid>
              <a:tr h="1287875">
                <a:tc>
                  <a:txBody>
                    <a:bodyPr/>
                    <a:lstStyle/>
                    <a:p>
                      <a:pPr algn="ctr"/>
                      <a:r>
                        <a:rPr lang="en-US" sz="5100" b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r>
                        <a:rPr lang="en-AU" sz="51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114059" marR="114059" marT="57031" marB="570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5100" b="0" dirty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114059" marR="114059" marT="57031" marB="570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100" b="0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endParaRPr lang="en-AU" sz="5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4059" marR="114059" marT="57031" marB="570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5677194"/>
                  </a:ext>
                </a:extLst>
              </a:tr>
              <a:tr h="1287875">
                <a:tc>
                  <a:txBody>
                    <a:bodyPr/>
                    <a:lstStyle/>
                    <a:p>
                      <a:pPr algn="ctr"/>
                      <a:endParaRPr lang="en-AU" sz="5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4059" marR="114059" marT="57031" marB="570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5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4059" marR="114059" marT="57031" marB="570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5100" b="0" dirty="0">
                          <a:solidFill>
                            <a:schemeClr val="tx1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114059" marR="114059" marT="57031" marB="570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0473537"/>
                  </a:ext>
                </a:extLst>
              </a:tr>
            </a:tbl>
          </a:graphicData>
        </a:graphic>
      </p:graphicFrame>
      <p:sp>
        <p:nvSpPr>
          <p:cNvPr id="8" name="Arrow: Right 7">
            <a:extLst>
              <a:ext uri="{FF2B5EF4-FFF2-40B4-BE49-F238E27FC236}">
                <a16:creationId xmlns:a16="http://schemas.microsoft.com/office/drawing/2014/main" id="{CD416D78-E685-BFFF-4907-AB52B5D99656}"/>
              </a:ext>
            </a:extLst>
          </p:cNvPr>
          <p:cNvSpPr/>
          <p:nvPr/>
        </p:nvSpPr>
        <p:spPr>
          <a:xfrm>
            <a:off x="6102277" y="2209214"/>
            <a:ext cx="729559" cy="666404"/>
          </a:xfrm>
          <a:prstGeom prst="rightArrow">
            <a:avLst/>
          </a:prstGeom>
          <a:solidFill>
            <a:srgbClr val="D13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5E17DFB4-DA6D-8668-1B45-506D55F387BE}"/>
              </a:ext>
            </a:extLst>
          </p:cNvPr>
          <p:cNvSpPr/>
          <p:nvPr/>
        </p:nvSpPr>
        <p:spPr>
          <a:xfrm>
            <a:off x="11238881" y="3618000"/>
            <a:ext cx="729559" cy="666404"/>
          </a:xfrm>
          <a:prstGeom prst="rightArrow">
            <a:avLst/>
          </a:prstGeom>
          <a:solidFill>
            <a:srgbClr val="D13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B6FA1094-7D83-7C0E-BB85-3172D2AB6860}"/>
              </a:ext>
            </a:extLst>
          </p:cNvPr>
          <p:cNvSpPr/>
          <p:nvPr/>
        </p:nvSpPr>
        <p:spPr>
          <a:xfrm>
            <a:off x="8459577" y="3322773"/>
            <a:ext cx="1222943" cy="1126615"/>
          </a:xfrm>
          <a:prstGeom prst="cloud">
            <a:avLst/>
          </a:prstGeom>
          <a:solidFill>
            <a:srgbClr val="C5F2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5100" dirty="0">
                <a:solidFill>
                  <a:schemeClr val="tx1"/>
                </a:solidFill>
              </a:rPr>
              <a:t>?</a:t>
            </a:r>
            <a:endParaRPr lang="en-AU" sz="5100" dirty="0">
              <a:solidFill>
                <a:schemeClr val="tx1"/>
              </a:solidFill>
            </a:endParaRPr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1981A87F-8BDD-8B9C-C1CB-B72B791FC8E6}"/>
              </a:ext>
            </a:extLst>
          </p:cNvPr>
          <p:cNvSpPr/>
          <p:nvPr/>
        </p:nvSpPr>
        <p:spPr>
          <a:xfrm>
            <a:off x="6903218" y="3322773"/>
            <a:ext cx="1222943" cy="1126615"/>
          </a:xfrm>
          <a:prstGeom prst="cloud">
            <a:avLst/>
          </a:prstGeom>
          <a:solidFill>
            <a:srgbClr val="FFE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5100" dirty="0">
                <a:solidFill>
                  <a:schemeClr val="tx1"/>
                </a:solidFill>
              </a:rPr>
              <a:t>?</a:t>
            </a:r>
            <a:endParaRPr lang="en-AU" sz="5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096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1E5D3-2556-50D1-1CCB-CD4153E61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895AA-6AB2-0465-EE57-A1306E471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will a path be odd or even?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06D49-0D57-F2EC-D489-84F6D6B376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89936" y="2131307"/>
            <a:ext cx="10616398" cy="3412691"/>
          </a:xfrm>
        </p:spPr>
        <p:txBody>
          <a:bodyPr/>
          <a:lstStyle/>
          <a:p>
            <a:pPr>
              <a:spcAft>
                <a:spcPts val="3600"/>
              </a:spcAft>
            </a:pPr>
            <a:r>
              <a:rPr lang="en-US" sz="3600" b="0" i="1" dirty="0"/>
              <a:t>A path will always give an </a:t>
            </a:r>
            <a:r>
              <a:rPr lang="en-US" sz="3600" b="0" i="1" dirty="0">
                <a:solidFill>
                  <a:srgbClr val="00B0F0"/>
                </a:solidFill>
              </a:rPr>
              <a:t>even</a:t>
            </a:r>
            <a:r>
              <a:rPr lang="en-US" sz="3600" b="0" i="1" dirty="0"/>
              <a:t> total if …</a:t>
            </a:r>
          </a:p>
          <a:p>
            <a:pPr>
              <a:spcAft>
                <a:spcPts val="3600"/>
              </a:spcAft>
            </a:pPr>
            <a:endParaRPr lang="en-US" sz="3600" b="0" i="1" dirty="0"/>
          </a:p>
          <a:p>
            <a:pPr>
              <a:spcAft>
                <a:spcPts val="3600"/>
              </a:spcAft>
            </a:pPr>
            <a:r>
              <a:rPr lang="en-US" sz="3600" b="0" i="1" dirty="0"/>
              <a:t>A path will always give an </a:t>
            </a:r>
            <a:r>
              <a:rPr lang="en-US" sz="3600" b="0" i="1" dirty="0">
                <a:solidFill>
                  <a:srgbClr val="FC940B"/>
                </a:solidFill>
              </a:rPr>
              <a:t>odd</a:t>
            </a:r>
            <a:r>
              <a:rPr lang="en-US" sz="3600" b="0" i="1" dirty="0"/>
              <a:t> total if …</a:t>
            </a:r>
            <a:endParaRPr lang="en-AU" sz="3600" b="0" i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8EA954-A0F7-ACB3-6C58-4D4BCEF7BF6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5C1253-2278-BDCB-3F50-8B22A9709B7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13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47165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326E2-1DC2-ED9A-18F7-5BA89F932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01FE2-117F-E62E-A679-39CF2AE8F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10707480" cy="1001540"/>
          </a:xfrm>
        </p:spPr>
        <p:txBody>
          <a:bodyPr/>
          <a:lstStyle/>
          <a:p>
            <a:r>
              <a:rPr lang="en-AU"/>
              <a:t>Lesson 1 • Number maze</a:t>
            </a:r>
            <a:endParaRPr lang="en-AU" baseline="-250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65FF3F-F1A4-A536-C564-ED4EA24F5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2</a:t>
            </a:fld>
            <a:r>
              <a:rPr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359449-7A5D-49BD-AA20-0EB81DB47E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1310261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E0CE2-1021-4F8E-6EC6-5346BFE74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Number maze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B0CD48-39EC-649C-0B2A-D0C53837E07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B09453-CFCF-4984-F193-F6ACCB890C3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3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8A180EC-7F2A-15CA-F0A4-AE7005318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146" y="1552137"/>
            <a:ext cx="6229707" cy="470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746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306A5-2062-F422-FA5D-A729C14BE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1493F-E2BC-48D0-98EF-D4D06754C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Odd and even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01442-5236-ED1B-0F36-2CDA326474C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89936" y="2131307"/>
            <a:ext cx="10616398" cy="3412691"/>
          </a:xfrm>
        </p:spPr>
        <p:txBody>
          <a:bodyPr/>
          <a:lstStyle/>
          <a:p>
            <a:pPr algn="ctr">
              <a:spcAft>
                <a:spcPts val="3600"/>
              </a:spcAft>
            </a:pPr>
            <a:r>
              <a:rPr lang="en-US" sz="3600" b="0" i="1" dirty="0"/>
              <a:t>What makes a number </a:t>
            </a:r>
            <a:r>
              <a:rPr lang="en-US" sz="3600" b="0" i="1" dirty="0">
                <a:solidFill>
                  <a:srgbClr val="00B0F0"/>
                </a:solidFill>
              </a:rPr>
              <a:t>even</a:t>
            </a:r>
            <a:r>
              <a:rPr lang="en-US" sz="3600" b="0" i="1" dirty="0"/>
              <a:t>?</a:t>
            </a:r>
          </a:p>
          <a:p>
            <a:pPr algn="ctr">
              <a:spcAft>
                <a:spcPts val="3600"/>
              </a:spcAft>
            </a:pPr>
            <a:r>
              <a:rPr lang="en-US" sz="3600" b="0" i="1" dirty="0"/>
              <a:t>What makes a number </a:t>
            </a:r>
            <a:r>
              <a:rPr lang="en-US" sz="3600" b="0" i="1" dirty="0">
                <a:solidFill>
                  <a:srgbClr val="FC940B"/>
                </a:solidFill>
              </a:rPr>
              <a:t>odd</a:t>
            </a:r>
            <a:r>
              <a:rPr lang="en-US" sz="3600" b="0" i="1" dirty="0"/>
              <a:t>?</a:t>
            </a:r>
            <a:endParaRPr lang="en-AU" sz="3600" b="0" i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903ADA-5AE8-020A-8DD1-B26F5D4F572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4DE731-16A5-DDB6-FBBE-9B234CDAED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4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26074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ACCE0-7767-D076-08F0-FA3593101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AF043-3A64-7370-958F-B8CDECDED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Number maze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AFA2EE-F9AE-6151-66B2-4C70DAA8A40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C0A025-BF39-BF2D-03AE-867E6F7AEC7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5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1C7C1AC-D487-AD7C-48A8-0CE7942E56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836" y="1788227"/>
            <a:ext cx="5344704" cy="413482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D725E-11AE-110E-C4ED-F024365A3A9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48928" y="1959780"/>
            <a:ext cx="5344704" cy="4045774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400" b="0" dirty="0"/>
              <a:t>You need to move from 5 at the start through to 14 at the end. </a:t>
            </a:r>
          </a:p>
          <a:p>
            <a:pPr>
              <a:lnSpc>
                <a:spcPct val="120000"/>
              </a:lnSpc>
            </a:pPr>
            <a:r>
              <a:rPr lang="en-US" sz="2400" b="0" dirty="0"/>
              <a:t>You can only move to the right and down.</a:t>
            </a:r>
          </a:p>
          <a:p>
            <a:pPr>
              <a:lnSpc>
                <a:spcPct val="120000"/>
              </a:lnSpc>
            </a:pPr>
            <a:r>
              <a:rPr lang="en-US" sz="2400" b="0" dirty="0"/>
              <a:t>Add together the numbers of each square you pass through. </a:t>
            </a:r>
          </a:p>
          <a:p>
            <a:pPr>
              <a:lnSpc>
                <a:spcPct val="120000"/>
              </a:lnSpc>
            </a:pPr>
            <a:r>
              <a:rPr lang="en-US" sz="2400" b="0" dirty="0"/>
              <a:t>The aim is to finish with an odd total.</a:t>
            </a:r>
            <a:endParaRPr lang="en-AU" sz="2400" b="0" dirty="0"/>
          </a:p>
        </p:txBody>
      </p:sp>
    </p:spTree>
    <p:extLst>
      <p:ext uri="{BB962C8B-B14F-4D97-AF65-F5344CB8AC3E}">
        <p14:creationId xmlns:p14="http://schemas.microsoft.com/office/powerpoint/2010/main" val="3354191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B5B1E-8002-EA8D-6F4F-377BBA26A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C355C-5298-088D-9B96-26954E30D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Number maze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A9F75E-8A09-45BF-5896-748C99A7DD7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C57CE3-147C-ABFF-8C56-58CD7A1E7CA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6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64BFFDE-DDE3-1B5B-FB11-46F31AEDC3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751222"/>
            <a:ext cx="5181866" cy="417851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AAC5833-51F5-75B7-6A60-2321975C14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808" y="1792498"/>
            <a:ext cx="5219968" cy="4095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284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ECA56-D831-C826-2030-1EF6FA838B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3442C-057B-2978-09AD-B1A6CA502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19" y="2928230"/>
            <a:ext cx="11282155" cy="1001540"/>
          </a:xfrm>
        </p:spPr>
        <p:txBody>
          <a:bodyPr/>
          <a:lstStyle/>
          <a:p>
            <a:r>
              <a:rPr lang="en-AU"/>
              <a:t>Lesson 2 • Designing your own maze</a:t>
            </a:r>
            <a:endParaRPr lang="en-AU" baseline="-250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E37DAE9-3727-BB00-3DBA-933A2F6C9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7</a:t>
            </a:fld>
            <a:r>
              <a:rPr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C4E2E5-3571-D7D1-1F55-20ADEAD00F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198099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40679-AB2D-BD58-7689-3D7EA6A8D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812C8-9F6E-DFA0-3D5E-EAC437F67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Changing up the maze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94B2C5-2715-7D69-61D3-EF4376943F6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E71904-7B4B-D756-5F24-736D38C9011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8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9A3928C-A06B-3E5A-8F56-E32DE54E3F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450435"/>
              </p:ext>
            </p:extLst>
          </p:nvPr>
        </p:nvGraphicFramePr>
        <p:xfrm>
          <a:off x="912816" y="1855804"/>
          <a:ext cx="4964832" cy="4067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4944">
                  <a:extLst>
                    <a:ext uri="{9D8B030D-6E8A-4147-A177-3AD203B41FA5}">
                      <a16:colId xmlns:a16="http://schemas.microsoft.com/office/drawing/2014/main" val="1573990232"/>
                    </a:ext>
                  </a:extLst>
                </a:gridCol>
                <a:gridCol w="1654944">
                  <a:extLst>
                    <a:ext uri="{9D8B030D-6E8A-4147-A177-3AD203B41FA5}">
                      <a16:colId xmlns:a16="http://schemas.microsoft.com/office/drawing/2014/main" val="4192821981"/>
                    </a:ext>
                  </a:extLst>
                </a:gridCol>
                <a:gridCol w="1654944">
                  <a:extLst>
                    <a:ext uri="{9D8B030D-6E8A-4147-A177-3AD203B41FA5}">
                      <a16:colId xmlns:a16="http://schemas.microsoft.com/office/drawing/2014/main" val="4034029527"/>
                    </a:ext>
                  </a:extLst>
                </a:gridCol>
              </a:tblGrid>
              <a:tr h="1355907"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20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5677194"/>
                  </a:ext>
                </a:extLst>
              </a:tr>
              <a:tr h="1355907"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8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10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12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0473537"/>
                  </a:ext>
                </a:extLst>
              </a:tr>
              <a:tr h="1355907"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18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740639"/>
                  </a:ext>
                </a:extLst>
              </a:tr>
            </a:tbl>
          </a:graphicData>
        </a:graphic>
      </p:graphicFrame>
      <p:sp>
        <p:nvSpPr>
          <p:cNvPr id="8" name="Arrow: Right 7">
            <a:extLst>
              <a:ext uri="{FF2B5EF4-FFF2-40B4-BE49-F238E27FC236}">
                <a16:creationId xmlns:a16="http://schemas.microsoft.com/office/drawing/2014/main" id="{AF7C41B4-812F-5121-815D-75E19F4BE471}"/>
              </a:ext>
            </a:extLst>
          </p:cNvPr>
          <p:cNvSpPr/>
          <p:nvPr/>
        </p:nvSpPr>
        <p:spPr>
          <a:xfrm>
            <a:off x="766055" y="2146212"/>
            <a:ext cx="768098" cy="701607"/>
          </a:xfrm>
          <a:prstGeom prst="rightArrow">
            <a:avLst/>
          </a:prstGeom>
          <a:solidFill>
            <a:srgbClr val="D13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B61CA01B-351E-E6D2-1456-95B1BFA19125}"/>
              </a:ext>
            </a:extLst>
          </p:cNvPr>
          <p:cNvSpPr/>
          <p:nvPr/>
        </p:nvSpPr>
        <p:spPr>
          <a:xfrm>
            <a:off x="5493600" y="4949709"/>
            <a:ext cx="768098" cy="701607"/>
          </a:xfrm>
          <a:prstGeom prst="rightArrow">
            <a:avLst/>
          </a:prstGeom>
          <a:solidFill>
            <a:srgbClr val="D13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68EF32C5-E153-2E12-D7BF-4B1FA22BD1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723220"/>
              </p:ext>
            </p:extLst>
          </p:nvPr>
        </p:nvGraphicFramePr>
        <p:xfrm>
          <a:off x="6626343" y="1839627"/>
          <a:ext cx="4964832" cy="4067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4944">
                  <a:extLst>
                    <a:ext uri="{9D8B030D-6E8A-4147-A177-3AD203B41FA5}">
                      <a16:colId xmlns:a16="http://schemas.microsoft.com/office/drawing/2014/main" val="1573990232"/>
                    </a:ext>
                  </a:extLst>
                </a:gridCol>
                <a:gridCol w="1654944">
                  <a:extLst>
                    <a:ext uri="{9D8B030D-6E8A-4147-A177-3AD203B41FA5}">
                      <a16:colId xmlns:a16="http://schemas.microsoft.com/office/drawing/2014/main" val="4192821981"/>
                    </a:ext>
                  </a:extLst>
                </a:gridCol>
                <a:gridCol w="1654944">
                  <a:extLst>
                    <a:ext uri="{9D8B030D-6E8A-4147-A177-3AD203B41FA5}">
                      <a16:colId xmlns:a16="http://schemas.microsoft.com/office/drawing/2014/main" val="4034029527"/>
                    </a:ext>
                  </a:extLst>
                </a:gridCol>
              </a:tblGrid>
              <a:tr h="1355907"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5677194"/>
                  </a:ext>
                </a:extLst>
              </a:tr>
              <a:tr h="1355907"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8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10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0473537"/>
                  </a:ext>
                </a:extLst>
              </a:tr>
              <a:tr h="1355907"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12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>
                          <a:solidFill>
                            <a:schemeClr val="tx1"/>
                          </a:solidFill>
                          <a:latin typeface="+mn-lt"/>
                        </a:rPr>
                        <a:t>14</a:t>
                      </a:r>
                      <a:endParaRPr lang="en-AU" sz="2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9744" marR="59744" marT="29873" marB="298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740639"/>
                  </a:ext>
                </a:extLst>
              </a:tr>
            </a:tbl>
          </a:graphicData>
        </a:graphic>
      </p:graphicFrame>
      <p:sp>
        <p:nvSpPr>
          <p:cNvPr id="24" name="Arrow: Right 23">
            <a:extLst>
              <a:ext uri="{FF2B5EF4-FFF2-40B4-BE49-F238E27FC236}">
                <a16:creationId xmlns:a16="http://schemas.microsoft.com/office/drawing/2014/main" id="{520153E8-6BFD-33CD-5A4B-A67281972F07}"/>
              </a:ext>
            </a:extLst>
          </p:cNvPr>
          <p:cNvSpPr/>
          <p:nvPr/>
        </p:nvSpPr>
        <p:spPr>
          <a:xfrm>
            <a:off x="6314353" y="2146213"/>
            <a:ext cx="768098" cy="701607"/>
          </a:xfrm>
          <a:prstGeom prst="rightArrow">
            <a:avLst/>
          </a:prstGeom>
          <a:solidFill>
            <a:srgbClr val="D13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CC80CEAB-4950-BF83-CF6E-75AFB5732734}"/>
              </a:ext>
            </a:extLst>
          </p:cNvPr>
          <p:cNvSpPr/>
          <p:nvPr/>
        </p:nvSpPr>
        <p:spPr>
          <a:xfrm>
            <a:off x="11207126" y="4885701"/>
            <a:ext cx="768098" cy="701607"/>
          </a:xfrm>
          <a:prstGeom prst="rightArrow">
            <a:avLst/>
          </a:prstGeom>
          <a:solidFill>
            <a:srgbClr val="D13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1866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F4950-9083-E26E-313F-9E7C86106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D0C70-6BD7-02A0-4F5F-B0E6A7E7F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Large and small number mazes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3CCA76-8996-B3E2-3D94-CDD6AECAC91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51346-5D4C-9C19-EEB5-ECF5BFB5974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9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4010F58-E2CC-594C-0BE4-A577DB772660}"/>
              </a:ext>
            </a:extLst>
          </p:cNvPr>
          <p:cNvGraphicFramePr>
            <a:graphicFrameLocks noGrp="1"/>
          </p:cNvGraphicFramePr>
          <p:nvPr/>
        </p:nvGraphicFramePr>
        <p:xfrm>
          <a:off x="789934" y="1589367"/>
          <a:ext cx="3603774" cy="1968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1258">
                  <a:extLst>
                    <a:ext uri="{9D8B030D-6E8A-4147-A177-3AD203B41FA5}">
                      <a16:colId xmlns:a16="http://schemas.microsoft.com/office/drawing/2014/main" val="1573990232"/>
                    </a:ext>
                  </a:extLst>
                </a:gridCol>
                <a:gridCol w="1201258">
                  <a:extLst>
                    <a:ext uri="{9D8B030D-6E8A-4147-A177-3AD203B41FA5}">
                      <a16:colId xmlns:a16="http://schemas.microsoft.com/office/drawing/2014/main" val="4192821981"/>
                    </a:ext>
                  </a:extLst>
                </a:gridCol>
                <a:gridCol w="1201258">
                  <a:extLst>
                    <a:ext uri="{9D8B030D-6E8A-4147-A177-3AD203B41FA5}">
                      <a16:colId xmlns:a16="http://schemas.microsoft.com/office/drawing/2014/main" val="4034029527"/>
                    </a:ext>
                  </a:extLst>
                </a:gridCol>
              </a:tblGrid>
              <a:tr h="984198"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32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5677194"/>
                  </a:ext>
                </a:extLst>
              </a:tr>
              <a:tr h="984198"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0473537"/>
                  </a:ext>
                </a:extLst>
              </a:tr>
            </a:tbl>
          </a:graphicData>
        </a:graphic>
      </p:graphicFrame>
      <p:sp>
        <p:nvSpPr>
          <p:cNvPr id="8" name="Arrow: Right 7">
            <a:extLst>
              <a:ext uri="{FF2B5EF4-FFF2-40B4-BE49-F238E27FC236}">
                <a16:creationId xmlns:a16="http://schemas.microsoft.com/office/drawing/2014/main" id="{0106AB1F-DCC2-7BE4-9DCC-B0578C9EC37A}"/>
              </a:ext>
            </a:extLst>
          </p:cNvPr>
          <p:cNvSpPr/>
          <p:nvPr/>
        </p:nvSpPr>
        <p:spPr>
          <a:xfrm>
            <a:off x="511169" y="1781513"/>
            <a:ext cx="557530" cy="509267"/>
          </a:xfrm>
          <a:prstGeom prst="rightArrow">
            <a:avLst/>
          </a:prstGeom>
          <a:solidFill>
            <a:srgbClr val="D13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5A75F213-AA57-2185-908F-DDBAA107C4E2}"/>
              </a:ext>
            </a:extLst>
          </p:cNvPr>
          <p:cNvSpPr/>
          <p:nvPr/>
        </p:nvSpPr>
        <p:spPr>
          <a:xfrm>
            <a:off x="4226493" y="2856892"/>
            <a:ext cx="557530" cy="509267"/>
          </a:xfrm>
          <a:prstGeom prst="rightArrow">
            <a:avLst/>
          </a:prstGeom>
          <a:solidFill>
            <a:srgbClr val="D13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03CFC29F-2159-9219-27AE-C9CD754F305F}"/>
              </a:ext>
            </a:extLst>
          </p:cNvPr>
          <p:cNvGraphicFramePr>
            <a:graphicFrameLocks noGrp="1"/>
          </p:cNvGraphicFramePr>
          <p:nvPr/>
        </p:nvGraphicFramePr>
        <p:xfrm>
          <a:off x="6154266" y="1568595"/>
          <a:ext cx="4805032" cy="3936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1258">
                  <a:extLst>
                    <a:ext uri="{9D8B030D-6E8A-4147-A177-3AD203B41FA5}">
                      <a16:colId xmlns:a16="http://schemas.microsoft.com/office/drawing/2014/main" val="1573990232"/>
                    </a:ext>
                  </a:extLst>
                </a:gridCol>
                <a:gridCol w="1201258">
                  <a:extLst>
                    <a:ext uri="{9D8B030D-6E8A-4147-A177-3AD203B41FA5}">
                      <a16:colId xmlns:a16="http://schemas.microsoft.com/office/drawing/2014/main" val="4192821981"/>
                    </a:ext>
                  </a:extLst>
                </a:gridCol>
                <a:gridCol w="1201258">
                  <a:extLst>
                    <a:ext uri="{9D8B030D-6E8A-4147-A177-3AD203B41FA5}">
                      <a16:colId xmlns:a16="http://schemas.microsoft.com/office/drawing/2014/main" val="4034029527"/>
                    </a:ext>
                  </a:extLst>
                </a:gridCol>
                <a:gridCol w="1201258">
                  <a:extLst>
                    <a:ext uri="{9D8B030D-6E8A-4147-A177-3AD203B41FA5}">
                      <a16:colId xmlns:a16="http://schemas.microsoft.com/office/drawing/2014/main" val="2873311274"/>
                    </a:ext>
                  </a:extLst>
                </a:gridCol>
              </a:tblGrid>
              <a:tr h="984198"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32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29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5677194"/>
                  </a:ext>
                </a:extLst>
              </a:tr>
              <a:tr h="984198"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27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0473537"/>
                  </a:ext>
                </a:extLst>
              </a:tr>
              <a:tr h="984198"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38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4022239"/>
                  </a:ext>
                </a:extLst>
              </a:tr>
              <a:tr h="984198"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22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42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900" b="0">
                          <a:solidFill>
                            <a:schemeClr val="tx1"/>
                          </a:solidFill>
                          <a:latin typeface="+mn-lt"/>
                        </a:rPr>
                        <a:t>16</a:t>
                      </a:r>
                    </a:p>
                  </a:txBody>
                  <a:tcPr marL="87164" marR="87164" marT="43583" marB="4358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574931"/>
                  </a:ext>
                </a:extLst>
              </a:tr>
            </a:tbl>
          </a:graphicData>
        </a:graphic>
      </p:graphicFrame>
      <p:sp>
        <p:nvSpPr>
          <p:cNvPr id="15" name="Arrow: Right 14">
            <a:extLst>
              <a:ext uri="{FF2B5EF4-FFF2-40B4-BE49-F238E27FC236}">
                <a16:creationId xmlns:a16="http://schemas.microsoft.com/office/drawing/2014/main" id="{7932CF5A-F7E8-128C-B584-91D0261B8A29}"/>
              </a:ext>
            </a:extLst>
          </p:cNvPr>
          <p:cNvSpPr/>
          <p:nvPr/>
        </p:nvSpPr>
        <p:spPr>
          <a:xfrm>
            <a:off x="5995940" y="1760741"/>
            <a:ext cx="557530" cy="509267"/>
          </a:xfrm>
          <a:prstGeom prst="rightArrow">
            <a:avLst/>
          </a:prstGeom>
          <a:solidFill>
            <a:srgbClr val="D13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E1A80BA8-DEEC-C4B1-8B0D-B6964D044DC2}"/>
              </a:ext>
            </a:extLst>
          </p:cNvPr>
          <p:cNvSpPr/>
          <p:nvPr/>
        </p:nvSpPr>
        <p:spPr>
          <a:xfrm>
            <a:off x="10764030" y="4799987"/>
            <a:ext cx="557530" cy="509267"/>
          </a:xfrm>
          <a:prstGeom prst="rightArrow">
            <a:avLst/>
          </a:prstGeom>
          <a:solidFill>
            <a:srgbClr val="D13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8926186"/>
      </p:ext>
    </p:extLst>
  </p:cSld>
  <p:clrMapOvr>
    <a:masterClrMapping/>
  </p:clrMapOvr>
</p:sld>
</file>

<file path=ppt/theme/theme1.xml><?xml version="1.0" encoding="utf-8"?>
<a:theme xmlns:a="http://schemas.openxmlformats.org/drawingml/2006/main" name="reSolve">
  <a:themeElements>
    <a:clrScheme name="AASE Resolve Colours">
      <a:dk1>
        <a:srgbClr val="000000"/>
      </a:dk1>
      <a:lt1>
        <a:sysClr val="window" lastClr="FFFFFF"/>
      </a:lt1>
      <a:dk2>
        <a:srgbClr val="000000"/>
      </a:dk2>
      <a:lt2>
        <a:srgbClr val="FC940B"/>
      </a:lt2>
      <a:accent1>
        <a:srgbClr val="FC940B"/>
      </a:accent1>
      <a:accent2>
        <a:srgbClr val="F5B841"/>
      </a:accent2>
      <a:accent3>
        <a:srgbClr val="DBD7D2"/>
      </a:accent3>
      <a:accent4>
        <a:srgbClr val="FFEFD5"/>
      </a:accent4>
      <a:accent5>
        <a:srgbClr val="DD3E00"/>
      </a:accent5>
      <a:accent6>
        <a:srgbClr val="FFAE76"/>
      </a:accent6>
      <a:hlink>
        <a:srgbClr val="FC940B"/>
      </a:hlink>
      <a:folHlink>
        <a:srgbClr val="DBD7D2"/>
      </a:folHlink>
    </a:clrScheme>
    <a:fontScheme name="AAS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6E6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83C6896F-28D8-4D7C-967E-DDDA3AE0D7E6}" vid="{EF47F3FA-6CB1-43A2-9506-4AB622D9E422}"/>
    </a:ext>
  </a:extLst>
</a:theme>
</file>

<file path=ppt/theme/theme2.xml><?xml version="1.0" encoding="utf-8"?>
<a:theme xmlns:a="http://schemas.openxmlformats.org/drawingml/2006/main" name="1_reSolve">
  <a:themeElements>
    <a:clrScheme name="AASE Resolve Colours">
      <a:dk1>
        <a:srgbClr val="000000"/>
      </a:dk1>
      <a:lt1>
        <a:sysClr val="window" lastClr="FFFFFF"/>
      </a:lt1>
      <a:dk2>
        <a:srgbClr val="000000"/>
      </a:dk2>
      <a:lt2>
        <a:srgbClr val="FC940B"/>
      </a:lt2>
      <a:accent1>
        <a:srgbClr val="FC940B"/>
      </a:accent1>
      <a:accent2>
        <a:srgbClr val="F5B841"/>
      </a:accent2>
      <a:accent3>
        <a:srgbClr val="DBD7D2"/>
      </a:accent3>
      <a:accent4>
        <a:srgbClr val="FFEFD5"/>
      </a:accent4>
      <a:accent5>
        <a:srgbClr val="DD3E00"/>
      </a:accent5>
      <a:accent6>
        <a:srgbClr val="FFAE76"/>
      </a:accent6>
      <a:hlink>
        <a:srgbClr val="FC940B"/>
      </a:hlink>
      <a:folHlink>
        <a:srgbClr val="DBD7D2"/>
      </a:folHlink>
    </a:clrScheme>
    <a:fontScheme name="AAS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6E6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aster_reSolve.potx" id="{4FE9F5A0-AF46-4ACA-AA17-9B17B1656F5F}" vid="{60293CA5-E9DB-4495-B25A-71448718E31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F2DF799B4EDD418D115D512438A05B" ma:contentTypeVersion="25" ma:contentTypeDescription="Create a new document." ma:contentTypeScope="" ma:versionID="85f65d4ea13f07134fca62ca26ce7142">
  <xsd:schema xmlns:xsd="http://www.w3.org/2001/XMLSchema" xmlns:xs="http://www.w3.org/2001/XMLSchema" xmlns:p="http://schemas.microsoft.com/office/2006/metadata/properties" xmlns:ns2="249bb05d-9f36-4797-baf9-70f03887c0e2" xmlns:ns3="72742c65-25f8-4182-b9d2-6eb58ec07966" targetNamespace="http://schemas.microsoft.com/office/2006/metadata/properties" ma:root="true" ma:fieldsID="c8aa36dcdc80587c7f786c044bd659d1" ns2:_="" ns3:_="">
    <xsd:import namespace="249bb05d-9f36-4797-baf9-70f03887c0e2"/>
    <xsd:import namespace="72742c65-25f8-4182-b9d2-6eb58ec07966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LengthInSeconds" minOccurs="0"/>
                <xsd:element ref="ns3:lcf76f155ced4ddcb4097134ff3c332f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2:SharedWithUsers" minOccurs="0"/>
                <xsd:element ref="ns2:SharedWithDetails" minOccurs="0"/>
                <xsd:element ref="ns3:Thumb" minOccurs="0"/>
                <xsd:element ref="ns3:MediaServiceSearchProperties" minOccurs="0"/>
                <xsd:element ref="ns3:ResourceType" minOccurs="0"/>
                <xsd:element ref="ns3:KeyTheme" minOccurs="0"/>
                <xsd:element ref="ns3:reSolveApproach" minOccurs="0"/>
                <xsd:element ref="ns3:Countryoforigin" minOccurs="0"/>
                <xsd:element ref="ns3:Filetype" minOccurs="0"/>
                <xsd:element ref="ns3:MediaServiceBillingMetadata" minOccurs="0"/>
                <xsd:element ref="ns3:Im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9bb05d-9f36-4797-baf9-70f03887c0e2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Enterprise Keywords" ma:fieldId="{23f27201-bee3-471e-b2e7-b64fd8b7ca38}" ma:taxonomyMulti="true" ma:sspId="5397e1ef-6145-448f-8584-0166883bf31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2568cf63-bd21-49d1-b78b-56f137b96478}" ma:internalName="TaxCatchAll" ma:showField="CatchAllData" ma:web="249bb05d-9f36-4797-baf9-70f03887c0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1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742c65-25f8-4182-b9d2-6eb58ec079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397e1ef-6145-448f-8584-0166883bf3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Thumb" ma:index="27" nillable="true" ma:displayName="Thumb" ma:format="Thumbnail" ma:internalName="Thumb">
      <xsd:simpleType>
        <xsd:restriction base="dms:Unknown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esourceType" ma:index="29" nillable="true" ma:displayName="Resource Type" ma:format="Dropdown" ma:internalName="ResourceType">
      <xsd:simpleType>
        <xsd:union memberTypes="dms:Text">
          <xsd:simpleType>
            <xsd:restriction base="dms:Choice">
              <xsd:enumeration value="Presentation"/>
              <xsd:enumeration value="Research"/>
              <xsd:enumeration value="Resource"/>
              <xsd:enumeration value="Template"/>
              <xsd:enumeration value="Abstract"/>
            </xsd:restriction>
          </xsd:simpleType>
        </xsd:union>
      </xsd:simpleType>
    </xsd:element>
    <xsd:element name="KeyTheme" ma:index="30" nillable="true" ma:displayName="Key Theme" ma:format="Dropdown" ma:internalName="KeyThem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Variation Theory"/>
                        <xsd:enumeration value="Learning Progressions"/>
                        <xsd:enumeration value="Professional Learning"/>
                        <xsd:enumeration value="Pedagogy"/>
                        <xsd:enumeration value="Representation"/>
                        <xsd:enumeration value="Secondary"/>
                        <xsd:enumeration value="Complexity Theory"/>
                        <xsd:enumeration value="Communities of Inquiry"/>
                        <xsd:enumeration value="Teacher Knowledge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reSolveApproach" ma:index="31" nillable="true" ma:displayName="reSolve Approach" ma:format="Dropdown" ma:internalName="reSolveApproach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Teacher"/>
                        <xsd:enumeration value="Tasks"/>
                        <xsd:enumeration value="Mathematics"/>
                        <xsd:enumeration value="Tools"/>
                        <xsd:enumeration value="Culture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Countryoforigin" ma:index="32" nillable="true" ma:displayName="Country of origin" ma:format="Dropdown" ma:internalName="Countryoforigin">
      <xsd:simpleType>
        <xsd:restriction base="dms:Choice">
          <xsd:enumeration value="Australia"/>
          <xsd:enumeration value="International"/>
        </xsd:restriction>
      </xsd:simpleType>
    </xsd:element>
    <xsd:element name="Filetype" ma:index="33" nillable="true" ma:displayName="File type" ma:format="Thumbnail" ma:internalName="Filetype">
      <xsd:simpleType>
        <xsd:restriction base="dms:Unknown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  <xsd:element name="Image" ma:index="35" nillable="true" ma:displayName="Image" ma:format="Thumbnail" ma:internalName="Imag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SolveApproach xmlns="72742c65-25f8-4182-b9d2-6eb58ec07966" xsi:nil="true"/>
    <_dlc_DocId xmlns="249bb05d-9f36-4797-baf9-70f03887c0e2">AASID-2102554853-2692013</_dlc_DocId>
    <TaxKeywordTaxHTField xmlns="249bb05d-9f36-4797-baf9-70f03887c0e2">
      <Terms xmlns="http://schemas.microsoft.com/office/infopath/2007/PartnerControls"/>
    </TaxKeywordTaxHTField>
    <Filetype xmlns="72742c65-25f8-4182-b9d2-6eb58ec07966" xsi:nil="true"/>
    <Thumb xmlns="72742c65-25f8-4182-b9d2-6eb58ec07966" xsi:nil="true"/>
    <Countryoforigin xmlns="72742c65-25f8-4182-b9d2-6eb58ec07966" xsi:nil="true"/>
    <KeyTheme xmlns="72742c65-25f8-4182-b9d2-6eb58ec07966" xsi:nil="true"/>
    <_dlc_DocIdUrl xmlns="249bb05d-9f36-4797-baf9-70f03887c0e2">
      <Url>https://ausacademyofscience.sharepoint.com/_layouts/15/DocIdRedir.aspx?ID=AASID-2102554853-2692013</Url>
      <Description>AASID-2102554853-2692013</Description>
    </_dlc_DocIdUrl>
    <SharedWithUsers xmlns="249bb05d-9f36-4797-baf9-70f03887c0e2">
      <UserInfo>
        <DisplayName>Ruqiyah Patel</DisplayName>
        <AccountId>45</AccountId>
        <AccountType/>
      </UserInfo>
    </SharedWithUsers>
    <lcf76f155ced4ddcb4097134ff3c332f xmlns="72742c65-25f8-4182-b9d2-6eb58ec07966">
      <Terms xmlns="http://schemas.microsoft.com/office/infopath/2007/PartnerControls"/>
    </lcf76f155ced4ddcb4097134ff3c332f>
    <ResourceType xmlns="72742c65-25f8-4182-b9d2-6eb58ec07966" xsi:nil="true"/>
    <TaxCatchAll xmlns="249bb05d-9f36-4797-baf9-70f03887c0e2" xsi:nil="true"/>
    <Image xmlns="72742c65-25f8-4182-b9d2-6eb58ec07966" xsi:nil="true"/>
  </documentManagement>
</p:properties>
</file>

<file path=customXml/itemProps1.xml><?xml version="1.0" encoding="utf-8"?>
<ds:datastoreItem xmlns:ds="http://schemas.openxmlformats.org/officeDocument/2006/customXml" ds:itemID="{44AED30B-39A7-4FC4-89A4-0B1D982E1F95}">
  <ds:schemaRefs>
    <ds:schemaRef ds:uri="249bb05d-9f36-4797-baf9-70f03887c0e2"/>
    <ds:schemaRef ds:uri="72742c65-25f8-4182-b9d2-6eb58ec0796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3E0A24F-1580-4F8E-A2A5-FDEFE3FCE3AF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96C99CD7-BFC5-4B26-8787-C2BB07D8099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939B8A6-4CEA-4A73-90C7-F239A3CD5FE2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249bb05d-9f36-4797-baf9-70f03887c0e2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72742c65-25f8-4182-b9d2-6eb58ec0796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reSolve_PPT_Template</Template>
  <TotalTime>5869</TotalTime>
  <Words>354</Words>
  <Application>Microsoft Office PowerPoint</Application>
  <PresentationFormat>Widescreen</PresentationFormat>
  <Paragraphs>109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reSolve</vt:lpstr>
      <vt:lpstr>1_reSolve</vt:lpstr>
      <vt:lpstr>Counting your odds and evens</vt:lpstr>
      <vt:lpstr>Lesson 1 • Number maze</vt:lpstr>
      <vt:lpstr>Number maze</vt:lpstr>
      <vt:lpstr>Odd and even</vt:lpstr>
      <vt:lpstr>Number maze</vt:lpstr>
      <vt:lpstr>Number maze</vt:lpstr>
      <vt:lpstr>Lesson 2 • Designing your own maze</vt:lpstr>
      <vt:lpstr>Changing up the maze</vt:lpstr>
      <vt:lpstr>Large and small number mazes</vt:lpstr>
      <vt:lpstr>Lesson 3 • Explaining the pattern</vt:lpstr>
      <vt:lpstr>Mystery maze</vt:lpstr>
      <vt:lpstr>Convince me</vt:lpstr>
      <vt:lpstr>When will a path be odd or even?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Jennifer Palisse</cp:lastModifiedBy>
  <cp:revision>2</cp:revision>
  <dcterms:created xsi:type="dcterms:W3CDTF">2025-04-22T00:45:57Z</dcterms:created>
  <dcterms:modified xsi:type="dcterms:W3CDTF">2026-05-05T05:36:18Z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/>
  </property>
  <property fmtid="{D5CDD505-2E9C-101B-9397-08002B2CF9AE}" pid="3" name="MediaServiceImageTags">
    <vt:lpwstr/>
  </property>
  <property fmtid="{D5CDD505-2E9C-101B-9397-08002B2CF9AE}" pid="4" name="ContentTypeId">
    <vt:lpwstr>0x010100A9F2DF799B4EDD418D115D512438A05B</vt:lpwstr>
  </property>
  <property fmtid="{D5CDD505-2E9C-101B-9397-08002B2CF9AE}" pid="5" name="_dlc_DocIdItemGuid">
    <vt:lpwstr>7cccf058-eadf-4f95-ba7c-e4809f3b62ea</vt:lpwstr>
  </property>
</Properties>
</file>