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713" r:id="rId2"/>
  </p:sldMasterIdLst>
  <p:notesMasterIdLst>
    <p:notesMasterId r:id="rId30"/>
  </p:notesMasterIdLst>
  <p:handoutMasterIdLst>
    <p:handoutMasterId r:id="rId31"/>
  </p:handoutMasterIdLst>
  <p:sldIdLst>
    <p:sldId id="287" r:id="rId3"/>
    <p:sldId id="341" r:id="rId4"/>
    <p:sldId id="288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321" r:id="rId14"/>
    <p:sldId id="346" r:id="rId15"/>
    <p:sldId id="309" r:id="rId16"/>
    <p:sldId id="327" r:id="rId17"/>
    <p:sldId id="328" r:id="rId18"/>
    <p:sldId id="332" r:id="rId19"/>
    <p:sldId id="333" r:id="rId20"/>
    <p:sldId id="329" r:id="rId21"/>
    <p:sldId id="330" r:id="rId22"/>
    <p:sldId id="335" r:id="rId23"/>
    <p:sldId id="336" r:id="rId24"/>
    <p:sldId id="337" r:id="rId25"/>
    <p:sldId id="338" r:id="rId26"/>
    <p:sldId id="322" r:id="rId27"/>
    <p:sldId id="343" r:id="rId28"/>
    <p:sldId id="347" r:id="rId29"/>
  </p:sldIdLst>
  <p:sldSz cx="12192000" cy="6858000"/>
  <p:notesSz cx="6858000" cy="9144000"/>
  <p:defaultTextStyle>
    <a:defPPr>
      <a:defRPr lang="en-US"/>
    </a:defPPr>
    <a:lvl1pPr marL="0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1pPr>
    <a:lvl2pPr marL="609448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2pPr>
    <a:lvl3pPr marL="1218895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3pPr>
    <a:lvl4pPr marL="1828343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4pPr>
    <a:lvl5pPr marL="2437790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5pPr>
    <a:lvl6pPr marL="3047238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6pPr>
    <a:lvl7pPr marL="3656686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7pPr>
    <a:lvl8pPr marL="4266133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8pPr>
    <a:lvl9pPr marL="4875581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Right Click for Option" id="{4FDA67CD-A15C-4C29-8948-D1BF91269A83}">
          <p14:sldIdLst>
            <p14:sldId id="287"/>
            <p14:sldId id="341"/>
            <p14:sldId id="288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321"/>
            <p14:sldId id="346"/>
            <p14:sldId id="309"/>
            <p14:sldId id="327"/>
            <p14:sldId id="328"/>
            <p14:sldId id="332"/>
            <p14:sldId id="333"/>
            <p14:sldId id="329"/>
            <p14:sldId id="330"/>
            <p14:sldId id="335"/>
            <p14:sldId id="336"/>
            <p14:sldId id="337"/>
            <p14:sldId id="338"/>
            <p14:sldId id="322"/>
            <p14:sldId id="343"/>
            <p14:sldId id="34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601" userDrawn="1">
          <p15:clr>
            <a:srgbClr val="A4A3A4"/>
          </p15:clr>
        </p15:guide>
        <p15:guide id="2" orient="horz" pos="4048" userDrawn="1">
          <p15:clr>
            <a:srgbClr val="A4A3A4"/>
          </p15:clr>
        </p15:guide>
        <p15:guide id="3" orient="horz" pos="1009" userDrawn="1">
          <p15:clr>
            <a:srgbClr val="A4A3A4"/>
          </p15:clr>
        </p15:guide>
        <p15:guide id="4" orient="horz" pos="3748" userDrawn="1">
          <p15:clr>
            <a:srgbClr val="A4A3A4"/>
          </p15:clr>
        </p15:guide>
        <p15:guide id="5" pos="7493" userDrawn="1">
          <p15:clr>
            <a:srgbClr val="A4A3A4"/>
          </p15:clr>
        </p15:guide>
        <p15:guide id="6" pos="6448" userDrawn="1">
          <p15:clr>
            <a:srgbClr val="A4A3A4"/>
          </p15:clr>
        </p15:guide>
        <p15:guide id="7" pos="1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DBF1"/>
    <a:srgbClr val="DEF1CC"/>
    <a:srgbClr val="EEEEED"/>
    <a:srgbClr val="FC940B"/>
    <a:srgbClr val="0000FF"/>
    <a:srgbClr val="B5B3A7"/>
    <a:srgbClr val="FFE9CC"/>
    <a:srgbClr val="E2E2E2"/>
    <a:srgbClr val="4F4C37"/>
    <a:srgbClr val="1E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9982E0-4FF7-4484-A8A4-034D7D63F0C8}" v="4" dt="2026-07-30T03:24:37.885"/>
  </p1510:revLst>
</p1510:revInfo>
</file>

<file path=ppt/tableStyles.xml><?xml version="1.0" encoding="utf-8"?>
<a:tblStyleLst xmlns:a="http://schemas.openxmlformats.org/drawingml/2006/main" def="{A186E7CC-E9CA-4A81-9595-9A8B10420DC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126" y="288"/>
      </p:cViewPr>
      <p:guideLst>
        <p:guide orient="horz" pos="601"/>
        <p:guide orient="horz" pos="4048"/>
        <p:guide orient="horz" pos="1009"/>
        <p:guide orient="horz" pos="3748"/>
        <p:guide pos="7493"/>
        <p:guide pos="6448"/>
        <p:guide pos="18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38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ommentAuthors" Target="commentAuthors.xml"/><Relationship Id="rId37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7200"/>
          </a:xfrm>
          <a:prstGeom prst="rect">
            <a:avLst/>
          </a:prstGeom>
        </p:spPr>
        <p:txBody>
          <a:bodyPr vert="horz" lIns="72000" tIns="72000" rIns="72000" bIns="72000" rtlCol="0" anchor="t" anchorCtr="0"/>
          <a:lstStyle/>
          <a:p>
            <a:endParaRPr lang="en-AU" sz="1000"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72000" tIns="72000" rIns="72000" bIns="72000" rtlCol="0"/>
          <a:lstStyle>
            <a:lvl1pPr algn="r">
              <a:defRPr sz="1200"/>
            </a:lvl1pPr>
          </a:lstStyle>
          <a:p>
            <a:fld id="{4E50C307-5AD1-4F8C-91A0-1FC7219EFB34}" type="datetimeFigureOut">
              <a:rPr lang="en-AU" sz="1000" smtClean="0">
                <a:cs typeface="Arial" pitchFamily="34" charset="0"/>
              </a:rPr>
              <a:t>30/07/2026</a:t>
            </a:fld>
            <a:endParaRPr lang="en-AU" sz="1000"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72000" tIns="72000" rIns="72000" bIns="72000" rtlCol="0" anchor="b"/>
          <a:lstStyle>
            <a:lvl1pPr algn="l">
              <a:defRPr sz="1200"/>
            </a:lvl1pPr>
          </a:lstStyle>
          <a:p>
            <a:endParaRPr lang="en-AU" sz="1000"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769261" y="8685213"/>
            <a:ext cx="1087153" cy="457200"/>
          </a:xfrm>
          <a:prstGeom prst="rect">
            <a:avLst/>
          </a:prstGeom>
        </p:spPr>
        <p:txBody>
          <a:bodyPr vert="horz" lIns="0" tIns="36000" rIns="91440" bIns="36000" rtlCol="0" anchor="b"/>
          <a:lstStyle>
            <a:lvl1pPr algn="r">
              <a:defRPr sz="1200"/>
            </a:lvl1pPr>
          </a:lstStyle>
          <a:p>
            <a:fld id="{AF84CFB5-B6E9-4915-957C-05CFA717E28F}" type="slidenum">
              <a:rPr lang="en-AU" sz="1000" smtClean="0">
                <a:cs typeface="Arial" pitchFamily="34" charset="0"/>
              </a:rPr>
              <a:t>‹#›</a:t>
            </a:fld>
            <a:endParaRPr lang="en-AU" sz="100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290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76200" y="76200"/>
            <a:ext cx="5017985" cy="381000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>
                <a:latin typeface="+mn-lt"/>
              </a:defRPr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98770" y="64770"/>
            <a:ext cx="1417320" cy="381000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>
                <a:latin typeface="+mn-lt"/>
              </a:defRPr>
            </a:lvl1pPr>
          </a:lstStyle>
          <a:p>
            <a:fld id="{9BB1C32A-CF46-409D-8B8D-587A7E3A4DCC}" type="datetimeFigureOut">
              <a:rPr lang="en-AU" smtClean="0"/>
              <a:pPr/>
              <a:t>30/07/2026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46063" y="542925"/>
            <a:ext cx="7342188" cy="4130675"/>
          </a:xfrm>
          <a:prstGeom prst="rect">
            <a:avLst/>
          </a:prstGeom>
          <a:noFill/>
          <a:ln w="3175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264" y="4977044"/>
            <a:ext cx="5505891" cy="34811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marL="0" lvl="1"/>
            <a:r>
              <a:rPr lang="en-AU" noProof="0"/>
              <a:t>Second level</a:t>
            </a:r>
          </a:p>
          <a:p>
            <a:pPr marL="144000" lvl="2" indent="-144000">
              <a:buFont typeface="Arial" pitchFamily="34" charset="0"/>
              <a:buChar char="•"/>
            </a:pPr>
            <a:r>
              <a:rPr lang="en-AU" noProof="0"/>
              <a:t>Third level</a:t>
            </a:r>
          </a:p>
          <a:p>
            <a:pPr marL="288000" lvl="3" indent="-144000">
              <a:buFont typeface="Arial" pitchFamily="34" charset="0"/>
              <a:buChar char="•"/>
            </a:pPr>
            <a:r>
              <a:rPr lang="en-AU" noProof="0"/>
              <a:t>Fourth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76200" y="8685213"/>
            <a:ext cx="48006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+mn-lt"/>
                <a:cs typeface="Arial" pitchFamily="34" charset="0"/>
              </a:defRPr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855969" y="8685213"/>
            <a:ext cx="989013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+mn-lt"/>
              </a:defRPr>
            </a:lvl1pPr>
          </a:lstStyle>
          <a:p>
            <a:fld id="{D5A593CC-2149-4E6C-BC3C-0044C280ECB2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2576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895" rtl="0" eaLnBrk="1" latinLnBrk="0" hangingPunct="1">
      <a:defRPr lang="en-US" sz="1600" b="1" kern="1200" dirty="0" smtClean="0">
        <a:solidFill>
          <a:schemeClr val="tx1"/>
        </a:solidFill>
        <a:latin typeface="+mn-lt"/>
        <a:ea typeface="+mn-ea"/>
        <a:cs typeface="Arial" pitchFamily="34" charset="0"/>
      </a:defRPr>
    </a:lvl1pPr>
    <a:lvl2pPr marL="609448" algn="l" defTabSz="1218895" rtl="0" eaLnBrk="1" latinLnBrk="0" hangingPunct="1">
      <a:defRPr lang="en-US" sz="1600" kern="1200" dirty="0" smtClean="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1218895" algn="l" defTabSz="1218895" rtl="0" eaLnBrk="1" latinLnBrk="0" hangingPunct="1">
      <a:defRPr lang="en-US" sz="1600" kern="1200" dirty="0" smtClean="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828343" algn="l" defTabSz="1218895" rtl="0" eaLnBrk="1" latinLnBrk="0" hangingPunct="1">
      <a:defRPr lang="en-US" sz="1600" kern="1200" dirty="0" smtClean="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2437790" algn="l" defTabSz="1218895" rtl="0" eaLnBrk="1" latinLnBrk="0" hangingPunct="1">
      <a:defRPr lang="en-AU" sz="1600" kern="1200" baseline="0" dirty="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3047238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686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133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581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/>
              <a:t>https://commons.wikimedia.org/wiki/File:Children_playing_in_the_rice_mill_(edited).jpg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894599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6F2FD-6077-4BD4-DB0B-E43C32294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F2977E-4452-7AA6-B508-D10F1FF43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028681-FC57-B6EF-F971-F285DAEC55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AU"/>
            </a:br>
            <a:r>
              <a:rPr lang="en-AU"/>
              <a:t>https://commons.wikimedia.org/wiki/File:A_tent_on_a_bed.jpg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9C5104-7830-DB11-A56D-FB3E335127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380390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13CE2-29BF-E3FE-79CD-53F33390A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8503BC-765D-BC2D-461C-A81FA85B93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11C514-4B0A-D1A2-41D8-2ABDF167F5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AU"/>
            </a:br>
            <a:r>
              <a:rPr lang="en-AU"/>
              <a:t>https://commons.wikimedia.org/wiki/File:A_tent_on_a_bed.jpg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821D93-383A-BBB5-2275-2A2734477D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74198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1428F-4F7D-7034-1ABF-2D2ED8917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A656EF-248C-45BA-C604-8114F8880E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8575EC-E746-180D-DF69-60464B262D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AU"/>
            </a:br>
            <a:r>
              <a:rPr lang="en-AU"/>
              <a:t>https://commons.wikimedia.org/wiki/File:A_tent_on_a_bed.jpg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058CEF-007A-9B01-2BCC-7ED3682B1D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07295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46425-C321-72F0-84F6-0AACA0465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593913-8882-5EB2-5BD9-B7E10D0663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7B6FA1-4D9A-5487-8088-F4C54BD9CE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492E53-D299-43D5-0149-0EA9E94C03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19844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FAAC0-D5A9-470A-AE03-A7CCF50AD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059D7C-268B-4142-1530-FC1488565B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59A6C0-82B2-483F-A883-F8FF119532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AU"/>
            </a:br>
            <a:r>
              <a:rPr lang="en-AU"/>
              <a:t>https://commons.wikimedia.org/wiki/File:A_tent_on_a_bed.jpg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F1770E-9B9A-7E43-56DB-7C685A19D1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72517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A634F-2E65-BDD5-8815-A5662BF56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F0F7FF-09D4-BD7A-6B02-E0D5B8E3F4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26CB6F-3059-5B8A-BEDB-1335B0B925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AU"/>
            </a:br>
            <a:r>
              <a:rPr lang="en-AU"/>
              <a:t>https://commons.wikimedia.org/wiki/File:A_tent_on_a_bed.jpg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CD97AE-479E-CDA5-D084-34EC47162B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80966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090CF-B0D6-7611-D38E-35E80BB3E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72722B-600B-4302-7398-783EAF75C1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8CF022-5075-7F50-71C8-F22EE1B093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AU"/>
            </a:br>
            <a:r>
              <a:rPr lang="en-AU"/>
              <a:t>https://commons.wikimedia.org/wiki/File:A_tent_on_a_bed.jpg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5DF59A-873E-C16A-46FE-9FCA4A288D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466894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E9E36-DC20-1F47-5FD1-26C2F146D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5FAEF9-6229-06E9-3E00-93BD4F5146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701170-EF4C-2A46-B82A-C95243D671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AU"/>
            </a:br>
            <a:r>
              <a:rPr lang="en-AU"/>
              <a:t>https://commons.wikimedia.org/wiki/File:A_tent_on_a_bed.jpg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CF169E-4BE3-18AE-6D0D-B3DB51D105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573126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E4717-CCC9-DA68-E4BC-E5B8A44C0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A3E227-6EFF-21A1-AD64-DB66BBCC7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309DA4-E7BE-B6F3-34A3-F62E63E6AD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AU"/>
            </a:br>
            <a:r>
              <a:rPr lang="en-AU"/>
              <a:t>https://commons.wikimedia.org/wiki/File:A_tent_on_a_bed.jpg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EAC724-87FA-937B-E190-EE278569FE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4961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36131-3210-A06D-90E4-E35374672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24F630-FAAA-81A8-4B0A-D002874C9F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5C6A04-826B-C590-96A8-CCD62CB660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AU"/>
            </a:br>
            <a:r>
              <a:rPr lang="en-AU"/>
              <a:t>https://commons.wikimedia.org/wiki/File:A_tent_on_a_bed.jpg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991A4C-9A4B-BF0C-F193-DD5A054868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02180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78C67-435E-ECAE-FA4D-AB0DC7BBE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441524-12DF-B00E-92CC-1E75C6A9E1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D27879-0FC4-F4C0-37D5-50DFAA4B4B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AU"/>
            </a:br>
            <a:r>
              <a:rPr lang="en-AU"/>
              <a:t>https://commons.wikimedia.org/wiki/File:A_tent_on_a_bed.jpg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AE539F-49DB-A4C4-B56C-C43BA80DCC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00627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6523E1F-2C07-9BFE-E12B-785BEA27CBA7}"/>
              </a:ext>
            </a:extLst>
          </p:cNvPr>
          <p:cNvSpPr/>
          <p:nvPr userDrawn="1"/>
        </p:nvSpPr>
        <p:spPr>
          <a:xfrm>
            <a:off x="1" y="5724255"/>
            <a:ext cx="12191999" cy="1133745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F22226-8112-B345-8400-2663AF95AA30}"/>
              </a:ext>
            </a:extLst>
          </p:cNvPr>
          <p:cNvSpPr/>
          <p:nvPr userDrawn="1"/>
        </p:nvSpPr>
        <p:spPr>
          <a:xfrm>
            <a:off x="1" y="1628800"/>
            <a:ext cx="12191999" cy="4095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753925"/>
            <a:ext cx="8955384" cy="742940"/>
          </a:xfrm>
        </p:spPr>
        <p:txBody>
          <a:bodyPr/>
          <a:lstStyle>
            <a:lvl1pPr>
              <a:lnSpc>
                <a:spcPts val="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51623C-3CAA-6B21-12BC-B4C629FFFA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6021" y="3609020"/>
            <a:ext cx="8955384" cy="2115105"/>
          </a:xfrm>
        </p:spPr>
        <p:txBody>
          <a:bodyPr/>
          <a:lstStyle>
            <a:lvl1pPr>
              <a:lnSpc>
                <a:spcPts val="3600"/>
              </a:lnSpc>
              <a:spcAft>
                <a:spcPts val="0"/>
              </a:spcAft>
              <a:defRPr sz="3600" b="1">
                <a:solidFill>
                  <a:schemeClr val="bg1"/>
                </a:solidFill>
              </a:defRPr>
            </a:lvl1pPr>
            <a:lvl2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2pPr>
            <a:lvl3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3pPr>
            <a:lvl4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4pPr>
            <a:lvl5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5pPr>
            <a:lvl6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6pPr>
            <a:lvl7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7pPr>
            <a:lvl8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8pPr>
            <a:lvl9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4" y="44915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4A99148-3C20-3C25-7758-74B9D7C02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F3D0BC25-56EB-DAB4-0EC0-05078E3D2C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7" name="Graphic 3">
            <a:extLst>
              <a:ext uri="{FF2B5EF4-FFF2-40B4-BE49-F238E27FC236}">
                <a16:creationId xmlns:a16="http://schemas.microsoft.com/office/drawing/2014/main" id="{EEDEFEFB-2C29-0CD5-CC75-45028BC8F815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936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Content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6971249" cy="3852000"/>
          </a:xfrm>
        </p:spPr>
        <p:txBody>
          <a:bodyPr numCol="2" spcCol="468000"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E8D9A4BC-2BB1-B4C9-433F-54495B68C2E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64945" y="1692000"/>
            <a:ext cx="324139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Picture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B2EC4D4-6736-94F1-CB7B-EF955DEDD44E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04BE50-7303-0570-F651-0B594EE61D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D4736CE7-A4CA-F851-9E4B-0268F6BE785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60902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EC2DFFF-BC30-7588-CBE4-CEA369C56B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89935" y="1692000"/>
            <a:ext cx="106164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Picture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81D7A9-DFD9-E529-87FA-1C22B34E46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35C08D-0CE6-7222-C6B8-13D7E56C5A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AE1D76-1E3E-5A7E-9259-734BFE6090F4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3623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81D7A9-DFD9-E529-87FA-1C22B34E46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35C08D-0CE6-7222-C6B8-13D7E56C5A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AE1D76-1E3E-5A7E-9259-734BFE6090F4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able Placeholder 5">
            <a:extLst>
              <a:ext uri="{FF2B5EF4-FFF2-40B4-BE49-F238E27FC236}">
                <a16:creationId xmlns:a16="http://schemas.microsoft.com/office/drawing/2014/main" id="{FA98472D-486B-498A-D50E-32AF601538C0}"/>
              </a:ext>
            </a:extLst>
          </p:cNvPr>
          <p:cNvSpPr>
            <a:spLocks noGrp="1"/>
          </p:cNvSpPr>
          <p:nvPr>
            <p:ph type="tbl" sz="quarter" idx="18" hasCustomPrompt="1"/>
          </p:nvPr>
        </p:nvSpPr>
        <p:spPr>
          <a:xfrm>
            <a:off x="6359135" y="1692000"/>
            <a:ext cx="50472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Table</a:t>
            </a:r>
          </a:p>
        </p:txBody>
      </p:sp>
    </p:spTree>
    <p:extLst>
      <p:ext uri="{BB962C8B-B14F-4D97-AF65-F5344CB8AC3E}">
        <p14:creationId xmlns:p14="http://schemas.microsoft.com/office/powerpoint/2010/main" val="3481766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FB527207-12DA-E260-FE1E-B7DFF6F16B9E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789935" y="1692000"/>
            <a:ext cx="106164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Table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EEACDEE-B324-0328-C538-D18B0F3CFFC9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197612C-6EC9-4E05-62EA-553338434FE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8586D0DB-467A-49D4-378A-64E7DB7D93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49510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768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6523E1F-2C07-9BFE-E12B-785BEA27CBA7}"/>
              </a:ext>
            </a:extLst>
          </p:cNvPr>
          <p:cNvSpPr/>
          <p:nvPr userDrawn="1"/>
        </p:nvSpPr>
        <p:spPr>
          <a:xfrm>
            <a:off x="1" y="5724255"/>
            <a:ext cx="12191999" cy="1133745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F22226-8112-B345-8400-2663AF95AA30}"/>
              </a:ext>
            </a:extLst>
          </p:cNvPr>
          <p:cNvSpPr/>
          <p:nvPr userDrawn="1"/>
        </p:nvSpPr>
        <p:spPr>
          <a:xfrm>
            <a:off x="1" y="1628800"/>
            <a:ext cx="12191999" cy="4095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753925"/>
            <a:ext cx="8955384" cy="742940"/>
          </a:xfrm>
        </p:spPr>
        <p:txBody>
          <a:bodyPr/>
          <a:lstStyle>
            <a:lvl1pPr>
              <a:lnSpc>
                <a:spcPts val="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51623C-3CAA-6B21-12BC-B4C629FFFA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6021" y="3609020"/>
            <a:ext cx="8955384" cy="2115105"/>
          </a:xfrm>
        </p:spPr>
        <p:txBody>
          <a:bodyPr/>
          <a:lstStyle>
            <a:lvl1pPr>
              <a:lnSpc>
                <a:spcPts val="3600"/>
              </a:lnSpc>
              <a:spcAft>
                <a:spcPts val="0"/>
              </a:spcAft>
              <a:defRPr sz="3600" b="1">
                <a:solidFill>
                  <a:schemeClr val="bg1"/>
                </a:solidFill>
              </a:defRPr>
            </a:lvl1pPr>
            <a:lvl2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2pPr>
            <a:lvl3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3pPr>
            <a:lvl4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4pPr>
            <a:lvl5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5pPr>
            <a:lvl6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6pPr>
            <a:lvl7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7pPr>
            <a:lvl8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8pPr>
            <a:lvl9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4" y="44915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4A99148-3C20-3C25-7758-74B9D7C02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F3D0BC25-56EB-DAB4-0EC0-05078E3D2C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7" name="Graphic 3">
            <a:extLst>
              <a:ext uri="{FF2B5EF4-FFF2-40B4-BE49-F238E27FC236}">
                <a16:creationId xmlns:a16="http://schemas.microsoft.com/office/drawing/2014/main" id="{EEDEFEFB-2C29-0CD5-CC75-45028BC8F815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423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753925"/>
            <a:ext cx="8955384" cy="742940"/>
          </a:xfrm>
        </p:spPr>
        <p:txBody>
          <a:bodyPr/>
          <a:lstStyle>
            <a:lvl1pPr>
              <a:lnSpc>
                <a:spcPts val="5000"/>
              </a:lnSpc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51623C-3CAA-6B21-12BC-B4C629FFFA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6021" y="3609020"/>
            <a:ext cx="8955384" cy="2115105"/>
          </a:xfrm>
        </p:spPr>
        <p:txBody>
          <a:bodyPr/>
          <a:lstStyle>
            <a:lvl1pPr>
              <a:lnSpc>
                <a:spcPts val="3600"/>
              </a:lnSpc>
              <a:spcAft>
                <a:spcPts val="0"/>
              </a:spcAft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2pPr>
            <a:lvl3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3pPr>
            <a:lvl4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4pPr>
            <a:lvl5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5pPr>
            <a:lvl6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6pPr>
            <a:lvl7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7pPr>
            <a:lvl8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8pPr>
            <a:lvl9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4" y="44915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4A99148-3C20-3C25-7758-74B9D7C02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F3D0BC25-56EB-DAB4-0EC0-05078E3D2C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27201410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3433357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69A917-35EB-C0C2-87CF-A94D434BD58C}"/>
              </a:ext>
            </a:extLst>
          </p:cNvPr>
          <p:cNvSpPr/>
          <p:nvPr userDrawn="1"/>
        </p:nvSpPr>
        <p:spPr>
          <a:xfrm>
            <a:off x="1" y="1628800"/>
            <a:ext cx="12191999" cy="52292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B9217EA5-C06B-132D-DDC4-E68E975E4564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594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69A917-35EB-C0C2-87CF-A94D434BD58C}"/>
              </a:ext>
            </a:extLst>
          </p:cNvPr>
          <p:cNvSpPr/>
          <p:nvPr userDrawn="1"/>
        </p:nvSpPr>
        <p:spPr>
          <a:xfrm>
            <a:off x="1" y="1628800"/>
            <a:ext cx="12191999" cy="52291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/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/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B9217EA5-C06B-132D-DDC4-E68E975E4564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0745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753925"/>
            <a:ext cx="8955384" cy="742940"/>
          </a:xfrm>
        </p:spPr>
        <p:txBody>
          <a:bodyPr/>
          <a:lstStyle>
            <a:lvl1pPr>
              <a:lnSpc>
                <a:spcPts val="5000"/>
              </a:lnSpc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51623C-3CAA-6B21-12BC-B4C629FFFA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6021" y="3609020"/>
            <a:ext cx="8955384" cy="2115105"/>
          </a:xfrm>
        </p:spPr>
        <p:txBody>
          <a:bodyPr/>
          <a:lstStyle>
            <a:lvl1pPr>
              <a:lnSpc>
                <a:spcPts val="3600"/>
              </a:lnSpc>
              <a:spcAft>
                <a:spcPts val="0"/>
              </a:spcAft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2pPr>
            <a:lvl3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3pPr>
            <a:lvl4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4pPr>
            <a:lvl5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5pPr>
            <a:lvl6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6pPr>
            <a:lvl7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7pPr>
            <a:lvl8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8pPr>
            <a:lvl9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4" y="44915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4A99148-3C20-3C25-7758-74B9D7C02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F3D0BC25-56EB-DAB4-0EC0-05078E3D2C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37358978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69A917-35EB-C0C2-87CF-A94D434BD58C}"/>
              </a:ext>
            </a:extLst>
          </p:cNvPr>
          <p:cNvSpPr/>
          <p:nvPr userDrawn="1"/>
        </p:nvSpPr>
        <p:spPr>
          <a:xfrm>
            <a:off x="1" y="2303875"/>
            <a:ext cx="12191999" cy="2250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/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/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B9217EA5-C06B-132D-DDC4-E68E975E4564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98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1999"/>
            <a:ext cx="10616398" cy="3852000"/>
          </a:xfrm>
        </p:spPr>
        <p:txBody>
          <a:bodyPr/>
          <a:lstStyle>
            <a:lvl1pPr>
              <a:spcAft>
                <a:spcPts val="800"/>
              </a:spcAft>
              <a:defRPr/>
            </a:lvl1pPr>
            <a:lvl2pPr>
              <a:spcAft>
                <a:spcPts val="800"/>
              </a:spcAft>
              <a:defRPr/>
            </a:lvl2pPr>
            <a:lvl3pPr>
              <a:spcAft>
                <a:spcPts val="800"/>
              </a:spcAft>
              <a:defRPr/>
            </a:lvl3pPr>
            <a:lvl4pPr>
              <a:spcAft>
                <a:spcPts val="800"/>
              </a:spcAft>
              <a:defRPr/>
            </a:lvl4pPr>
            <a:lvl5pPr>
              <a:spcAft>
                <a:spcPts val="800"/>
              </a:spcAft>
              <a:defRPr/>
            </a:lvl5pPr>
            <a:lvl6pPr>
              <a:spcAft>
                <a:spcPts val="800"/>
              </a:spcAft>
              <a:defRPr/>
            </a:lvl6pPr>
            <a:lvl7pPr>
              <a:spcAft>
                <a:spcPts val="800"/>
              </a:spcAft>
              <a:defRPr/>
            </a:lvl7pPr>
            <a:lvl8pPr>
              <a:spcAft>
                <a:spcPts val="800"/>
              </a:spcAft>
              <a:defRPr/>
            </a:lvl8pPr>
            <a:lvl9pPr>
              <a:spcAft>
                <a:spcPts val="800"/>
              </a:spcAft>
              <a:defRPr/>
            </a:lvl9pPr>
          </a:lstStyle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E11957-4A74-A975-C0CA-8F433DBFEA9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AD20DA-08D2-9936-734C-E40EFDEFB65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60F852D-26A0-288B-A086-36AFF6182DBC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8631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6F975B4C-BAF5-E2EB-F9CA-8571039BF37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359135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0A3734-3014-C979-22C7-AD2EFFBC081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25235-F086-DE87-717A-33956E1A76D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6D4565F-4100-A6E8-C161-9A32892BCCFB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1369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EC2DFFF-BC30-7588-CBE4-CEA369C56B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59135" y="1692000"/>
            <a:ext cx="50472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Picture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81D7A9-DFD9-E529-87FA-1C22B34E46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35C08D-0CE6-7222-C6B8-13D7E56C5A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AE1D76-1E3E-5A7E-9259-734BFE6090F4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22964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Content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6971249" cy="3852000"/>
          </a:xfrm>
        </p:spPr>
        <p:txBody>
          <a:bodyPr numCol="2" spcCol="468000"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E8D9A4BC-2BB1-B4C9-433F-54495B68C2E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64945" y="1692000"/>
            <a:ext cx="324139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Picture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B2EC4D4-6736-94F1-CB7B-EF955DEDD44E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04BE50-7303-0570-F651-0B594EE61D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D4736CE7-A4CA-F851-9E4B-0268F6BE785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946674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EC2DFFF-BC30-7588-CBE4-CEA369C56B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89935" y="1692000"/>
            <a:ext cx="106164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Picture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81D7A9-DFD9-E529-87FA-1C22B34E46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35C08D-0CE6-7222-C6B8-13D7E56C5A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AE1D76-1E3E-5A7E-9259-734BFE6090F4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13611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81D7A9-DFD9-E529-87FA-1C22B34E46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35C08D-0CE6-7222-C6B8-13D7E56C5A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AE1D76-1E3E-5A7E-9259-734BFE6090F4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able Placeholder 5">
            <a:extLst>
              <a:ext uri="{FF2B5EF4-FFF2-40B4-BE49-F238E27FC236}">
                <a16:creationId xmlns:a16="http://schemas.microsoft.com/office/drawing/2014/main" id="{FA98472D-486B-498A-D50E-32AF601538C0}"/>
              </a:ext>
            </a:extLst>
          </p:cNvPr>
          <p:cNvSpPr>
            <a:spLocks noGrp="1"/>
          </p:cNvSpPr>
          <p:nvPr>
            <p:ph type="tbl" sz="quarter" idx="18" hasCustomPrompt="1"/>
          </p:nvPr>
        </p:nvSpPr>
        <p:spPr>
          <a:xfrm>
            <a:off x="6359135" y="1692000"/>
            <a:ext cx="50472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Table</a:t>
            </a:r>
          </a:p>
        </p:txBody>
      </p:sp>
    </p:spTree>
    <p:extLst>
      <p:ext uri="{BB962C8B-B14F-4D97-AF65-F5344CB8AC3E}">
        <p14:creationId xmlns:p14="http://schemas.microsoft.com/office/powerpoint/2010/main" val="3238875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FB527207-12DA-E260-FE1E-B7DFF6F16B9E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789935" y="1692000"/>
            <a:ext cx="106164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Table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EEACDEE-B324-0328-C538-D18B0F3CFFC9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197612C-6EC9-4E05-62EA-553338434FE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8586D0DB-467A-49D4-378A-64E7DB7D93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375408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7660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2038460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69A917-35EB-C0C2-87CF-A94D434BD58C}"/>
              </a:ext>
            </a:extLst>
          </p:cNvPr>
          <p:cNvSpPr/>
          <p:nvPr userDrawn="1"/>
        </p:nvSpPr>
        <p:spPr>
          <a:xfrm>
            <a:off x="1" y="1628800"/>
            <a:ext cx="12191999" cy="52292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B9217EA5-C06B-132D-DDC4-E68E975E4564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413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69A917-35EB-C0C2-87CF-A94D434BD58C}"/>
              </a:ext>
            </a:extLst>
          </p:cNvPr>
          <p:cNvSpPr/>
          <p:nvPr userDrawn="1"/>
        </p:nvSpPr>
        <p:spPr>
          <a:xfrm>
            <a:off x="1" y="1628800"/>
            <a:ext cx="12191999" cy="52291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/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/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B9217EA5-C06B-132D-DDC4-E68E975E4564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1500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69A917-35EB-C0C2-87CF-A94D434BD58C}"/>
              </a:ext>
            </a:extLst>
          </p:cNvPr>
          <p:cNvSpPr/>
          <p:nvPr userDrawn="1"/>
        </p:nvSpPr>
        <p:spPr>
          <a:xfrm>
            <a:off x="1" y="2303875"/>
            <a:ext cx="12191999" cy="2250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/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/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B9217EA5-C06B-132D-DDC4-E68E975E4564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618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1999"/>
            <a:ext cx="10616398" cy="3852000"/>
          </a:xfrm>
        </p:spPr>
        <p:txBody>
          <a:bodyPr/>
          <a:lstStyle>
            <a:lvl1pPr>
              <a:spcAft>
                <a:spcPts val="800"/>
              </a:spcAft>
              <a:defRPr/>
            </a:lvl1pPr>
            <a:lvl2pPr>
              <a:spcAft>
                <a:spcPts val="800"/>
              </a:spcAft>
              <a:defRPr/>
            </a:lvl2pPr>
            <a:lvl3pPr>
              <a:spcAft>
                <a:spcPts val="800"/>
              </a:spcAft>
              <a:defRPr/>
            </a:lvl3pPr>
            <a:lvl4pPr>
              <a:spcAft>
                <a:spcPts val="800"/>
              </a:spcAft>
              <a:defRPr/>
            </a:lvl4pPr>
            <a:lvl5pPr>
              <a:spcAft>
                <a:spcPts val="800"/>
              </a:spcAft>
              <a:defRPr/>
            </a:lvl5pPr>
            <a:lvl6pPr>
              <a:spcAft>
                <a:spcPts val="800"/>
              </a:spcAft>
              <a:defRPr/>
            </a:lvl6pPr>
            <a:lvl7pPr>
              <a:spcAft>
                <a:spcPts val="800"/>
              </a:spcAft>
              <a:defRPr/>
            </a:lvl7pPr>
            <a:lvl8pPr>
              <a:spcAft>
                <a:spcPts val="800"/>
              </a:spcAft>
              <a:defRPr/>
            </a:lvl8pPr>
            <a:lvl9pPr>
              <a:spcAft>
                <a:spcPts val="800"/>
              </a:spcAft>
              <a:defRPr/>
            </a:lvl9pPr>
          </a:lstStyle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E11957-4A74-A975-C0CA-8F433DBFEA9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AD20DA-08D2-9936-734C-E40EFDEFB65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60F852D-26A0-288B-A086-36AFF6182DBC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054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6F975B4C-BAF5-E2EB-F9CA-8571039BF37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359135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0A3734-3014-C979-22C7-AD2EFFBC081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25235-F086-DE87-717A-33956E1A76D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6D4565F-4100-A6E8-C161-9A32892BCCFB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7209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EC2DFFF-BC30-7588-CBE4-CEA369C56B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59135" y="1692000"/>
            <a:ext cx="50472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Picture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81D7A9-DFD9-E529-87FA-1C22B34E46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35C08D-0CE6-7222-C6B8-13D7E56C5A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AE1D76-1E3E-5A7E-9259-734BFE6090F4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5922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sv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9935" y="1692000"/>
            <a:ext cx="10616400" cy="38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79F384-E22A-4C04-2D3F-76823C0401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2063454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98" r:id="rId2"/>
    <p:sldLayoutId id="2147483693" r:id="rId3"/>
    <p:sldLayoutId id="2147483696" r:id="rId4"/>
    <p:sldLayoutId id="2147483697" r:id="rId5"/>
    <p:sldLayoutId id="2147483699" r:id="rId6"/>
    <p:sldLayoutId id="2147483650" r:id="rId7"/>
    <p:sldLayoutId id="2147483662" r:id="rId8"/>
    <p:sldLayoutId id="2147483663" r:id="rId9"/>
    <p:sldLayoutId id="2147483665" r:id="rId10"/>
    <p:sldLayoutId id="2147483700" r:id="rId11"/>
    <p:sldLayoutId id="2147483694" r:id="rId12"/>
    <p:sldLayoutId id="2147483687" r:id="rId13"/>
    <p:sldLayoutId id="2147483655" r:id="rId14"/>
  </p:sldLayoutIdLst>
  <p:hf hdr="0"/>
  <p:txStyles>
    <p:titleStyle>
      <a:lvl1pPr algn="l" defTabSz="1218804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bg2"/>
          </a:solidFill>
          <a:latin typeface="+mj-lt"/>
          <a:ea typeface="+mj-ea"/>
          <a:cs typeface="Arial" pitchFamily="34" charset="0"/>
        </a:defRPr>
      </a:lvl1pPr>
    </p:titleStyle>
    <p:bodyStyle>
      <a:lvl1pPr marL="0" indent="0" algn="l" defTabSz="1218804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itchFamily="34" charset="0"/>
        <a:buNone/>
        <a:defRPr sz="1600" b="1" kern="1200" baseline="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0" indent="0" algn="l" defTabSz="1218804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SzPct val="100000"/>
        <a:buFontTx/>
        <a:buNone/>
        <a:defRPr sz="1200" b="1" kern="120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0" indent="0" algn="l" defTabSz="1218804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SzPct val="100000"/>
        <a:buFontTx/>
        <a:buNone/>
        <a:defRPr sz="1000" b="0" kern="120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144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Symbol" panose="05050102010706020507" pitchFamily="18" charset="2"/>
        <a:buChar char="·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288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 baseline="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432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6pPr>
      <a:lvl7pPr marL="576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7pPr>
      <a:lvl8pPr marL="720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8pPr>
      <a:lvl9pPr marL="864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9pPr>
    </p:bodyStyle>
    <p:otherStyle>
      <a:defPPr>
        <a:defRPr lang="en-US"/>
      </a:defPPr>
      <a:lvl1pPr marL="0" algn="l" defTabSz="121880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02" algn="l" defTabSz="121880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04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206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608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009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411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813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215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9935" y="1692000"/>
            <a:ext cx="10616400" cy="38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79F384-E22A-4C04-2D3F-76823C0401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5" name="Graphic 3">
            <a:extLst>
              <a:ext uri="{FF2B5EF4-FFF2-40B4-BE49-F238E27FC236}">
                <a16:creationId xmlns:a16="http://schemas.microsoft.com/office/drawing/2014/main" id="{D99D85C0-7AF8-386B-BFE0-F650B72ACC1B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529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/>
  <p:txStyles>
    <p:titleStyle>
      <a:lvl1pPr algn="l" defTabSz="1218804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bg2"/>
          </a:solidFill>
          <a:latin typeface="+mj-lt"/>
          <a:ea typeface="+mj-ea"/>
          <a:cs typeface="Arial" pitchFamily="34" charset="0"/>
        </a:defRPr>
      </a:lvl1pPr>
    </p:titleStyle>
    <p:bodyStyle>
      <a:lvl1pPr marL="0" indent="0" algn="l" defTabSz="1218804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itchFamily="34" charset="0"/>
        <a:buNone/>
        <a:defRPr sz="1600" b="1" kern="1200" baseline="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0" indent="0" algn="l" defTabSz="1218804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SzPct val="100000"/>
        <a:buFontTx/>
        <a:buNone/>
        <a:defRPr sz="1200" b="1" kern="120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0" indent="0" algn="l" defTabSz="1218804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SzPct val="100000"/>
        <a:buFontTx/>
        <a:buNone/>
        <a:defRPr sz="1000" b="0" kern="120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144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Symbol" panose="05050102010706020507" pitchFamily="18" charset="2"/>
        <a:buChar char="·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288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 baseline="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432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6pPr>
      <a:lvl7pPr marL="576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7pPr>
      <a:lvl8pPr marL="720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8pPr>
      <a:lvl9pPr marL="864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9pPr>
    </p:bodyStyle>
    <p:otherStyle>
      <a:defPPr>
        <a:defRPr lang="en-US"/>
      </a:defPPr>
      <a:lvl1pPr marL="0" algn="l" defTabSz="121880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02" algn="l" defTabSz="121880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04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206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608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009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411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813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215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16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16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29.jpeg"/><Relationship Id="rId3" Type="http://schemas.openxmlformats.org/officeDocument/2006/relationships/image" Target="../media/image4.jpeg"/><Relationship Id="rId7" Type="http://schemas.openxmlformats.org/officeDocument/2006/relationships/image" Target="../media/image20.jpeg"/><Relationship Id="rId12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2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jpeg"/><Relationship Id="rId11" Type="http://schemas.openxmlformats.org/officeDocument/2006/relationships/image" Target="../media/image27.jpeg"/><Relationship Id="rId5" Type="http://schemas.openxmlformats.org/officeDocument/2006/relationships/image" Target="../media/image23.jpeg"/><Relationship Id="rId15" Type="http://schemas.openxmlformats.org/officeDocument/2006/relationships/image" Target="../media/image31.jpeg"/><Relationship Id="rId10" Type="http://schemas.openxmlformats.org/officeDocument/2006/relationships/image" Target="../media/image26.jpeg"/><Relationship Id="rId4" Type="http://schemas.openxmlformats.org/officeDocument/2006/relationships/image" Target="../media/image5.jpeg"/><Relationship Id="rId9" Type="http://schemas.openxmlformats.org/officeDocument/2006/relationships/image" Target="../media/image16.jpeg"/><Relationship Id="rId1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5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png"/><Relationship Id="rId5" Type="http://schemas.openxmlformats.org/officeDocument/2006/relationships/image" Target="../media/image33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png"/><Relationship Id="rId5" Type="http://schemas.openxmlformats.org/officeDocument/2006/relationships/image" Target="../media/image33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5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.png"/><Relationship Id="rId5" Type="http://schemas.openxmlformats.org/officeDocument/2006/relationships/image" Target="../media/image34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5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.png"/><Relationship Id="rId5" Type="http://schemas.openxmlformats.org/officeDocument/2006/relationships/image" Target="../media/image34.png"/><Relationship Id="rId4" Type="http://schemas.openxmlformats.org/officeDocument/2006/relationships/image" Target="../media/image37.png"/><Relationship Id="rId9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.png"/><Relationship Id="rId11" Type="http://schemas.openxmlformats.org/officeDocument/2006/relationships/image" Target="../media/image41.png"/><Relationship Id="rId5" Type="http://schemas.openxmlformats.org/officeDocument/2006/relationships/image" Target="../media/image34.png"/><Relationship Id="rId10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0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6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.png"/><Relationship Id="rId11" Type="http://schemas.openxmlformats.org/officeDocument/2006/relationships/image" Target="../media/image41.png"/><Relationship Id="rId5" Type="http://schemas.openxmlformats.org/officeDocument/2006/relationships/image" Target="../media/image34.png"/><Relationship Id="rId10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0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6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.png"/><Relationship Id="rId11" Type="http://schemas.openxmlformats.org/officeDocument/2006/relationships/image" Target="../media/image41.png"/><Relationship Id="rId5" Type="http://schemas.openxmlformats.org/officeDocument/2006/relationships/image" Target="../media/image34.png"/><Relationship Id="rId10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0.sv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A5346-6D1C-C289-4A0F-5EF93BD01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Euler’s dice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179B7F-AC8A-CE86-5D2F-FB419F6937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>
                <a:solidFill>
                  <a:schemeClr val="bg2"/>
                </a:solidFill>
              </a:rPr>
              <a:t>(</a:t>
            </a:r>
            <a:r>
              <a:rPr lang="en-AU"/>
              <a:t>Y7</a:t>
            </a:r>
            <a:r>
              <a:rPr lang="en-AU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09E4DB-88B8-7A5A-6FC5-CA6EDD27EE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AU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</a:t>
            </a:fld>
            <a:r>
              <a:rPr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153EF5-5C5D-42EE-4E30-6B570F4E2C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437870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8CB04-6AF7-9236-0217-05C5D2B1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5F189DE-F76A-A395-CCFD-C422D63B0AD4}"/>
              </a:ext>
            </a:extLst>
          </p:cNvPr>
          <p:cNvSpPr/>
          <p:nvPr/>
        </p:nvSpPr>
        <p:spPr>
          <a:xfrm>
            <a:off x="6013679" y="3655653"/>
            <a:ext cx="5392656" cy="195954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F7CF9C-0F0F-E420-9B24-893C05B12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 anchor="t">
            <a:normAutofit/>
          </a:bodyPr>
          <a:lstStyle/>
          <a:p>
            <a:r>
              <a:rPr lang="en-US"/>
              <a:t>Is this object a polyhedron?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19A542-0BB6-C16B-9648-8527AC46879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3F286C-52D6-3D3F-D7AF-61B1B95751D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10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147633C-C54C-5546-056A-8AD92709B96D}"/>
              </a:ext>
            </a:extLst>
          </p:cNvPr>
          <p:cNvSpPr/>
          <p:nvPr/>
        </p:nvSpPr>
        <p:spPr>
          <a:xfrm>
            <a:off x="6013679" y="1469458"/>
            <a:ext cx="5392656" cy="195954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7200EB-0BC1-5321-F630-9A0202A88CD1}"/>
              </a:ext>
            </a:extLst>
          </p:cNvPr>
          <p:cNvSpPr txBox="1"/>
          <p:nvPr/>
        </p:nvSpPr>
        <p:spPr>
          <a:xfrm>
            <a:off x="7873880" y="1430388"/>
            <a:ext cx="1672253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err="1"/>
              <a:t>Polyhedra</a:t>
            </a:r>
            <a:endParaRPr lang="en-AU" b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8209CC-3EE6-5A96-45B1-FB7F726300B2}"/>
              </a:ext>
            </a:extLst>
          </p:cNvPr>
          <p:cNvSpPr txBox="1"/>
          <p:nvPr/>
        </p:nvSpPr>
        <p:spPr>
          <a:xfrm>
            <a:off x="7110087" y="3659926"/>
            <a:ext cx="3413114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/>
              <a:t>Non-polyhedral solids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D24E3E-5525-A9A9-9A01-9DF842ECB0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84610" y="4237612"/>
            <a:ext cx="1250953" cy="1181646"/>
          </a:xfrm>
          <a:prstGeom prst="rect">
            <a:avLst/>
          </a:prstGeom>
        </p:spPr>
      </p:pic>
      <p:pic>
        <p:nvPicPr>
          <p:cNvPr id="9" name="Content Placeholder 7">
            <a:extLst>
              <a:ext uri="{FF2B5EF4-FFF2-40B4-BE49-F238E27FC236}">
                <a16:creationId xmlns:a16="http://schemas.microsoft.com/office/drawing/2014/main" id="{419BAD6C-A6DD-FB51-8036-4A909209E9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473" y="4245966"/>
            <a:ext cx="1575529" cy="118164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220123B-7984-5C0C-7109-FDBD26EA62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989" y="2079508"/>
            <a:ext cx="885168" cy="118022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CABCED5-3048-0095-0AE3-38F40B9C6F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098" y="2079508"/>
            <a:ext cx="962296" cy="12028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6DFDA16-DF5A-BD25-7841-BD2F2C7AF4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99" y="1469458"/>
            <a:ext cx="3070250" cy="40928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DE39F32-5AB4-CD41-87BE-DA5EAE6CEB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610" y="2048679"/>
            <a:ext cx="1252377" cy="11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5929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2B01B-7044-871A-8B32-C2F72BB37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376D7FE-39A4-6318-C875-8B7F6E8DAC8A}"/>
              </a:ext>
            </a:extLst>
          </p:cNvPr>
          <p:cNvSpPr/>
          <p:nvPr/>
        </p:nvSpPr>
        <p:spPr>
          <a:xfrm>
            <a:off x="6013679" y="3655653"/>
            <a:ext cx="5392656" cy="195954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C155A3-2966-128B-C5FB-96F756D19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 anchor="t">
            <a:normAutofit/>
          </a:bodyPr>
          <a:lstStyle/>
          <a:p>
            <a:r>
              <a:rPr lang="en-US"/>
              <a:t>Is this object a polyhedron?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C811D1-38CB-5018-9AE3-18BCB19C005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1EC9DF-67C8-42C6-45E9-3060A983029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11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4745A3-20F5-E283-8FEC-C47A4AA59AB1}"/>
              </a:ext>
            </a:extLst>
          </p:cNvPr>
          <p:cNvSpPr/>
          <p:nvPr/>
        </p:nvSpPr>
        <p:spPr>
          <a:xfrm>
            <a:off x="6013679" y="1469458"/>
            <a:ext cx="5392656" cy="195954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9E0AD3-5470-F78C-F481-F5432A319F95}"/>
              </a:ext>
            </a:extLst>
          </p:cNvPr>
          <p:cNvSpPr txBox="1"/>
          <p:nvPr/>
        </p:nvSpPr>
        <p:spPr>
          <a:xfrm>
            <a:off x="7873880" y="1430388"/>
            <a:ext cx="1672253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err="1"/>
              <a:t>Polyhedra</a:t>
            </a:r>
            <a:endParaRPr lang="en-AU" b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B6AE2F-1483-97A8-9354-B65163CD145E}"/>
              </a:ext>
            </a:extLst>
          </p:cNvPr>
          <p:cNvSpPr txBox="1"/>
          <p:nvPr/>
        </p:nvSpPr>
        <p:spPr>
          <a:xfrm>
            <a:off x="7110087" y="3659926"/>
            <a:ext cx="3413114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/>
              <a:t>Non-polyhedral solids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345E3A-A50D-08F2-B848-FB125112CF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84610" y="4237612"/>
            <a:ext cx="1250953" cy="1181646"/>
          </a:xfrm>
          <a:prstGeom prst="rect">
            <a:avLst/>
          </a:prstGeom>
        </p:spPr>
      </p:pic>
      <p:pic>
        <p:nvPicPr>
          <p:cNvPr id="9" name="Content Placeholder 7">
            <a:extLst>
              <a:ext uri="{FF2B5EF4-FFF2-40B4-BE49-F238E27FC236}">
                <a16:creationId xmlns:a16="http://schemas.microsoft.com/office/drawing/2014/main" id="{4B3FEA8B-624D-3814-8A05-3632DA6ADC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473" y="4245966"/>
            <a:ext cx="1575529" cy="118164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982E408-B91C-C14B-46F4-F3BD3DCD06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989" y="2079508"/>
            <a:ext cx="885168" cy="118022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6440DD3-F80A-0860-5946-1A79798A17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098" y="2079508"/>
            <a:ext cx="962296" cy="12028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E939CF6-21FE-11C4-BA8E-14DC5629B8D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63" y="4245966"/>
            <a:ext cx="893646" cy="11912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91DE101-96E8-0455-72F6-C3E19ABCDF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610" y="2048679"/>
            <a:ext cx="1252377" cy="11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2941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61A32-9B30-711A-CFD5-CDC072D83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Polyhedron definition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0DF5D1-E9E7-F55D-A0CA-D8B910A8277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226144-479C-0EB0-1EAF-76C94409C0E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12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F51DE8F-F7AE-D05D-9475-0DE2EC2A5E97}"/>
              </a:ext>
            </a:extLst>
          </p:cNvPr>
          <p:cNvSpPr/>
          <p:nvPr/>
        </p:nvSpPr>
        <p:spPr>
          <a:xfrm>
            <a:off x="1743301" y="1865767"/>
            <a:ext cx="8705397" cy="377085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88000" tIns="180000" rIns="288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4000">
                <a:solidFill>
                  <a:schemeClr val="tx1"/>
                </a:solidFill>
              </a:rPr>
              <a:t>A polyhedron is a 3D object enclosed entirely by flat faces, where every face is a polygon and every vertex is a point where three or more edges meet.</a:t>
            </a:r>
          </a:p>
        </p:txBody>
      </p:sp>
    </p:spTree>
    <p:extLst>
      <p:ext uri="{BB962C8B-B14F-4D97-AF65-F5344CB8AC3E}">
        <p14:creationId xmlns:p14="http://schemas.microsoft.com/office/powerpoint/2010/main" val="2161285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4F604-BEDC-90AD-1BDC-8ABF6BEB5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 it a polyhedron?</a:t>
            </a: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7B1489-9270-8020-81C5-47E4D685C56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13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7" name="Flowchart: Terminator 6">
            <a:extLst>
              <a:ext uri="{FF2B5EF4-FFF2-40B4-BE49-F238E27FC236}">
                <a16:creationId xmlns:a16="http://schemas.microsoft.com/office/drawing/2014/main" id="{9FBBD397-CC56-1AD2-026D-9FEA7B687312}"/>
              </a:ext>
            </a:extLst>
          </p:cNvPr>
          <p:cNvSpPr/>
          <p:nvPr/>
        </p:nvSpPr>
        <p:spPr>
          <a:xfrm>
            <a:off x="130387" y="1594082"/>
            <a:ext cx="2438400" cy="720437"/>
          </a:xfrm>
          <a:prstGeom prst="flowChartTerminator">
            <a:avLst/>
          </a:prstGeom>
          <a:solidFill>
            <a:srgbClr val="DEF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3D object</a:t>
            </a:r>
            <a:endParaRPr lang="en-AU">
              <a:solidFill>
                <a:schemeClr val="tx1"/>
              </a:solidFill>
            </a:endParaRPr>
          </a:p>
        </p:txBody>
      </p:sp>
      <p:sp>
        <p:nvSpPr>
          <p:cNvPr id="10" name="Flowchart: Terminator 9">
            <a:extLst>
              <a:ext uri="{FF2B5EF4-FFF2-40B4-BE49-F238E27FC236}">
                <a16:creationId xmlns:a16="http://schemas.microsoft.com/office/drawing/2014/main" id="{41E03610-2EA2-CCB6-967F-BA8946B3E952}"/>
              </a:ext>
            </a:extLst>
          </p:cNvPr>
          <p:cNvSpPr/>
          <p:nvPr/>
        </p:nvSpPr>
        <p:spPr>
          <a:xfrm>
            <a:off x="2898022" y="1444125"/>
            <a:ext cx="3890705" cy="1020352"/>
          </a:xfrm>
          <a:prstGeom prst="flowChartTerminator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Is every face a polygon?</a:t>
            </a:r>
          </a:p>
          <a:p>
            <a:pPr algn="ctr"/>
            <a:r>
              <a:rPr lang="en-US" sz="2000">
                <a:solidFill>
                  <a:schemeClr val="tx1"/>
                </a:solidFill>
              </a:rPr>
              <a:t>(flat shape with straight edges)</a:t>
            </a:r>
            <a:endParaRPr lang="en-AU" sz="2000">
              <a:solidFill>
                <a:schemeClr val="tx1"/>
              </a:solidFill>
            </a:endParaRPr>
          </a:p>
        </p:txBody>
      </p:sp>
      <p:sp>
        <p:nvSpPr>
          <p:cNvPr id="11" name="Flowchart: Terminator 10">
            <a:extLst>
              <a:ext uri="{FF2B5EF4-FFF2-40B4-BE49-F238E27FC236}">
                <a16:creationId xmlns:a16="http://schemas.microsoft.com/office/drawing/2014/main" id="{C8F15305-C038-8DEE-9719-9D553FDAEC87}"/>
              </a:ext>
            </a:extLst>
          </p:cNvPr>
          <p:cNvSpPr/>
          <p:nvPr/>
        </p:nvSpPr>
        <p:spPr>
          <a:xfrm>
            <a:off x="2898022" y="3425980"/>
            <a:ext cx="3890705" cy="1020352"/>
          </a:xfrm>
          <a:prstGeom prst="flowChartTerminator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Is it fully enclosed?</a:t>
            </a:r>
          </a:p>
          <a:p>
            <a:pPr algn="ctr"/>
            <a:r>
              <a:rPr lang="en-US" sz="2000">
                <a:solidFill>
                  <a:schemeClr val="tx1"/>
                </a:solidFill>
              </a:rPr>
              <a:t>(no gaps or openings)</a:t>
            </a:r>
            <a:endParaRPr lang="en-AU" sz="2000">
              <a:solidFill>
                <a:schemeClr val="tx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7B10104-621D-E7F2-90EA-B7F13F72E6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946" y="1395642"/>
            <a:ext cx="1163679" cy="1551244"/>
          </a:xfrm>
          <a:prstGeom prst="rect">
            <a:avLst/>
          </a:prstGeom>
        </p:spPr>
      </p:pic>
      <p:sp>
        <p:nvSpPr>
          <p:cNvPr id="16" name="Flowchart: Terminator 15">
            <a:extLst>
              <a:ext uri="{FF2B5EF4-FFF2-40B4-BE49-F238E27FC236}">
                <a16:creationId xmlns:a16="http://schemas.microsoft.com/office/drawing/2014/main" id="{24E1C071-DC11-A0DE-10F7-66021D891A7F}"/>
              </a:ext>
            </a:extLst>
          </p:cNvPr>
          <p:cNvSpPr/>
          <p:nvPr/>
        </p:nvSpPr>
        <p:spPr>
          <a:xfrm>
            <a:off x="8412130" y="1603024"/>
            <a:ext cx="1834581" cy="720437"/>
          </a:xfrm>
          <a:prstGeom prst="flowChartTerminator">
            <a:avLst/>
          </a:prstGeom>
          <a:solidFill>
            <a:srgbClr val="E9DB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>
                <a:solidFill>
                  <a:schemeClr val="tx1"/>
                </a:solidFill>
              </a:rPr>
              <a:t>Not a polyhedron</a:t>
            </a:r>
            <a:endParaRPr lang="en-AU" sz="2000">
              <a:solidFill>
                <a:schemeClr val="tx1"/>
              </a:solidFill>
            </a:endParaRPr>
          </a:p>
        </p:txBody>
      </p:sp>
      <p:sp>
        <p:nvSpPr>
          <p:cNvPr id="17" name="Flowchart: Terminator 16">
            <a:extLst>
              <a:ext uri="{FF2B5EF4-FFF2-40B4-BE49-F238E27FC236}">
                <a16:creationId xmlns:a16="http://schemas.microsoft.com/office/drawing/2014/main" id="{36FE477C-7459-214F-2C02-F499C155FF5A}"/>
              </a:ext>
            </a:extLst>
          </p:cNvPr>
          <p:cNvSpPr/>
          <p:nvPr/>
        </p:nvSpPr>
        <p:spPr>
          <a:xfrm>
            <a:off x="8412130" y="3575937"/>
            <a:ext cx="1834581" cy="720437"/>
          </a:xfrm>
          <a:prstGeom prst="flowChartTerminator">
            <a:avLst/>
          </a:prstGeom>
          <a:solidFill>
            <a:srgbClr val="E9DB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>
                <a:solidFill>
                  <a:schemeClr val="tx1"/>
                </a:solidFill>
              </a:rPr>
              <a:t>Not a polyhedron</a:t>
            </a:r>
            <a:endParaRPr lang="en-AU" sz="2000">
              <a:solidFill>
                <a:schemeClr val="tx1"/>
              </a:solidFill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2ABC99D-14D2-2884-5226-30D404C7B297}"/>
              </a:ext>
            </a:extLst>
          </p:cNvPr>
          <p:cNvCxnSpPr>
            <a:cxnSpLocks/>
            <a:stCxn id="10" idx="3"/>
            <a:endCxn id="16" idx="1"/>
          </p:cNvCxnSpPr>
          <p:nvPr/>
        </p:nvCxnSpPr>
        <p:spPr>
          <a:xfrm>
            <a:off x="6788727" y="1954301"/>
            <a:ext cx="1623403" cy="894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3F39C0B-E308-C4A1-6D6A-84211F0DFB53}"/>
              </a:ext>
            </a:extLst>
          </p:cNvPr>
          <p:cNvCxnSpPr>
            <a:cxnSpLocks/>
            <a:stCxn id="11" idx="3"/>
            <a:endCxn id="17" idx="1"/>
          </p:cNvCxnSpPr>
          <p:nvPr/>
        </p:nvCxnSpPr>
        <p:spPr>
          <a:xfrm>
            <a:off x="6788727" y="3936156"/>
            <a:ext cx="162340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8992532-0429-5B53-3D57-82CC084CAD66}"/>
              </a:ext>
            </a:extLst>
          </p:cNvPr>
          <p:cNvSpPr txBox="1"/>
          <p:nvPr/>
        </p:nvSpPr>
        <p:spPr>
          <a:xfrm>
            <a:off x="6754607" y="3493337"/>
            <a:ext cx="1623403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No</a:t>
            </a:r>
            <a:endParaRPr lang="en-AU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B4CBE3F5-323A-FB7F-D7EF-B240E1B3D89E}"/>
              </a:ext>
            </a:extLst>
          </p:cNvPr>
          <p:cNvCxnSpPr>
            <a:cxnSpLocks/>
            <a:stCxn id="10" idx="2"/>
            <a:endCxn id="11" idx="0"/>
          </p:cNvCxnSpPr>
          <p:nvPr/>
        </p:nvCxnSpPr>
        <p:spPr>
          <a:xfrm>
            <a:off x="4843375" y="2464477"/>
            <a:ext cx="0" cy="96150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989B8BAD-FED3-472B-82C0-F5E757FDFAF6}"/>
              </a:ext>
            </a:extLst>
          </p:cNvPr>
          <p:cNvSpPr txBox="1"/>
          <p:nvPr/>
        </p:nvSpPr>
        <p:spPr>
          <a:xfrm>
            <a:off x="4843373" y="2719122"/>
            <a:ext cx="984769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Yes</a:t>
            </a:r>
            <a:endParaRPr lang="en-AU"/>
          </a:p>
        </p:txBody>
      </p:sp>
      <p:sp>
        <p:nvSpPr>
          <p:cNvPr id="46" name="Flowchart: Terminator 45">
            <a:extLst>
              <a:ext uri="{FF2B5EF4-FFF2-40B4-BE49-F238E27FC236}">
                <a16:creationId xmlns:a16="http://schemas.microsoft.com/office/drawing/2014/main" id="{6264DBB4-2D9C-A487-09EF-4A51943B318D}"/>
              </a:ext>
            </a:extLst>
          </p:cNvPr>
          <p:cNvSpPr/>
          <p:nvPr/>
        </p:nvSpPr>
        <p:spPr>
          <a:xfrm>
            <a:off x="3624173" y="5407835"/>
            <a:ext cx="2438400" cy="720437"/>
          </a:xfrm>
          <a:prstGeom prst="flowChartTerminator">
            <a:avLst/>
          </a:prstGeom>
          <a:solidFill>
            <a:srgbClr val="DEF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Polyhedron</a:t>
            </a:r>
            <a:endParaRPr lang="en-AU">
              <a:solidFill>
                <a:schemeClr val="tx1"/>
              </a:solidFill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1CAC67E1-50F2-A636-6758-E9F29B399F8A}"/>
              </a:ext>
            </a:extLst>
          </p:cNvPr>
          <p:cNvCxnSpPr>
            <a:cxnSpLocks/>
            <a:stCxn id="11" idx="2"/>
            <a:endCxn id="46" idx="0"/>
          </p:cNvCxnSpPr>
          <p:nvPr/>
        </p:nvCxnSpPr>
        <p:spPr>
          <a:xfrm flipH="1">
            <a:off x="4843373" y="4446332"/>
            <a:ext cx="2" cy="96150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F381E747-713E-5986-6512-B340BCC898A5}"/>
              </a:ext>
            </a:extLst>
          </p:cNvPr>
          <p:cNvSpPr txBox="1"/>
          <p:nvPr/>
        </p:nvSpPr>
        <p:spPr>
          <a:xfrm>
            <a:off x="4831281" y="4743750"/>
            <a:ext cx="984769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Yes</a:t>
            </a:r>
            <a:endParaRPr lang="en-AU"/>
          </a:p>
        </p:txBody>
      </p:sp>
      <p:sp>
        <p:nvSpPr>
          <p:cNvPr id="51" name="Footer Placeholder 3">
            <a:extLst>
              <a:ext uri="{FF2B5EF4-FFF2-40B4-BE49-F238E27FC236}">
                <a16:creationId xmlns:a16="http://schemas.microsoft.com/office/drawing/2014/main" id="{72AAE4B8-0C2A-F4AD-D28C-AD4BF244676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5DFB35D-AB2F-549F-C769-0BC261F7FEB2}"/>
              </a:ext>
            </a:extLst>
          </p:cNvPr>
          <p:cNvCxnSpPr>
            <a:cxnSpLocks/>
            <a:stCxn id="7" idx="3"/>
            <a:endCxn id="10" idx="1"/>
          </p:cNvCxnSpPr>
          <p:nvPr/>
        </p:nvCxnSpPr>
        <p:spPr>
          <a:xfrm>
            <a:off x="2568787" y="1954301"/>
            <a:ext cx="32923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22AE5939-2253-02F0-FE8E-14F68C64F7FA}"/>
              </a:ext>
            </a:extLst>
          </p:cNvPr>
          <p:cNvSpPr txBox="1"/>
          <p:nvPr/>
        </p:nvSpPr>
        <p:spPr>
          <a:xfrm>
            <a:off x="6754606" y="1484984"/>
            <a:ext cx="1623403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No</a:t>
            </a:r>
            <a:endParaRPr lang="en-AU"/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D30CF16E-9AB7-31C8-549F-705D6C17F4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5" y="2895086"/>
            <a:ext cx="2577294" cy="34356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628F0B8-B7E7-357A-A0C7-5DE9045BAD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58" y="2895086"/>
            <a:ext cx="2716917" cy="1828612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0AD3D80-643C-81C3-3E29-8B674FEC0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776" y="3400939"/>
            <a:ext cx="1516018" cy="1020351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516CF57C-35E5-9D94-7C06-38672BD2DF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952" y="4609150"/>
            <a:ext cx="1190357" cy="158714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99806D06-6CDC-D2AD-B48E-B14D5D9F84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56" y="2901192"/>
            <a:ext cx="2572169" cy="3429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4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6" grpId="0" animBg="1"/>
      <p:bldP spid="17" grpId="0" animBg="1"/>
      <p:bldP spid="33" grpId="0"/>
      <p:bldP spid="45" grpId="0"/>
      <p:bldP spid="46" grpId="0" animBg="1"/>
      <p:bldP spid="50" grpId="0"/>
      <p:bldP spid="6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DBF7D-20F3-6D21-E4BD-C92776871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C2FC7-FB9D-D300-BC3A-3A1D42BC5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 anchor="t">
            <a:noAutofit/>
          </a:bodyPr>
          <a:lstStyle/>
          <a:p>
            <a:r>
              <a:rPr lang="en-US" sz="2400"/>
              <a:t>These are all polyhedra. Create a flowchart to classify objects.</a:t>
            </a:r>
            <a:endParaRPr lang="en-AU" sz="24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EF330C-B99E-9B31-7029-48369428D68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F99AB-7686-862C-C37F-72D4E7688C1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14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3390B61-442F-BE04-4958-A54F55401792}"/>
              </a:ext>
            </a:extLst>
          </p:cNvPr>
          <p:cNvGrpSpPr/>
          <p:nvPr/>
        </p:nvGrpSpPr>
        <p:grpSpPr>
          <a:xfrm>
            <a:off x="4266393" y="1517074"/>
            <a:ext cx="3909600" cy="4742510"/>
            <a:chOff x="4284682" y="1517075"/>
            <a:chExt cx="3515912" cy="474251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947E289-3632-679A-31BE-88B6411108DE}"/>
                </a:ext>
              </a:extLst>
            </p:cNvPr>
            <p:cNvSpPr/>
            <p:nvPr/>
          </p:nvSpPr>
          <p:spPr>
            <a:xfrm>
              <a:off x="4284682" y="1517075"/>
              <a:ext cx="3323357" cy="474251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1507A1A-64F5-9C1A-1CBC-B1E10CA8065A}"/>
                </a:ext>
              </a:extLst>
            </p:cNvPr>
            <p:cNvSpPr txBox="1"/>
            <p:nvPr/>
          </p:nvSpPr>
          <p:spPr>
            <a:xfrm>
              <a:off x="4477237" y="1517075"/>
              <a:ext cx="3323357" cy="46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Prisms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6A6A966-711A-AAAD-F1FA-CEFCF1DCEA7F}"/>
              </a:ext>
            </a:extLst>
          </p:cNvPr>
          <p:cNvGrpSpPr/>
          <p:nvPr/>
        </p:nvGrpSpPr>
        <p:grpSpPr>
          <a:xfrm>
            <a:off x="8115320" y="1514708"/>
            <a:ext cx="3908314" cy="4742511"/>
            <a:chOff x="7917926" y="1519438"/>
            <a:chExt cx="3507248" cy="474251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E1E76E3-669B-FC3E-4DAF-58D2ED479609}"/>
                </a:ext>
              </a:extLst>
            </p:cNvPr>
            <p:cNvSpPr/>
            <p:nvPr/>
          </p:nvSpPr>
          <p:spPr>
            <a:xfrm>
              <a:off x="7917926" y="1519438"/>
              <a:ext cx="3507248" cy="474251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548D366-D03F-D355-2CF7-DCA8354CCE96}"/>
                </a:ext>
              </a:extLst>
            </p:cNvPr>
            <p:cNvSpPr txBox="1"/>
            <p:nvPr/>
          </p:nvSpPr>
          <p:spPr>
            <a:xfrm>
              <a:off x="7917926" y="1544559"/>
              <a:ext cx="3507248" cy="46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Pyramids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DB0C726-12E5-609C-95AA-E2D0C570117C}"/>
              </a:ext>
            </a:extLst>
          </p:cNvPr>
          <p:cNvGrpSpPr/>
          <p:nvPr/>
        </p:nvGrpSpPr>
        <p:grpSpPr>
          <a:xfrm>
            <a:off x="203350" y="1517075"/>
            <a:ext cx="3909600" cy="4742510"/>
            <a:chOff x="629920" y="1517075"/>
            <a:chExt cx="3323357" cy="474251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9760C60-D024-368A-1D13-728AA9FC5046}"/>
                </a:ext>
              </a:extLst>
            </p:cNvPr>
            <p:cNvSpPr/>
            <p:nvPr/>
          </p:nvSpPr>
          <p:spPr>
            <a:xfrm>
              <a:off x="629920" y="1517075"/>
              <a:ext cx="3323357" cy="474251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1CE4402-17C8-A8B4-737F-1FA55DC9742D}"/>
                </a:ext>
              </a:extLst>
            </p:cNvPr>
            <p:cNvSpPr txBox="1"/>
            <p:nvPr/>
          </p:nvSpPr>
          <p:spPr>
            <a:xfrm>
              <a:off x="629920" y="1517075"/>
              <a:ext cx="3323357" cy="46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Other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92450592-7868-BEDE-FDC3-4E8AB59728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082" y="3399766"/>
            <a:ext cx="1785977" cy="125719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40665C1-A13B-7F6F-4719-E0E2B0F494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574" y="1975906"/>
            <a:ext cx="1670073" cy="117556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17BAA20-0B24-A4A6-506C-0CE4C0807B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>
            <a:off x="-49706" y="3818793"/>
            <a:ext cx="2565626" cy="188574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44217D8-1E92-FC78-8B68-72620828F3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304" y="2017485"/>
            <a:ext cx="1885748" cy="139203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9C891C1-8AA8-4A0D-9692-C006A383FB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773" y="2019718"/>
            <a:ext cx="1731177" cy="230823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7F5F8ED-7CA0-CC74-87CD-37E58CC8E37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79847" y="4568436"/>
            <a:ext cx="1670073" cy="132135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53A5196-6284-024D-F760-49ACAE7BD1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977" y="4432270"/>
            <a:ext cx="1731177" cy="1627089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27EBD076-5225-6248-33C0-ABF7B5C321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373" y="1975906"/>
            <a:ext cx="1764729" cy="259253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E529CFED-A517-C4B2-55FA-EF6C3E32AA6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93863" y="1964195"/>
            <a:ext cx="1041083" cy="2148629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3D6F7259-A935-E542-C683-88BFB5FA794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083" y="1975906"/>
            <a:ext cx="1785976" cy="1360529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5A8B8684-9B4E-38CA-1CEE-C92F881D5B8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4230" y="4656962"/>
            <a:ext cx="1622646" cy="126297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2CA00EA1-9C4D-2DC9-FDA9-CE5190735B8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495" y="3249835"/>
            <a:ext cx="1670073" cy="125255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7CB9682E-A245-164E-6A9E-445A06C4675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25305" y="4754494"/>
            <a:ext cx="1785978" cy="1392245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5E3E5153-169C-16B2-D91D-0DFB6AB5798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7837" y="4163504"/>
            <a:ext cx="1041082" cy="202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24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8B348-8CF7-95C4-D226-5ED6A48BB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1BDA4-066D-6C2C-A374-57BBB9C56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 anchor="t">
            <a:normAutofit/>
          </a:bodyPr>
          <a:lstStyle/>
          <a:p>
            <a:r>
              <a:rPr lang="en-US"/>
              <a:t>What type of polyhedron?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F35B2F-CF4F-BE1B-FFB3-89E1BFD7CCF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FD66FD-7EE0-71F7-2FED-D54927FEFDB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15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3C05175-9DDF-8B47-06EB-52E7233171F6}"/>
              </a:ext>
            </a:extLst>
          </p:cNvPr>
          <p:cNvGrpSpPr/>
          <p:nvPr/>
        </p:nvGrpSpPr>
        <p:grpSpPr>
          <a:xfrm>
            <a:off x="3174640" y="1400537"/>
            <a:ext cx="2677065" cy="4859048"/>
            <a:chOff x="5424584" y="3720217"/>
            <a:chExt cx="3064656" cy="21119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FC67213-DED8-D234-97DB-61375756813F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4D54A72-69E7-E6B9-781A-FBB5DB2D1C23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200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Prisms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1DB2A96-C0DE-8563-E128-9FA138C76DC8}"/>
              </a:ext>
            </a:extLst>
          </p:cNvPr>
          <p:cNvGrpSpPr/>
          <p:nvPr/>
        </p:nvGrpSpPr>
        <p:grpSpPr>
          <a:xfrm>
            <a:off x="5956448" y="1400537"/>
            <a:ext cx="2677065" cy="4859048"/>
            <a:chOff x="5424584" y="3720217"/>
            <a:chExt cx="3064656" cy="211196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1D234BB-FBA2-7CE6-F564-0289142DAC30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8522472-8CFC-210D-6622-207ED99B01FC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46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Pyramids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479D689-9D5E-78D9-983A-A315F6AAE757}"/>
              </a:ext>
            </a:extLst>
          </p:cNvPr>
          <p:cNvGrpSpPr/>
          <p:nvPr/>
        </p:nvGrpSpPr>
        <p:grpSpPr>
          <a:xfrm>
            <a:off x="8729270" y="1400537"/>
            <a:ext cx="2677065" cy="4859048"/>
            <a:chOff x="5424584" y="3720217"/>
            <a:chExt cx="3064656" cy="211196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18336C9-83D8-4789-9557-9E4175BF875C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B0F6709-C1FD-78D4-D865-2E92CF0D40FE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200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Other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D155B65-C9F7-4EE2-CA24-3D28C53C87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65" y="3052206"/>
            <a:ext cx="2471746" cy="155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7450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888A6-9B1F-168A-9762-32578F31B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290F1-96E7-4E27-C17F-EF2C49D79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 anchor="t">
            <a:normAutofit/>
          </a:bodyPr>
          <a:lstStyle/>
          <a:p>
            <a:r>
              <a:rPr lang="en-US"/>
              <a:t>What type of polyhedron?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9D4DEF-959A-BF4D-EE4A-EC87FFC081C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811CE1-3624-AC71-8217-195FC3AB513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16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BA4BFF-E7C3-B294-828B-E9B3CB95A8C7}"/>
              </a:ext>
            </a:extLst>
          </p:cNvPr>
          <p:cNvGrpSpPr/>
          <p:nvPr/>
        </p:nvGrpSpPr>
        <p:grpSpPr>
          <a:xfrm>
            <a:off x="3174640" y="1400537"/>
            <a:ext cx="2677065" cy="4859048"/>
            <a:chOff x="5424584" y="3720217"/>
            <a:chExt cx="3064656" cy="21119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3143E51-5215-19E2-0A09-E937F8CFC3B1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74A8C3B-8BE8-2F05-C25C-A97CE6E2407C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200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Prisms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4253BB9-C9D1-7417-E490-79D1539316A2}"/>
              </a:ext>
            </a:extLst>
          </p:cNvPr>
          <p:cNvGrpSpPr/>
          <p:nvPr/>
        </p:nvGrpSpPr>
        <p:grpSpPr>
          <a:xfrm>
            <a:off x="5956448" y="1400537"/>
            <a:ext cx="2677065" cy="4859048"/>
            <a:chOff x="5424584" y="3720217"/>
            <a:chExt cx="3064656" cy="211196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2C84347-20CD-A145-3E59-34A24ED35A2D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521C582-1093-C8CD-C69D-87E534DE5D02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46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Pyramids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03C4E49-BDFF-B972-A921-6C3C79CD8B36}"/>
              </a:ext>
            </a:extLst>
          </p:cNvPr>
          <p:cNvGrpSpPr/>
          <p:nvPr/>
        </p:nvGrpSpPr>
        <p:grpSpPr>
          <a:xfrm>
            <a:off x="8729270" y="1400537"/>
            <a:ext cx="2677065" cy="4859048"/>
            <a:chOff x="5424584" y="3720217"/>
            <a:chExt cx="3064656" cy="211196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D137FCE-ADA8-1CF5-2C09-38FE7ED707DA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4829446-BCA3-E677-637C-72869C34EFAC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200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Other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955650FE-A9EE-061B-99B3-DED47026C8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907" y="2026427"/>
            <a:ext cx="1422451" cy="8952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372FA4C-4981-90DD-6032-A61A5D2091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07" y="2532959"/>
            <a:ext cx="1977224" cy="259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5869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6F746-8061-16F0-F3F7-AE6C17822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C6E38-E931-CE71-47FF-2C34D5D91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 anchor="t">
            <a:normAutofit/>
          </a:bodyPr>
          <a:lstStyle/>
          <a:p>
            <a:r>
              <a:rPr lang="en-US"/>
              <a:t>What type of polyhedron?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8970FC-E128-1473-5C67-3322E9782F0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4CE1A8-78A4-5853-7CAF-5D7F6C9589E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17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2EFCB1-8C0E-E9C8-D4E9-A18FCC65C3A4}"/>
              </a:ext>
            </a:extLst>
          </p:cNvPr>
          <p:cNvGrpSpPr/>
          <p:nvPr/>
        </p:nvGrpSpPr>
        <p:grpSpPr>
          <a:xfrm>
            <a:off x="3174640" y="1400537"/>
            <a:ext cx="2677065" cy="4859048"/>
            <a:chOff x="5424584" y="3720217"/>
            <a:chExt cx="3064656" cy="21119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89C805F-C798-5283-B0D6-808ACBE8EF9F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9D82561-226F-9F32-6E83-63E97B8AD3AB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200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Prisms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D2FD5A0-2321-821F-7C59-6E0426D94124}"/>
              </a:ext>
            </a:extLst>
          </p:cNvPr>
          <p:cNvGrpSpPr/>
          <p:nvPr/>
        </p:nvGrpSpPr>
        <p:grpSpPr>
          <a:xfrm>
            <a:off x="5956448" y="1400537"/>
            <a:ext cx="2677065" cy="4859048"/>
            <a:chOff x="5424584" y="3720217"/>
            <a:chExt cx="3064656" cy="211196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F158A50-831B-D7B7-6620-9F2F3D2B3CEC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4E88309-E085-9F20-DA43-BD130A0B0D33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46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Pyramids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1CF241D-2F9B-0B6A-8F25-C8C24E6C49B1}"/>
              </a:ext>
            </a:extLst>
          </p:cNvPr>
          <p:cNvGrpSpPr/>
          <p:nvPr/>
        </p:nvGrpSpPr>
        <p:grpSpPr>
          <a:xfrm>
            <a:off x="8729270" y="1400537"/>
            <a:ext cx="2677065" cy="4859048"/>
            <a:chOff x="5424584" y="3720217"/>
            <a:chExt cx="3064656" cy="211196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1168AD7-8EBF-BA65-CE9C-C9B86E81E3E3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3791E9B-9A72-66ED-F3E9-2234F64EDC2D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200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Other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3E865DF5-B8E5-0365-F23B-40E6DA0493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038" y="1941649"/>
            <a:ext cx="1070074" cy="140398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E4EECE5-C855-0DE3-4959-D69AF5F8A0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907" y="2026427"/>
            <a:ext cx="1422451" cy="89528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853E641-C579-EF11-A2C5-ACE1936DFA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78" y="2953606"/>
            <a:ext cx="2364308" cy="175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2081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1D16D-9EF8-F78A-DF4B-51AB43199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975ED-9BA7-2D9C-897C-4C7506166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 anchor="t">
            <a:normAutofit/>
          </a:bodyPr>
          <a:lstStyle/>
          <a:p>
            <a:r>
              <a:rPr lang="en-US"/>
              <a:t>What type of polyhedron?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4C7DAB-76BB-D44B-92E9-67E25BEE79E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451E1A-6454-3A0F-54E8-6403C1B4165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18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5429A44-7942-9AB6-505E-87792DBDB479}"/>
              </a:ext>
            </a:extLst>
          </p:cNvPr>
          <p:cNvGrpSpPr/>
          <p:nvPr/>
        </p:nvGrpSpPr>
        <p:grpSpPr>
          <a:xfrm>
            <a:off x="3174640" y="1400537"/>
            <a:ext cx="2677065" cy="4859048"/>
            <a:chOff x="5424584" y="3720217"/>
            <a:chExt cx="3064656" cy="21119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0A91024-6618-977F-69EF-117C2E0CB4A4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9A3429F-4AA8-C858-BBEB-2836020378F2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200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Prisms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9B4893C-6A9A-682E-28E3-37E1DE823C50}"/>
              </a:ext>
            </a:extLst>
          </p:cNvPr>
          <p:cNvGrpSpPr/>
          <p:nvPr/>
        </p:nvGrpSpPr>
        <p:grpSpPr>
          <a:xfrm>
            <a:off x="5956448" y="1400537"/>
            <a:ext cx="2677065" cy="4859048"/>
            <a:chOff x="5424584" y="3720217"/>
            <a:chExt cx="3064656" cy="211196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BB0ED3-3AB6-32C1-665E-D3A553D4E28F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3D62E98-8371-4BFD-4063-2F3E6760397E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46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Pyramids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C86074B-5EFB-E58B-2356-E611E0D72D1D}"/>
              </a:ext>
            </a:extLst>
          </p:cNvPr>
          <p:cNvGrpSpPr/>
          <p:nvPr/>
        </p:nvGrpSpPr>
        <p:grpSpPr>
          <a:xfrm>
            <a:off x="8729270" y="1400537"/>
            <a:ext cx="2677065" cy="4859048"/>
            <a:chOff x="5424584" y="3720217"/>
            <a:chExt cx="3064656" cy="211196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3CEB43D-DB67-B43F-7C33-C3120833CCD7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9E95B7D-09A8-1C42-6A50-27B6665B4493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200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Other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F6DDF12B-3779-739A-0C90-12BA2ADFCD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507" y="3347121"/>
            <a:ext cx="1503600" cy="11147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26B0AA8-FB35-5B4A-ED6C-39C6EF62BA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038" y="1941649"/>
            <a:ext cx="1070074" cy="140398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FB752FD-8761-7537-4120-894BBC3AE2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907" y="2026427"/>
            <a:ext cx="1422451" cy="89528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13E0357-B464-0A1B-CA40-A4D6B71EAD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>
            <a:off x="181100" y="2813227"/>
            <a:ext cx="2664943" cy="217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647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BF222-114D-675A-DB09-77EBAE78C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D9575-8CE2-5CCE-0BDA-28BA059E8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 anchor="t">
            <a:normAutofit/>
          </a:bodyPr>
          <a:lstStyle/>
          <a:p>
            <a:r>
              <a:rPr lang="en-US"/>
              <a:t>What type of polyhedron?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3E211F-57FC-6B65-2DD0-1F419460FF6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769ED6-1470-FA1F-ABDB-46A458208B2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19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E23C397-0BDE-3D47-44F8-60DB35CDC745}"/>
              </a:ext>
            </a:extLst>
          </p:cNvPr>
          <p:cNvGrpSpPr/>
          <p:nvPr/>
        </p:nvGrpSpPr>
        <p:grpSpPr>
          <a:xfrm>
            <a:off x="3174640" y="1400537"/>
            <a:ext cx="2677065" cy="4859048"/>
            <a:chOff x="5424584" y="3720217"/>
            <a:chExt cx="3064656" cy="21119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F8FB8C4-125D-803D-0BB2-27B9314BD414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E45EA57-7756-9F07-40DC-E12D645D0DE7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200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Prisms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3F26C78-A22C-954C-4778-FFDC11306269}"/>
              </a:ext>
            </a:extLst>
          </p:cNvPr>
          <p:cNvGrpSpPr/>
          <p:nvPr/>
        </p:nvGrpSpPr>
        <p:grpSpPr>
          <a:xfrm>
            <a:off x="5956448" y="1400537"/>
            <a:ext cx="2677065" cy="4859048"/>
            <a:chOff x="5424584" y="3720217"/>
            <a:chExt cx="3064656" cy="211196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8BF12C7-154E-6665-A4EE-30829FBDE1CE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689556F-A9E5-89E2-62B8-D731034E4901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46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Pyramids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6936CE5-8179-1053-2B0E-63D27DA30223}"/>
              </a:ext>
            </a:extLst>
          </p:cNvPr>
          <p:cNvGrpSpPr/>
          <p:nvPr/>
        </p:nvGrpSpPr>
        <p:grpSpPr>
          <a:xfrm>
            <a:off x="8729270" y="1400537"/>
            <a:ext cx="2677065" cy="4859048"/>
            <a:chOff x="5424584" y="3720217"/>
            <a:chExt cx="3064656" cy="211196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ED13C04-2558-C20E-1CC7-F8C4690DB167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E9F0CD8-5DC1-98FE-47AF-266987E0073E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200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Other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94001332-CE5C-0DBB-69BE-FAB19D41D1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507" y="3347121"/>
            <a:ext cx="1503600" cy="11147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7BBD490-9F0A-67DE-ADDA-CC1BC9DE8C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038" y="1941649"/>
            <a:ext cx="1070074" cy="140398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EAB1A2F-E68A-2B69-849D-D8F4BB3D97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907" y="2026427"/>
            <a:ext cx="1422451" cy="8952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2944A87-1501-680B-99A9-00C575B9CB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>
            <a:off x="3640747" y="4797015"/>
            <a:ext cx="1383691" cy="11274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EEF105A-002A-B48A-39EB-63DCBA1B93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45" y="2921714"/>
            <a:ext cx="2558550" cy="177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0987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79FFD-A208-3900-7EAA-D1FC7D2E7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Lesson 1</a:t>
            </a:r>
            <a:endParaRPr lang="en-AU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6F0B15-E776-7ED0-C4AF-A0BBB560C5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AU" sz="1200"/>
              <a:t>(</a:t>
            </a:r>
            <a:fld id="{29D5CE74-914C-4689-99FC-1AEF49CE2B47}" type="slidenum">
              <a:rPr smtClean="0"/>
              <a:pPr/>
              <a:t>2</a:t>
            </a:fld>
            <a:r>
              <a:rPr sz="1200"/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47702-96FE-9EEB-33C7-2B28CB2E3B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17704952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E419F-0A16-139F-F8E9-529C2D1C6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37636-67A8-BC8F-8968-B2EF53D64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 anchor="t">
            <a:normAutofit/>
          </a:bodyPr>
          <a:lstStyle/>
          <a:p>
            <a:r>
              <a:rPr lang="en-US"/>
              <a:t>What type of polyhedron?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CB3040-9F93-E4E1-28EC-265DE9A6D5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F0EA58-7D80-6393-5229-37EA1A237BD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20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E55A7F9-B2D0-4E61-4AB1-CDB1F53CF480}"/>
              </a:ext>
            </a:extLst>
          </p:cNvPr>
          <p:cNvGrpSpPr/>
          <p:nvPr/>
        </p:nvGrpSpPr>
        <p:grpSpPr>
          <a:xfrm>
            <a:off x="3174640" y="1400537"/>
            <a:ext cx="2677065" cy="4859048"/>
            <a:chOff x="5424584" y="3720217"/>
            <a:chExt cx="3064656" cy="21119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0D9428E-4794-8A19-257F-F6E810641B88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3923FA1-2AC3-B78D-E470-36B4FCDD86ED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200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Prisms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667626D-0F35-36EF-49B3-FF9C2594DCB0}"/>
              </a:ext>
            </a:extLst>
          </p:cNvPr>
          <p:cNvGrpSpPr/>
          <p:nvPr/>
        </p:nvGrpSpPr>
        <p:grpSpPr>
          <a:xfrm>
            <a:off x="5956448" y="1400537"/>
            <a:ext cx="2677065" cy="4859048"/>
            <a:chOff x="5424584" y="3720217"/>
            <a:chExt cx="3064656" cy="211196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65F513A-879B-B90F-94DB-93D6DF3A8D14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C2C032E-5478-EFC6-B30E-56C758133C9B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46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Pyramids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3D7B21B-F8D6-DE14-28C6-91DCC3091AEF}"/>
              </a:ext>
            </a:extLst>
          </p:cNvPr>
          <p:cNvGrpSpPr/>
          <p:nvPr/>
        </p:nvGrpSpPr>
        <p:grpSpPr>
          <a:xfrm>
            <a:off x="8729270" y="1400537"/>
            <a:ext cx="2677065" cy="4859048"/>
            <a:chOff x="5424584" y="3720217"/>
            <a:chExt cx="3064656" cy="211196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E4C2352-32EA-BA58-E244-E10784E2C193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73C6810-4F63-49C1-2762-F19C19344CA8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200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Other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C2F97510-5BCA-3D90-FF8E-DF1DBF07F0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507" y="3347121"/>
            <a:ext cx="1503600" cy="11147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F20CBEF-1281-5521-3CAC-26314210E0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032" y="1882591"/>
            <a:ext cx="1494429" cy="103546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E4816B-7A57-8A1C-8317-F5C990C9FD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038" y="1941649"/>
            <a:ext cx="1070074" cy="140398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36D9176-0467-0FD3-9D73-EF4E6BB0D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907" y="2026427"/>
            <a:ext cx="1422451" cy="8952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075641-B0B6-33D8-10BF-7B08602BB0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>
            <a:off x="3640747" y="4797015"/>
            <a:ext cx="1383691" cy="11274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5296488-49FC-99B3-C802-4E80735445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92" y="2762832"/>
            <a:ext cx="2940591" cy="187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559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68AAF-6303-43D9-7E03-3E5DA9523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7ECDC-92B6-7EA1-D492-5FA38550D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 anchor="t">
            <a:normAutofit/>
          </a:bodyPr>
          <a:lstStyle/>
          <a:p>
            <a:r>
              <a:rPr lang="en-US"/>
              <a:t>What type of polyhedron?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1360E7-3487-87C0-9CE9-85A24119BF0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1E92E5-2CA5-80B5-A030-D887D1A6EB9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21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F644266-094B-ECD6-CA3C-D110F694EF88}"/>
              </a:ext>
            </a:extLst>
          </p:cNvPr>
          <p:cNvGrpSpPr/>
          <p:nvPr/>
        </p:nvGrpSpPr>
        <p:grpSpPr>
          <a:xfrm>
            <a:off x="3174640" y="1400537"/>
            <a:ext cx="2677065" cy="4859048"/>
            <a:chOff x="5424584" y="3720217"/>
            <a:chExt cx="3064656" cy="21119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8A093A4-3C2C-8FD3-FF51-12655B552F95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BA81DDC-3DE6-A33E-1819-F12DB389AD67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200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Prisms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BF9DE9A-05D8-372F-2F27-E4DBD382ABC3}"/>
              </a:ext>
            </a:extLst>
          </p:cNvPr>
          <p:cNvGrpSpPr/>
          <p:nvPr/>
        </p:nvGrpSpPr>
        <p:grpSpPr>
          <a:xfrm>
            <a:off x="5956448" y="1400537"/>
            <a:ext cx="2677065" cy="4859048"/>
            <a:chOff x="5424584" y="3720217"/>
            <a:chExt cx="3064656" cy="211196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B8F7569-B7C0-B82A-D6CD-1134F3A7BE66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9DAB59F-A7BE-83A8-3684-B333AFA706C6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46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Pyramids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13071C9-C3D0-A8F1-1AC8-7A60164AE0D9}"/>
              </a:ext>
            </a:extLst>
          </p:cNvPr>
          <p:cNvGrpSpPr/>
          <p:nvPr/>
        </p:nvGrpSpPr>
        <p:grpSpPr>
          <a:xfrm>
            <a:off x="8729270" y="1400537"/>
            <a:ext cx="2677065" cy="4859048"/>
            <a:chOff x="5424584" y="3720217"/>
            <a:chExt cx="3064656" cy="211196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FFC4B22-6A22-8DBF-0FCE-36DC6A33FDF0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6DA794E-22F5-E47B-4CE8-1090B997C41F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200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Other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748FAE48-06A3-C2EE-4D28-F14A9E502E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507" y="3347121"/>
            <a:ext cx="1503600" cy="11147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E9AB4EB-3BEC-2628-868A-B5C2AFECF6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032" y="1882591"/>
            <a:ext cx="1494429" cy="103546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465F726-DE35-E971-7240-E625D462F5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038" y="1941649"/>
            <a:ext cx="1070074" cy="140398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632673E-0A86-B062-8F6F-4799F90E2D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907" y="2026427"/>
            <a:ext cx="1422451" cy="8952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397F70-62CD-D723-F604-259C3FF15F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>
            <a:off x="3640747" y="4797015"/>
            <a:ext cx="1383691" cy="11274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1ED22A0-2E92-25C2-8B57-C0388614EF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032" y="3289002"/>
            <a:ext cx="1624516" cy="10354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99F0DB-579D-85EE-87BA-20DA949603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58" y="2330687"/>
            <a:ext cx="2117022" cy="284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3402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6979C-BC0B-041D-55BA-D3B4CAA47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E2574-D915-5F0D-3171-D5CB41C7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 anchor="t">
            <a:normAutofit/>
          </a:bodyPr>
          <a:lstStyle/>
          <a:p>
            <a:r>
              <a:rPr lang="en-US"/>
              <a:t>What type of polyhedron?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576C37-DF80-64AD-0CBD-4C588C33622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32DB70-577E-40ED-A1F2-59B898DFAF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22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995C7C3-4076-BA21-29A9-EFB250A66445}"/>
              </a:ext>
            </a:extLst>
          </p:cNvPr>
          <p:cNvGrpSpPr/>
          <p:nvPr/>
        </p:nvGrpSpPr>
        <p:grpSpPr>
          <a:xfrm>
            <a:off x="3174640" y="1400537"/>
            <a:ext cx="2677065" cy="4859048"/>
            <a:chOff x="5424584" y="3720217"/>
            <a:chExt cx="3064656" cy="21119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739D12B-5538-3BF8-7638-106481E1954E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7C8F46D-7117-5FF4-B9C2-8306304E1E2F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200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Prisms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C04FD87-3F41-6206-4FD2-B3DD7D7B443D}"/>
              </a:ext>
            </a:extLst>
          </p:cNvPr>
          <p:cNvGrpSpPr/>
          <p:nvPr/>
        </p:nvGrpSpPr>
        <p:grpSpPr>
          <a:xfrm>
            <a:off x="5956448" y="1400537"/>
            <a:ext cx="2677065" cy="4859048"/>
            <a:chOff x="5424584" y="3720217"/>
            <a:chExt cx="3064656" cy="211196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8587C0C-A3C5-0415-DA50-3AAD811BE60A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1CD091F-70FD-FA61-73B9-F1C4143868F0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46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Pyramids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6C1FFA9-DF09-6C3B-E246-661D0F4172D4}"/>
              </a:ext>
            </a:extLst>
          </p:cNvPr>
          <p:cNvGrpSpPr/>
          <p:nvPr/>
        </p:nvGrpSpPr>
        <p:grpSpPr>
          <a:xfrm>
            <a:off x="8729270" y="1400537"/>
            <a:ext cx="2677065" cy="4859048"/>
            <a:chOff x="5424584" y="3720217"/>
            <a:chExt cx="3064656" cy="211196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5009F18-8FA4-BB8A-A61C-F4C1D0C8FDE8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4B26D89-1088-957E-B1AD-A250CA489D4D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200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Other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B9A9CB7E-0C28-7E15-8248-BEA5A120F8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507" y="3347121"/>
            <a:ext cx="1503600" cy="11147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8F18202-8946-727A-CC79-9C17804753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032" y="1882591"/>
            <a:ext cx="1494429" cy="103546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A096A38-9AF4-D1D0-4E25-C5FA0A0023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038" y="1941649"/>
            <a:ext cx="1070074" cy="140398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F2E8A40-1546-93D0-460E-A213DCA970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907" y="2026427"/>
            <a:ext cx="1422451" cy="8952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405435D-C2C5-B42F-B8D2-5B87B7488A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>
            <a:off x="3640747" y="4797015"/>
            <a:ext cx="1383691" cy="1127452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C5D42B80-074D-5D13-D182-1A417D3C1827}"/>
              </a:ext>
            </a:extLst>
          </p:cNvPr>
          <p:cNvGrpSpPr/>
          <p:nvPr/>
        </p:nvGrpSpPr>
        <p:grpSpPr>
          <a:xfrm>
            <a:off x="9982280" y="4834114"/>
            <a:ext cx="1403984" cy="1403984"/>
            <a:chOff x="9992622" y="4655341"/>
            <a:chExt cx="1403984" cy="1403984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8150329C-4276-184C-2FD3-FB05366CFA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35494" y="4733650"/>
              <a:ext cx="918239" cy="1234316"/>
            </a:xfrm>
            <a:prstGeom prst="rect">
              <a:avLst/>
            </a:prstGeom>
          </p:spPr>
        </p:pic>
        <p:pic>
          <p:nvPicPr>
            <p:cNvPr id="8" name="Graphic 7" descr="No sign outline">
              <a:extLst>
                <a:ext uri="{FF2B5EF4-FFF2-40B4-BE49-F238E27FC236}">
                  <a16:creationId xmlns:a16="http://schemas.microsoft.com/office/drawing/2014/main" id="{C87B927D-005F-B931-7103-1F79F510366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992622" y="4655341"/>
              <a:ext cx="1403984" cy="1403984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BC7B9D0D-F5D2-7C3E-8DED-70790537A2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032" y="3289002"/>
            <a:ext cx="1624516" cy="10354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E23645-7D1F-DB4E-4E22-16785C5F845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08" y="2886144"/>
            <a:ext cx="2756159" cy="188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9999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9FB29-22E0-895A-1CD5-115608C26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51225-166B-74EB-8B8E-445CDE9D8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 anchor="t">
            <a:normAutofit/>
          </a:bodyPr>
          <a:lstStyle/>
          <a:p>
            <a:r>
              <a:rPr lang="en-US"/>
              <a:t>What type of polyhedron?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D2C44A-FA60-C4FD-4B0C-25E7BEB7E0E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2179B-F160-9119-3CC6-21874E8E3A3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23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54BA961-A862-47E2-28BE-F91EDE15FCF5}"/>
              </a:ext>
            </a:extLst>
          </p:cNvPr>
          <p:cNvGrpSpPr/>
          <p:nvPr/>
        </p:nvGrpSpPr>
        <p:grpSpPr>
          <a:xfrm>
            <a:off x="3174640" y="1400537"/>
            <a:ext cx="2677065" cy="4859048"/>
            <a:chOff x="5424584" y="3720217"/>
            <a:chExt cx="3064656" cy="21119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EB7436A-0A00-8817-FD9C-A0D919979CAC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79E7F31-AEC8-E36A-880E-EA29B1C19913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200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Prisms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270B23D-97D3-54A1-5FA8-43E05276B5AD}"/>
              </a:ext>
            </a:extLst>
          </p:cNvPr>
          <p:cNvGrpSpPr/>
          <p:nvPr/>
        </p:nvGrpSpPr>
        <p:grpSpPr>
          <a:xfrm>
            <a:off x="5956448" y="1400537"/>
            <a:ext cx="2677065" cy="4859048"/>
            <a:chOff x="5424584" y="3720217"/>
            <a:chExt cx="3064656" cy="211196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201CA7C-2E8F-B797-B80B-BEE01F9D1F45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54FE395-DE91-E78D-FD48-D4ED8749280D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46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Pyramids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2BDB919-5081-828C-774C-7B3767AF5787}"/>
              </a:ext>
            </a:extLst>
          </p:cNvPr>
          <p:cNvGrpSpPr/>
          <p:nvPr/>
        </p:nvGrpSpPr>
        <p:grpSpPr>
          <a:xfrm>
            <a:off x="8729270" y="1400537"/>
            <a:ext cx="2677065" cy="4859048"/>
            <a:chOff x="5424584" y="3720217"/>
            <a:chExt cx="3064656" cy="211196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C0D5312-768D-2A19-A8F3-07ECB7301530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EDCB9D3-1E7F-D104-68B1-AC1A6CD10E6B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200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Other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32663CB9-A93B-B3B5-5565-A68146822A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507" y="3347121"/>
            <a:ext cx="1503600" cy="11147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7637C1A-2EA1-E6B3-2D9E-4415299DFD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032" y="1882591"/>
            <a:ext cx="1494429" cy="103546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F2AFA18-0306-2007-A0DB-3E989933B4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038" y="1941649"/>
            <a:ext cx="1070074" cy="140398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F64C90E-5B99-D1D2-0E83-58B50E97D7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907" y="2026427"/>
            <a:ext cx="1422451" cy="8952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CD5244-153A-20F7-7698-35F4577DCA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>
            <a:off x="3640747" y="4797015"/>
            <a:ext cx="1383691" cy="1127452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FD60BBCA-BFF3-DFCE-348D-224160C814E8}"/>
              </a:ext>
            </a:extLst>
          </p:cNvPr>
          <p:cNvGrpSpPr/>
          <p:nvPr/>
        </p:nvGrpSpPr>
        <p:grpSpPr>
          <a:xfrm>
            <a:off x="9982280" y="4834114"/>
            <a:ext cx="1403984" cy="1403984"/>
            <a:chOff x="9992622" y="4655341"/>
            <a:chExt cx="1403984" cy="1403984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02D1DC6E-756E-6F27-FB72-8F7B65CAB3B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35494" y="4733650"/>
              <a:ext cx="918239" cy="1234316"/>
            </a:xfrm>
            <a:prstGeom prst="rect">
              <a:avLst/>
            </a:prstGeom>
          </p:spPr>
        </p:pic>
        <p:pic>
          <p:nvPicPr>
            <p:cNvPr id="8" name="Graphic 7" descr="No sign outline">
              <a:extLst>
                <a:ext uri="{FF2B5EF4-FFF2-40B4-BE49-F238E27FC236}">
                  <a16:creationId xmlns:a16="http://schemas.microsoft.com/office/drawing/2014/main" id="{7AC3E8DB-D775-16BC-F147-ADC88321D33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992622" y="4655341"/>
              <a:ext cx="1403984" cy="1403984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8E743E07-F268-4A9C-522D-AE3F4E4FA4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032" y="3289002"/>
            <a:ext cx="1624516" cy="103546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2B5991A-86D9-E666-F6CB-CDE49B44F83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97" y="3543133"/>
            <a:ext cx="1398756" cy="9580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658E37-31F5-EDAB-0DBF-5967F3EE329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11" y="2332454"/>
            <a:ext cx="2804470" cy="302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4295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F6C77-6AD4-F106-D999-8A99093CE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3325F-9403-5B20-A880-1703722F1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 anchor="t">
            <a:normAutofit/>
          </a:bodyPr>
          <a:lstStyle/>
          <a:p>
            <a:r>
              <a:rPr lang="en-US"/>
              <a:t>What type of polyhedron?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312D50-9ABE-A529-013B-E466C289D1A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B57C95-D397-1F73-C49D-77C81CDF35D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24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A31A5F5-0491-3E81-A491-A22B12D17A04}"/>
              </a:ext>
            </a:extLst>
          </p:cNvPr>
          <p:cNvGrpSpPr/>
          <p:nvPr/>
        </p:nvGrpSpPr>
        <p:grpSpPr>
          <a:xfrm>
            <a:off x="3174640" y="1400537"/>
            <a:ext cx="2677065" cy="4859048"/>
            <a:chOff x="5424584" y="3720217"/>
            <a:chExt cx="3064656" cy="211196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9D28036-2267-C53D-CEB3-A2A5C7630E03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638F82E-FA31-0EA6-3D3B-066AF2DCCAC1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200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Prisms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B14839E-0661-6C87-1369-24FB80AD0FDE}"/>
              </a:ext>
            </a:extLst>
          </p:cNvPr>
          <p:cNvGrpSpPr/>
          <p:nvPr/>
        </p:nvGrpSpPr>
        <p:grpSpPr>
          <a:xfrm>
            <a:off x="5956448" y="1400537"/>
            <a:ext cx="2677065" cy="4859048"/>
            <a:chOff x="5424584" y="3720217"/>
            <a:chExt cx="3064656" cy="211196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87EE0DF-97A1-CCB6-9B7E-C687BFA463B0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3F8039B-004D-375B-522E-E038F5020E64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46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Pyramids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7A49825-2FAE-5DC9-3260-FFF430DEED19}"/>
              </a:ext>
            </a:extLst>
          </p:cNvPr>
          <p:cNvGrpSpPr/>
          <p:nvPr/>
        </p:nvGrpSpPr>
        <p:grpSpPr>
          <a:xfrm>
            <a:off x="8729270" y="1400537"/>
            <a:ext cx="2677065" cy="4859048"/>
            <a:chOff x="5424584" y="3720217"/>
            <a:chExt cx="3064656" cy="211196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6621747-9F40-99D4-CB30-8C199A4E9802}"/>
                </a:ext>
              </a:extLst>
            </p:cNvPr>
            <p:cNvSpPr/>
            <p:nvPr/>
          </p:nvSpPr>
          <p:spPr>
            <a:xfrm>
              <a:off x="5434871" y="3720217"/>
              <a:ext cx="3054369" cy="211196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323B381-F6E9-184F-012E-1F2FF1FBB882}"/>
                </a:ext>
              </a:extLst>
            </p:cNvPr>
            <p:cNvSpPr txBox="1"/>
            <p:nvPr/>
          </p:nvSpPr>
          <p:spPr>
            <a:xfrm>
              <a:off x="5424584" y="3729134"/>
              <a:ext cx="3064656" cy="200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/>
                <a:t>Other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CBE6DD5B-1D69-288F-A286-FFAB65F777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507" y="3347121"/>
            <a:ext cx="1503600" cy="11147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7D5BF48-6F26-45F1-0DF8-AEAF3C5BA7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032" y="1882591"/>
            <a:ext cx="1494429" cy="103546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93EA53A-B10E-9F5D-58AD-785D0BC39B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038" y="1941649"/>
            <a:ext cx="1070074" cy="140398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E04CC4E-CC31-0390-7F72-0CE8949449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907" y="2026427"/>
            <a:ext cx="1422451" cy="8952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BC57CE0-FC17-B3EF-57F9-76E5556A44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>
            <a:off x="3640747" y="4797015"/>
            <a:ext cx="1383691" cy="1127452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D37A4B8B-B206-C756-8BCE-74BC225B8A4E}"/>
              </a:ext>
            </a:extLst>
          </p:cNvPr>
          <p:cNvGrpSpPr/>
          <p:nvPr/>
        </p:nvGrpSpPr>
        <p:grpSpPr>
          <a:xfrm>
            <a:off x="9982280" y="4834114"/>
            <a:ext cx="1403984" cy="1403984"/>
            <a:chOff x="9992622" y="4655341"/>
            <a:chExt cx="1403984" cy="1403984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0A4A4764-1533-F3AD-7E79-21E49747A0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35494" y="4733650"/>
              <a:ext cx="918239" cy="1234316"/>
            </a:xfrm>
            <a:prstGeom prst="rect">
              <a:avLst/>
            </a:prstGeom>
          </p:spPr>
        </p:pic>
        <p:pic>
          <p:nvPicPr>
            <p:cNvPr id="8" name="Graphic 7" descr="No sign outline">
              <a:extLst>
                <a:ext uri="{FF2B5EF4-FFF2-40B4-BE49-F238E27FC236}">
                  <a16:creationId xmlns:a16="http://schemas.microsoft.com/office/drawing/2014/main" id="{4517DBAB-0422-EEBC-02C8-7AF42A27ADB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992622" y="4655341"/>
              <a:ext cx="1403984" cy="1403984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1B8E3499-5A3D-2298-22CB-28C0B3920FB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032" y="3289002"/>
            <a:ext cx="1624516" cy="103546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6C06486-85D9-CCB9-6F5D-D9C298067C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97" y="3543133"/>
            <a:ext cx="1398756" cy="95807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DC2BE79-5E94-525A-1F11-BC2B133E4FD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366" y="4637160"/>
            <a:ext cx="1260072" cy="135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91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B2A7C-0281-90CA-0918-C3D497364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53128-A510-0C51-07FE-1EE2FB986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Definitions of prisms and pyramids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A50339-549C-A926-824A-7EF7B2D9FF8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DBFB76-FC5D-09E7-2D1E-A2E3F4D847A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25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3D5D003-9319-4AA4-E04D-74E9FF205EF8}"/>
              </a:ext>
            </a:extLst>
          </p:cNvPr>
          <p:cNvSpPr/>
          <p:nvPr/>
        </p:nvSpPr>
        <p:spPr>
          <a:xfrm>
            <a:off x="789935" y="1865767"/>
            <a:ext cx="5134154" cy="439381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88000" tIns="180000" rIns="288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3200" b="1">
                <a:solidFill>
                  <a:schemeClr val="tx1"/>
                </a:solidFill>
              </a:rPr>
              <a:t>Prism</a:t>
            </a:r>
            <a:endParaRPr lang="en-US" sz="3200">
              <a:solidFill>
                <a:schemeClr val="tx1"/>
              </a:solidFill>
            </a:endParaRPr>
          </a:p>
          <a:p>
            <a:r>
              <a:rPr lang="en-US" sz="3200">
                <a:solidFill>
                  <a:schemeClr val="tx1"/>
                </a:solidFill>
              </a:rPr>
              <a:t>A 3D object with two identical, parallel, and flat faces called bases, where every other face is a parallelogram connecting the two bases.</a:t>
            </a:r>
            <a:endParaRPr lang="en-AU" sz="3200">
              <a:solidFill>
                <a:schemeClr val="tx1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42C6990-F44B-A1E2-0F4D-4E8D654B93F9}"/>
              </a:ext>
            </a:extLst>
          </p:cNvPr>
          <p:cNvSpPr/>
          <p:nvPr/>
        </p:nvSpPr>
        <p:spPr>
          <a:xfrm>
            <a:off x="6267913" y="1863403"/>
            <a:ext cx="5134154" cy="428333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88000" tIns="180000" rIns="288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3200" b="1">
                <a:solidFill>
                  <a:schemeClr val="tx1"/>
                </a:solidFill>
              </a:rPr>
              <a:t>Pyramid</a:t>
            </a:r>
            <a:endParaRPr lang="en-US" sz="3200">
              <a:solidFill>
                <a:schemeClr val="tx1"/>
              </a:solidFill>
            </a:endParaRPr>
          </a:p>
          <a:p>
            <a:r>
              <a:rPr lang="en-US" sz="3200">
                <a:solidFill>
                  <a:schemeClr val="tx1"/>
                </a:solidFill>
              </a:rPr>
              <a:t>A 3D object with one polygonal base, where every other face is a triangle meeting at a single vertex not on the base, called the apex.</a:t>
            </a:r>
            <a:endParaRPr lang="en-AU" sz="3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2210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177D1-DF5C-C5EE-ED5F-4E3CC25B2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408C1-FA80-7644-5466-3E42BDF54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Lesson 3</a:t>
            </a:r>
            <a:endParaRPr lang="en-AU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A9A71A-F34E-DDBE-A804-AA821B3397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AU" sz="1200"/>
              <a:t>(</a:t>
            </a:r>
            <a:fld id="{29D5CE74-914C-4689-99FC-1AEF49CE2B47}" type="slidenum">
              <a:rPr smtClean="0"/>
              <a:pPr/>
              <a:t>26</a:t>
            </a:fld>
            <a:r>
              <a:rPr sz="1200"/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142D96-7E6E-26B5-92FA-60E23D6066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41003356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D34A8-F534-5CFF-405C-2017BD2F0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Fate and Fortune: Choose your number</a:t>
            </a:r>
            <a:endParaRPr lang="en-AU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1C52765-DE74-AA49-D0FC-9E973CA592B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111648137"/>
              </p:ext>
            </p:extLst>
          </p:nvPr>
        </p:nvGraphicFramePr>
        <p:xfrm>
          <a:off x="5366194" y="1513175"/>
          <a:ext cx="6031345" cy="4476039"/>
        </p:xfrm>
        <a:graphic>
          <a:graphicData uri="http://schemas.openxmlformats.org/drawingml/2006/table">
            <a:tbl>
              <a:tblPr/>
              <a:tblGrid>
                <a:gridCol w="1512604">
                  <a:extLst>
                    <a:ext uri="{9D8B030D-6E8A-4147-A177-3AD203B41FA5}">
                      <a16:colId xmlns:a16="http://schemas.microsoft.com/office/drawing/2014/main" val="1372473077"/>
                    </a:ext>
                  </a:extLst>
                </a:gridCol>
                <a:gridCol w="4518741">
                  <a:extLst>
                    <a:ext uri="{9D8B030D-6E8A-4147-A177-3AD203B41FA5}">
                      <a16:colId xmlns:a16="http://schemas.microsoft.com/office/drawing/2014/main" val="2244901564"/>
                    </a:ext>
                  </a:extLst>
                </a:gridCol>
              </a:tblGrid>
              <a:tr h="47625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2000"/>
                        <a:t>Number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2000"/>
                        <a:t>The superstition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326418"/>
                  </a:ext>
                </a:extLst>
              </a:tr>
              <a:tr h="46121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200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2000"/>
                        <a:t>Good things come in threes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7839387"/>
                  </a:ext>
                </a:extLst>
              </a:tr>
              <a:tr h="46121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200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2000"/>
                        <a:t>Some buildings skip this floor entirely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487061"/>
                  </a:ext>
                </a:extLst>
              </a:tr>
              <a:tr h="46121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200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2000"/>
                        <a:t>The luckiest roll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4098294"/>
                  </a:ext>
                </a:extLst>
              </a:tr>
              <a:tr h="46121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2000"/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2000"/>
                        <a:t>The sound of prosperity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4341600"/>
                  </a:ext>
                </a:extLst>
              </a:tr>
              <a:tr h="46121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2000"/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2000"/>
                        <a:t>Long life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3780691"/>
                  </a:ext>
                </a:extLst>
              </a:tr>
              <a:tr h="46121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2000"/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2000"/>
                        <a:t>The number of completeness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1531660"/>
                  </a:ext>
                </a:extLst>
              </a:tr>
              <a:tr h="46121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2000"/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2000"/>
                        <a:t>Some hotels have no 13th floor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3894211"/>
                  </a:ext>
                </a:extLst>
              </a:tr>
              <a:tr h="77128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2000"/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2000" dirty="0"/>
                        <a:t>An unwelcome number between two perfect ones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7944256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313873-BE7C-AE3D-BB95-BBF1426BA69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16120B-BB23-E88A-3D68-9E610ADD18E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27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6A2495-F037-4D53-ABAE-16356E6D8949}"/>
              </a:ext>
            </a:extLst>
          </p:cNvPr>
          <p:cNvSpPr txBox="1"/>
          <p:nvPr/>
        </p:nvSpPr>
        <p:spPr>
          <a:xfrm>
            <a:off x="789935" y="1525145"/>
            <a:ext cx="4382429" cy="353628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AU" sz="2000"/>
              <a:t>The game designer is creating a board game called </a:t>
            </a:r>
            <a:r>
              <a:rPr lang="en-AU" sz="2000" i="1"/>
              <a:t>Fate and Fortune </a:t>
            </a:r>
            <a:r>
              <a:rPr lang="en-AU" sz="2000"/>
              <a:t>and needs a set of custom dice.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AU" sz="2000" dirty="0"/>
              <a:t>Each die must have a lucky or unlucky number of faces (a 7-faced die, a 13-faced die, and so on).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AU" sz="2000" dirty="0"/>
              <a:t>The faces are numbered starting at 1, with a different number on each face and no blanks.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BBDEF1-5601-8D12-D2A7-D67B6E9D63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40" y="5643469"/>
            <a:ext cx="1164050" cy="116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C41DE5B-AE86-5143-7174-01B65EC0B2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58873" y="287674"/>
            <a:ext cx="947461" cy="9474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401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EFF61-8201-E090-57F4-0B67C2F59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 anchor="t">
            <a:normAutofit/>
          </a:bodyPr>
          <a:lstStyle/>
          <a:p>
            <a:r>
              <a:rPr lang="en-US"/>
              <a:t>Can you make a die with any number of faces?</a:t>
            </a:r>
            <a:endParaRPr lang="en-A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0044162-F488-9486-500F-73ACE985B0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949" y="1505683"/>
            <a:ext cx="6636101" cy="506464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0AB5CD-9455-19EC-DBFE-1315A8B9095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F74C14-53D0-499E-A2A1-1C4DD9C1217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3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73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DAA69-F167-B038-4D83-410C11953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258B0-DEB4-89DF-4CAB-A2C44A739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 anchor="t">
            <a:normAutofit/>
          </a:bodyPr>
          <a:lstStyle/>
          <a:p>
            <a:r>
              <a:rPr lang="en-US"/>
              <a:t>Build a definition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7E20EE-20C7-A7C4-233B-5A5E6F48B54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3ADA0E-25F4-B8CC-76A6-41D080A9901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4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CAE680-63C0-8685-D007-BA18BE3FFBFD}"/>
              </a:ext>
            </a:extLst>
          </p:cNvPr>
          <p:cNvSpPr/>
          <p:nvPr/>
        </p:nvSpPr>
        <p:spPr>
          <a:xfrm>
            <a:off x="789936" y="1517074"/>
            <a:ext cx="5049756" cy="47425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B15D65-8197-E222-E12A-25902715DC62}"/>
              </a:ext>
            </a:extLst>
          </p:cNvPr>
          <p:cNvSpPr txBox="1"/>
          <p:nvPr/>
        </p:nvSpPr>
        <p:spPr>
          <a:xfrm>
            <a:off x="766826" y="1517074"/>
            <a:ext cx="5072866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err="1"/>
              <a:t>Polyhedra</a:t>
            </a:r>
            <a:endParaRPr lang="en-AU" b="1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245F2B9-B663-5AF5-8D27-921125C33B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026" y="2086992"/>
            <a:ext cx="1874693" cy="131964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C3C14B3-A551-1EA9-291E-735FFA9C20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208" y="2101612"/>
            <a:ext cx="1885768" cy="132738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0D2274E-1FAC-9A94-93BC-3CD6297316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026" y="3515018"/>
            <a:ext cx="1874693" cy="127103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1D1E9BF-7CE6-6DF6-757D-788BA87CD0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952" y="4865238"/>
            <a:ext cx="1885767" cy="12581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06FA428-4943-2BB6-04A1-62CC67E07812}"/>
              </a:ext>
            </a:extLst>
          </p:cNvPr>
          <p:cNvSpPr/>
          <p:nvPr/>
        </p:nvSpPr>
        <p:spPr>
          <a:xfrm>
            <a:off x="6096000" y="1519438"/>
            <a:ext cx="5329174" cy="474251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A8CC6F-7F7C-850F-C912-364C5B1D809B}"/>
              </a:ext>
            </a:extLst>
          </p:cNvPr>
          <p:cNvSpPr txBox="1"/>
          <p:nvPr/>
        </p:nvSpPr>
        <p:spPr>
          <a:xfrm>
            <a:off x="6096000" y="1521409"/>
            <a:ext cx="5306064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/>
              <a:t>Non-polyhedra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6F11E80-F25A-7D86-1FDC-D2D9E1FE5F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776" y="2044929"/>
            <a:ext cx="1984961" cy="131978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4F4D281-7148-76C6-2EF8-56AB980CA91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489" y="2031469"/>
            <a:ext cx="1966888" cy="133561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D1725FE-2822-7B0A-D266-BDB1666080C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776" y="3431365"/>
            <a:ext cx="1982334" cy="13342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82097AA-616F-2080-0B22-7E3405757E0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489" y="3424238"/>
            <a:ext cx="1966888" cy="135731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93B9E0B-CD2E-0053-389C-7179E2CCFC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19489" y="4824413"/>
            <a:ext cx="1966889" cy="133826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16F884-AE94-8282-BE4F-786D79761D0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1236" y="4805394"/>
            <a:ext cx="1885768" cy="12713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43E048E-25BE-EF68-BACB-05547E86BA9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053" y="3515018"/>
            <a:ext cx="1895140" cy="110754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57C41C4-851B-D584-72E1-174EBD680B8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40850" y="4812429"/>
            <a:ext cx="2000141" cy="134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37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A2B41-F8CB-D0A1-B1CF-EB7CE97EE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D45A5D6-E493-E656-7EE1-3288F69523BF}"/>
              </a:ext>
            </a:extLst>
          </p:cNvPr>
          <p:cNvSpPr/>
          <p:nvPr/>
        </p:nvSpPr>
        <p:spPr>
          <a:xfrm>
            <a:off x="6013679" y="3655653"/>
            <a:ext cx="5392656" cy="195954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5EE3BD-9DA3-8B8A-235A-23BE7C8C1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 anchor="t">
            <a:normAutofit/>
          </a:bodyPr>
          <a:lstStyle/>
          <a:p>
            <a:r>
              <a:rPr lang="en-US"/>
              <a:t>Is this object a polyhedron?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2E447-AD98-6952-21B9-54DA9313E90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4CEB95-14CA-6C45-F78F-AC00A6D24E6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5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3A0AFF-411C-1E88-1A88-9332FA069C89}"/>
              </a:ext>
            </a:extLst>
          </p:cNvPr>
          <p:cNvSpPr/>
          <p:nvPr/>
        </p:nvSpPr>
        <p:spPr>
          <a:xfrm>
            <a:off x="6013679" y="1469458"/>
            <a:ext cx="5392656" cy="195954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C8235D-BC11-5A32-61DA-9709979BC7AB}"/>
              </a:ext>
            </a:extLst>
          </p:cNvPr>
          <p:cNvSpPr txBox="1"/>
          <p:nvPr/>
        </p:nvSpPr>
        <p:spPr>
          <a:xfrm>
            <a:off x="7873880" y="1430388"/>
            <a:ext cx="1672253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err="1"/>
              <a:t>Polyhedra</a:t>
            </a:r>
            <a:endParaRPr lang="en-AU" b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833592-8447-9D64-8023-960CC348578C}"/>
              </a:ext>
            </a:extLst>
          </p:cNvPr>
          <p:cNvSpPr txBox="1"/>
          <p:nvPr/>
        </p:nvSpPr>
        <p:spPr>
          <a:xfrm>
            <a:off x="7110087" y="3659926"/>
            <a:ext cx="3413114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/>
              <a:t>Non-polyhedral solids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54BA6AF-54D1-33AA-6F46-B2B3A8A70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64" y="1399961"/>
            <a:ext cx="4484889" cy="421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415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663E0-6401-0330-A230-D90765299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3522D91-3E18-C621-6899-66BDBF9B812D}"/>
              </a:ext>
            </a:extLst>
          </p:cNvPr>
          <p:cNvSpPr/>
          <p:nvPr/>
        </p:nvSpPr>
        <p:spPr>
          <a:xfrm>
            <a:off x="6013679" y="3655653"/>
            <a:ext cx="5392656" cy="195954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19DB03-1187-0DB1-31F9-3B535900F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 anchor="t">
            <a:normAutofit/>
          </a:bodyPr>
          <a:lstStyle/>
          <a:p>
            <a:r>
              <a:rPr lang="en-US"/>
              <a:t>Is this object a polyhedron?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B5D197-096C-EA68-AF28-688B5B4E65E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DFF8BB-2745-6031-94DD-6C31567ECD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6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13A63C-3774-20AF-2A4E-7171A5772FFB}"/>
              </a:ext>
            </a:extLst>
          </p:cNvPr>
          <p:cNvSpPr/>
          <p:nvPr/>
        </p:nvSpPr>
        <p:spPr>
          <a:xfrm>
            <a:off x="6013679" y="1469458"/>
            <a:ext cx="5392656" cy="195954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11826F-D518-EB80-FECF-7FDEE6D28F41}"/>
              </a:ext>
            </a:extLst>
          </p:cNvPr>
          <p:cNvSpPr txBox="1"/>
          <p:nvPr/>
        </p:nvSpPr>
        <p:spPr>
          <a:xfrm>
            <a:off x="7873880" y="1430388"/>
            <a:ext cx="1672253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err="1"/>
              <a:t>Polyhedra</a:t>
            </a:r>
            <a:endParaRPr lang="en-AU" b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0EB12D-A5AA-9C91-8BF5-E52408319770}"/>
              </a:ext>
            </a:extLst>
          </p:cNvPr>
          <p:cNvSpPr txBox="1"/>
          <p:nvPr/>
        </p:nvSpPr>
        <p:spPr>
          <a:xfrm>
            <a:off x="7110087" y="3659926"/>
            <a:ext cx="3413114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/>
              <a:t>Non-polyhedral solids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7F7761-DF8B-FC64-ECFF-BE1F260CCF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5665" y="1469458"/>
            <a:ext cx="4344880" cy="41041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F7219FA-BCB8-B692-46B2-C59B17407E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610" y="2048679"/>
            <a:ext cx="1252377" cy="11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188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A8A8C-44F9-47A6-A622-CDDE5E4F6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DEE590F-5C51-EDE1-55F9-4C729C6FA6D1}"/>
              </a:ext>
            </a:extLst>
          </p:cNvPr>
          <p:cNvSpPr/>
          <p:nvPr/>
        </p:nvSpPr>
        <p:spPr>
          <a:xfrm>
            <a:off x="6013679" y="3655653"/>
            <a:ext cx="5392656" cy="195954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203ADE-CA61-612E-43FB-0C144C64C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 anchor="t">
            <a:normAutofit/>
          </a:bodyPr>
          <a:lstStyle/>
          <a:p>
            <a:r>
              <a:rPr lang="en-US"/>
              <a:t>Is this object a polyhedron?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5B96A8-87A1-CBEE-6ABD-0DB7ADC762E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FECE13-D973-63BF-8EEC-65785401492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7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6CD9CB4-C7D5-5482-7B9C-A8D32BBF7F05}"/>
              </a:ext>
            </a:extLst>
          </p:cNvPr>
          <p:cNvSpPr/>
          <p:nvPr/>
        </p:nvSpPr>
        <p:spPr>
          <a:xfrm>
            <a:off x="6013679" y="1469458"/>
            <a:ext cx="5392656" cy="195954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CEDC01-9DB2-48C5-2A48-A6F0A10960C3}"/>
              </a:ext>
            </a:extLst>
          </p:cNvPr>
          <p:cNvSpPr txBox="1"/>
          <p:nvPr/>
        </p:nvSpPr>
        <p:spPr>
          <a:xfrm>
            <a:off x="7873880" y="1430388"/>
            <a:ext cx="1672253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err="1"/>
              <a:t>Polyhedra</a:t>
            </a:r>
            <a:endParaRPr lang="en-AU" b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301057-E78B-7D53-9185-2F53A0AAFE83}"/>
              </a:ext>
            </a:extLst>
          </p:cNvPr>
          <p:cNvSpPr txBox="1"/>
          <p:nvPr/>
        </p:nvSpPr>
        <p:spPr>
          <a:xfrm>
            <a:off x="7110087" y="3659926"/>
            <a:ext cx="3413114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/>
              <a:t>Non-polyhedral solids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95A0A6-60CA-A044-4A79-529857BB44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84610" y="4237612"/>
            <a:ext cx="1250953" cy="1181646"/>
          </a:xfrm>
          <a:prstGeom prst="rect">
            <a:avLst/>
          </a:prstGeom>
        </p:spPr>
      </p:pic>
      <p:pic>
        <p:nvPicPr>
          <p:cNvPr id="9" name="Content Placeholder 7">
            <a:extLst>
              <a:ext uri="{FF2B5EF4-FFF2-40B4-BE49-F238E27FC236}">
                <a16:creationId xmlns:a16="http://schemas.microsoft.com/office/drawing/2014/main" id="{74FDAACF-EB84-375C-EC0A-0073396734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49" y="1469458"/>
            <a:ext cx="4814927" cy="36111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3AA227E-0993-4B0B-9B5B-CEC63CD011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610" y="2048679"/>
            <a:ext cx="1252377" cy="11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403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53DD4-B636-29B6-B1EC-6C616693A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830D899-1B9A-8CFC-C113-87BD3FE0267B}"/>
              </a:ext>
            </a:extLst>
          </p:cNvPr>
          <p:cNvSpPr/>
          <p:nvPr/>
        </p:nvSpPr>
        <p:spPr>
          <a:xfrm>
            <a:off x="6013679" y="3655653"/>
            <a:ext cx="5392656" cy="195954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47C098-27E2-50AC-1981-24DB2696B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 anchor="t">
            <a:normAutofit/>
          </a:bodyPr>
          <a:lstStyle/>
          <a:p>
            <a:r>
              <a:rPr lang="en-US"/>
              <a:t>Is this object a polyhedron?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F6C6F9-9548-62FF-7D02-AB0532EC5A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DCB576-CDCE-13CD-E032-8571B966F62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8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2D8466-FD04-A682-0640-CBD6CCCC1D08}"/>
              </a:ext>
            </a:extLst>
          </p:cNvPr>
          <p:cNvSpPr/>
          <p:nvPr/>
        </p:nvSpPr>
        <p:spPr>
          <a:xfrm>
            <a:off x="6013679" y="1469458"/>
            <a:ext cx="5392656" cy="195954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9E346D-28DB-DE3A-858C-1E568FBA5E91}"/>
              </a:ext>
            </a:extLst>
          </p:cNvPr>
          <p:cNvSpPr txBox="1"/>
          <p:nvPr/>
        </p:nvSpPr>
        <p:spPr>
          <a:xfrm>
            <a:off x="7873880" y="1430388"/>
            <a:ext cx="1672253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err="1"/>
              <a:t>Polyhedra</a:t>
            </a:r>
            <a:endParaRPr lang="en-AU" b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1EC2F4-F07F-331A-BF29-58D813DCE666}"/>
              </a:ext>
            </a:extLst>
          </p:cNvPr>
          <p:cNvSpPr txBox="1"/>
          <p:nvPr/>
        </p:nvSpPr>
        <p:spPr>
          <a:xfrm>
            <a:off x="7110087" y="3659926"/>
            <a:ext cx="3413114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/>
              <a:t>Non-polyhedral solids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7E5F51-8534-F2C3-3EFE-4985EFB7D6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84610" y="4237612"/>
            <a:ext cx="1250953" cy="1181646"/>
          </a:xfrm>
          <a:prstGeom prst="rect">
            <a:avLst/>
          </a:prstGeom>
        </p:spPr>
      </p:pic>
      <p:pic>
        <p:nvPicPr>
          <p:cNvPr id="9" name="Content Placeholder 7">
            <a:extLst>
              <a:ext uri="{FF2B5EF4-FFF2-40B4-BE49-F238E27FC236}">
                <a16:creationId xmlns:a16="http://schemas.microsoft.com/office/drawing/2014/main" id="{AF459BC2-284D-9F33-A6BF-ACA6C773C9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473" y="4245966"/>
            <a:ext cx="1575529" cy="118164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20B34B7-1B15-4DCD-CF5C-CA189E63EB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153" y="1490790"/>
            <a:ext cx="2907314" cy="38764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A2B4BB0-2F15-5771-AFD8-40D7E85203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610" y="2048679"/>
            <a:ext cx="1252377" cy="11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0716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EC4DE-8B6C-066D-CF9D-4C7C738D8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DFF45B4-5EBC-804F-4881-A0F654803146}"/>
              </a:ext>
            </a:extLst>
          </p:cNvPr>
          <p:cNvSpPr/>
          <p:nvPr/>
        </p:nvSpPr>
        <p:spPr>
          <a:xfrm>
            <a:off x="6013679" y="3655653"/>
            <a:ext cx="5392656" cy="195954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AC7B42-312A-4EC9-4461-40EE18023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 anchor="t">
            <a:normAutofit/>
          </a:bodyPr>
          <a:lstStyle/>
          <a:p>
            <a:r>
              <a:rPr lang="en-US"/>
              <a:t>Is this object a polyhedron?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D726E1-BE38-69AA-431A-4FE4ED9F5DF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3FE7AD-D7FB-421D-1A4A-540992BA0BE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9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8B2780-991B-6AC1-517B-6664EA3F7C4E}"/>
              </a:ext>
            </a:extLst>
          </p:cNvPr>
          <p:cNvSpPr/>
          <p:nvPr/>
        </p:nvSpPr>
        <p:spPr>
          <a:xfrm>
            <a:off x="6013679" y="1469458"/>
            <a:ext cx="5392656" cy="195954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03D63B-6C95-111B-15F0-15731888ED48}"/>
              </a:ext>
            </a:extLst>
          </p:cNvPr>
          <p:cNvSpPr txBox="1"/>
          <p:nvPr/>
        </p:nvSpPr>
        <p:spPr>
          <a:xfrm>
            <a:off x="7873880" y="1430388"/>
            <a:ext cx="1672253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err="1"/>
              <a:t>Polyhedra</a:t>
            </a:r>
            <a:endParaRPr lang="en-AU" b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3B732B-A6CF-43B9-7B18-8FC23FD97925}"/>
              </a:ext>
            </a:extLst>
          </p:cNvPr>
          <p:cNvSpPr txBox="1"/>
          <p:nvPr/>
        </p:nvSpPr>
        <p:spPr>
          <a:xfrm>
            <a:off x="7110087" y="3659926"/>
            <a:ext cx="3413114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/>
              <a:t>Non-polyhedral solids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40C2A8-F926-5D23-7868-80C875EB5D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84610" y="4237612"/>
            <a:ext cx="1250953" cy="1181646"/>
          </a:xfrm>
          <a:prstGeom prst="rect">
            <a:avLst/>
          </a:prstGeom>
        </p:spPr>
      </p:pic>
      <p:pic>
        <p:nvPicPr>
          <p:cNvPr id="9" name="Content Placeholder 7">
            <a:extLst>
              <a:ext uri="{FF2B5EF4-FFF2-40B4-BE49-F238E27FC236}">
                <a16:creationId xmlns:a16="http://schemas.microsoft.com/office/drawing/2014/main" id="{215EBA09-9152-E96B-65BF-C64DC15F87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473" y="4245966"/>
            <a:ext cx="1575529" cy="118164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EA43777-194A-4427-B248-731D5FD88E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989" y="2079508"/>
            <a:ext cx="885168" cy="118022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32D3F3D-0D2C-0270-01EE-EB93A03CF2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928" y="1469458"/>
            <a:ext cx="3246805" cy="40585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3DFC533-1C6C-F839-2ADF-71AF1CC462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610" y="2048679"/>
            <a:ext cx="1252377" cy="11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1593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Solve">
  <a:themeElements>
    <a:clrScheme name="AASE Resolve Colours">
      <a:dk1>
        <a:srgbClr val="000000"/>
      </a:dk1>
      <a:lt1>
        <a:sysClr val="window" lastClr="FFFFFF"/>
      </a:lt1>
      <a:dk2>
        <a:srgbClr val="000000"/>
      </a:dk2>
      <a:lt2>
        <a:srgbClr val="FC940B"/>
      </a:lt2>
      <a:accent1>
        <a:srgbClr val="FC940B"/>
      </a:accent1>
      <a:accent2>
        <a:srgbClr val="F5B841"/>
      </a:accent2>
      <a:accent3>
        <a:srgbClr val="DBD7D2"/>
      </a:accent3>
      <a:accent4>
        <a:srgbClr val="FFEFD5"/>
      </a:accent4>
      <a:accent5>
        <a:srgbClr val="DD3E00"/>
      </a:accent5>
      <a:accent6>
        <a:srgbClr val="FFAE76"/>
      </a:accent6>
      <a:hlink>
        <a:srgbClr val="FC940B"/>
      </a:hlink>
      <a:folHlink>
        <a:srgbClr val="DBD7D2"/>
      </a:folHlink>
    </a:clrScheme>
    <a:fontScheme name="AAS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6E6E6"/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83C6896F-28D8-4D7C-967E-DDDA3AE0D7E6}" vid="{EF47F3FA-6CB1-43A2-9506-4AB622D9E422}"/>
    </a:ext>
  </a:extLst>
</a:theme>
</file>

<file path=ppt/theme/theme2.xml><?xml version="1.0" encoding="utf-8"?>
<a:theme xmlns:a="http://schemas.openxmlformats.org/drawingml/2006/main" name="1_reSolve">
  <a:themeElements>
    <a:clrScheme name="AASE Resolve Colours">
      <a:dk1>
        <a:srgbClr val="000000"/>
      </a:dk1>
      <a:lt1>
        <a:sysClr val="window" lastClr="FFFFFF"/>
      </a:lt1>
      <a:dk2>
        <a:srgbClr val="000000"/>
      </a:dk2>
      <a:lt2>
        <a:srgbClr val="FC940B"/>
      </a:lt2>
      <a:accent1>
        <a:srgbClr val="FC940B"/>
      </a:accent1>
      <a:accent2>
        <a:srgbClr val="F5B841"/>
      </a:accent2>
      <a:accent3>
        <a:srgbClr val="DBD7D2"/>
      </a:accent3>
      <a:accent4>
        <a:srgbClr val="FFEFD5"/>
      </a:accent4>
      <a:accent5>
        <a:srgbClr val="DD3E00"/>
      </a:accent5>
      <a:accent6>
        <a:srgbClr val="FFAE76"/>
      </a:accent6>
      <a:hlink>
        <a:srgbClr val="FC940B"/>
      </a:hlink>
      <a:folHlink>
        <a:srgbClr val="DBD7D2"/>
      </a:folHlink>
    </a:clrScheme>
    <a:fontScheme name="AAS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6E6E6"/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aster_reSolve.potx" id="{4FE9F5A0-AF46-4ACA-AA17-9B17B1656F5F}" vid="{60293CA5-E9DB-4495-B25A-71448718E31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reSolve_PPT_Template</Template>
  <TotalTime>0</TotalTime>
  <Words>934</Words>
  <Application>Microsoft Office PowerPoint</Application>
  <PresentationFormat>Widescreen</PresentationFormat>
  <Paragraphs>192</Paragraphs>
  <Slides>27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Symbol</vt:lpstr>
      <vt:lpstr>reSolve</vt:lpstr>
      <vt:lpstr>1_reSolve</vt:lpstr>
      <vt:lpstr>Euler’s dice</vt:lpstr>
      <vt:lpstr>Lesson 1</vt:lpstr>
      <vt:lpstr>Can you make a die with any number of faces?</vt:lpstr>
      <vt:lpstr>Build a definition</vt:lpstr>
      <vt:lpstr>Is this object a polyhedron?</vt:lpstr>
      <vt:lpstr>Is this object a polyhedron?</vt:lpstr>
      <vt:lpstr>Is this object a polyhedron?</vt:lpstr>
      <vt:lpstr>Is this object a polyhedron?</vt:lpstr>
      <vt:lpstr>Is this object a polyhedron?</vt:lpstr>
      <vt:lpstr>Is this object a polyhedron?</vt:lpstr>
      <vt:lpstr>Is this object a polyhedron?</vt:lpstr>
      <vt:lpstr>Polyhedron definition</vt:lpstr>
      <vt:lpstr>Is it a polyhedron?</vt:lpstr>
      <vt:lpstr>These are all polyhedra. Create a flowchart to classify objects.</vt:lpstr>
      <vt:lpstr>What type of polyhedron?</vt:lpstr>
      <vt:lpstr>What type of polyhedron?</vt:lpstr>
      <vt:lpstr>What type of polyhedron?</vt:lpstr>
      <vt:lpstr>What type of polyhedron?</vt:lpstr>
      <vt:lpstr>What type of polyhedron?</vt:lpstr>
      <vt:lpstr>What type of polyhedron?</vt:lpstr>
      <vt:lpstr>What type of polyhedron?</vt:lpstr>
      <vt:lpstr>What type of polyhedron?</vt:lpstr>
      <vt:lpstr>What type of polyhedron?</vt:lpstr>
      <vt:lpstr>What type of polyhedron?</vt:lpstr>
      <vt:lpstr>Definitions of prisms and pyramids</vt:lpstr>
      <vt:lpstr>Lesson 3</vt:lpstr>
      <vt:lpstr>Fate and Fortune: Choose your number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</cp:revision>
  <dcterms:created xsi:type="dcterms:W3CDTF">2026-07-30T03:24:37Z</dcterms:created>
  <dcterms:modified xsi:type="dcterms:W3CDTF">2026-07-30T03:24:43Z</dcterms:modified>
  <cp:category/>
</cp:coreProperties>
</file>