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41130059ae474ffa" Type="http://schemas.microsoft.com/office/2006/relationships/ui/extensibility" Target="NUL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87" r:id="rId6"/>
    <p:sldId id="299" r:id="rId7"/>
    <p:sldId id="303" r:id="rId8"/>
    <p:sldId id="321" r:id="rId9"/>
    <p:sldId id="322" r:id="rId10"/>
    <p:sldId id="323" r:id="rId11"/>
    <p:sldId id="324" r:id="rId12"/>
    <p:sldId id="325" r:id="rId13"/>
    <p:sldId id="326" r:id="rId14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4031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7497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D"/>
    <a:srgbClr val="FFE9CC"/>
    <a:srgbClr val="DEF1CC"/>
    <a:srgbClr val="E2E2E2"/>
    <a:srgbClr val="4F4C37"/>
    <a:srgbClr val="1E497D"/>
    <a:srgbClr val="8F999E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B91EC-A9A2-477B-9B10-6EAA8B3F08BD}" v="1" dt="2025-10-19T22:45:39.979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774" y="108"/>
      </p:cViewPr>
      <p:guideLst>
        <p:guide orient="horz" pos="601"/>
        <p:guide orient="horz" pos="4031"/>
        <p:guide orient="horz" pos="1009"/>
        <p:guide orient="horz" pos="3748"/>
        <p:guide pos="7497"/>
        <p:guide pos="6448"/>
        <p:guide pos="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20/10/2025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20/10/2025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Margot’s macaroni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9B7F-AC8A-CE86-5D2F-FB419F693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r>
              <a:rPr lang="en-AU"/>
              <a:t>Y1</a:t>
            </a:r>
            <a:r>
              <a:rPr lang="en-AU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E4DB-88B8-7A5A-6FC5-CA6EDD27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326E2-1DC2-ED9A-18F7-5BA89F93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1FE2-117F-E62E-A679-39CF2AE8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125515" cy="1001540"/>
          </a:xfrm>
        </p:spPr>
        <p:txBody>
          <a:bodyPr/>
          <a:lstStyle/>
          <a:p>
            <a:r>
              <a:rPr lang="en-AU"/>
              <a:t>Lesson 1 • A handful of macaroni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5FF3F-F1A4-A536-C564-ED4EA24F5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59449-7A5D-49BD-AA20-0EB81DB4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131026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C7588-0AE0-7585-69BA-00FFF444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72E71-7A14-5655-E1CE-C7050B3E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2BC8-5544-7987-347C-39C734F9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4C87-5518-FF53-2045-544BC370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125515" cy="1001540"/>
          </a:xfrm>
        </p:spPr>
        <p:txBody>
          <a:bodyPr/>
          <a:lstStyle/>
          <a:p>
            <a:r>
              <a:rPr lang="en-AU"/>
              <a:t>Lesson 2 • Macaroni grab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775BD-3096-2258-DD0E-5D1E4A960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4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6D57F-22A9-5F2F-60E9-99F02E7C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16436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F5B0-B974-16C5-9D7E-57A2B655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F5BD7-C0F6-B65A-AAB5-4EAF0E65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DD8A5-C3F9-53E0-1A61-429C7945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D952-85B8-6CB4-2141-935B67D9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AU" dirty="0"/>
              <a:t>Margot’s macaroni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2CE5-DB3B-F2F0-76B8-3A05A88B34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692000"/>
            <a:ext cx="6746224" cy="38520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3200" b="0"/>
              <a:t>How can we grab a handful with 100 macaroni pieces, just like Grandma’s? </a:t>
            </a:r>
          </a:p>
          <a:p>
            <a:pPr marL="457200" indent="-457200"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3200" b="0"/>
              <a:t>How can we quickly check if our handful has 100 pieces?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A8B74-5C95-D76D-141E-2B14599C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29"/>
          <a:stretch>
            <a:fillRect/>
          </a:stretch>
        </p:blipFill>
        <p:spPr>
          <a:xfrm>
            <a:off x="7671176" y="1577297"/>
            <a:ext cx="3735160" cy="4236968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7FE363-E9A7-9357-28D6-1D90070242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98C507-5C6A-7C0B-A4B7-8BF95E6C5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>
                <a:spcAft>
                  <a:spcPts val="600"/>
                </a:spcAft>
              </a:pPr>
              <a:t>6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39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94CA-4B41-C07A-D48F-0D0F36C3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2034-D2AB-B880-8C8A-C3A42682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125515" cy="1001540"/>
          </a:xfrm>
        </p:spPr>
        <p:txBody>
          <a:bodyPr/>
          <a:lstStyle/>
          <a:p>
            <a:r>
              <a:rPr lang="en-AU"/>
              <a:t>Lesson 3 • One last handful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DFCAB-DE52-0068-41F7-C68E7C98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7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02985-4A18-8644-0027-33B315B83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8718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79A0-87A2-9D8B-24B0-71E1FC28C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44EC9-1FC8-BF86-440A-2266B0C6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937A-DF59-8497-28E7-CE005F08B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45BD-596C-3C30-4333-12677178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AU" dirty="0"/>
              <a:t>Margot’s macaroni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72D3-D3AD-E16A-FA15-338636000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692000"/>
            <a:ext cx="6746224" cy="38520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3200" b="0"/>
              <a:t>How can we grab a handful with 100 macaroni pieces, just like Grandma’s handful? </a:t>
            </a:r>
          </a:p>
          <a:p>
            <a:pPr marL="457200" indent="-457200"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AU" sz="3200" b="0"/>
              <a:t>How can we quickly check if our handful has 100 pieces?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D9585-F365-7C5D-EC3D-9F62E4E63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29"/>
          <a:stretch>
            <a:fillRect/>
          </a:stretch>
        </p:blipFill>
        <p:spPr>
          <a:xfrm>
            <a:off x="7671176" y="1577297"/>
            <a:ext cx="3735160" cy="4236968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B1DB70-925B-DA52-D133-3892BCDAEE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3B262D-CE54-53C9-D8BB-9CE7EDF4A6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>
                <a:spcAft>
                  <a:spcPts val="600"/>
                </a:spcAft>
              </a:pPr>
              <a:t>9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7838291"/>
      </p:ext>
    </p:extLst>
  </p:cSld>
  <p:clrMapOvr>
    <a:masterClrMapping/>
  </p:clrMapOvr>
</p:sld>
</file>

<file path=ppt/theme/theme1.xml><?xml version="1.0" encoding="utf-8"?>
<a:theme xmlns:a="http://schemas.openxmlformats.org/drawingml/2006/main" name="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reSolve.potx" id="{4FE9F5A0-AF46-4ACA-AA17-9B17B1656F5F}" vid="{60293CA5-E9DB-4495-B25A-71448718E3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2DF799B4EDD418D115D512438A05B" ma:contentTypeVersion="25" ma:contentTypeDescription="Create a new document." ma:contentTypeScope="" ma:versionID="58b953cefe6ecfc7247dfb8f8c8a7561">
  <xsd:schema xmlns:xsd="http://www.w3.org/2001/XMLSchema" xmlns:xs="http://www.w3.org/2001/XMLSchema" xmlns:p="http://schemas.microsoft.com/office/2006/metadata/properties" xmlns:ns2="249bb05d-9f36-4797-baf9-70f03887c0e2" xmlns:ns3="72742c65-25f8-4182-b9d2-6eb58ec07966" targetNamespace="http://schemas.microsoft.com/office/2006/metadata/properties" ma:root="true" ma:fieldsID="94ffca5c587617d2732f1383f002e5e5" ns2:_="" ns3:_="">
    <xsd:import namespace="249bb05d-9f36-4797-baf9-70f03887c0e2"/>
    <xsd:import namespace="72742c65-25f8-4182-b9d2-6eb58ec0796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Thumb" minOccurs="0"/>
                <xsd:element ref="ns3:MediaServiceSearchProperties" minOccurs="0"/>
                <xsd:element ref="ns3:ResourceType" minOccurs="0"/>
                <xsd:element ref="ns3:KeyTheme" minOccurs="0"/>
                <xsd:element ref="ns3:reSolveApproach" minOccurs="0"/>
                <xsd:element ref="ns3:Countryoforigin" minOccurs="0"/>
                <xsd:element ref="ns3:Filetype" minOccurs="0"/>
                <xsd:element ref="ns3:MediaServiceBillingMetadata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bb05d-9f36-4797-baf9-70f03887c0e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5397e1ef-6145-448f-8584-0166883bf3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68cf63-bd21-49d1-b78b-56f137b96478}" ma:internalName="TaxCatchAll" ma:showField="CatchAllData" ma:web="249bb05d-9f36-4797-baf9-70f03887c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42c65-25f8-4182-b9d2-6eb58ec07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97e1ef-6145-448f-8584-0166883bf3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humb" ma:index="27" nillable="true" ma:displayName="Thumb" ma:format="Thumbnail" ma:internalName="Thumb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ourceType" ma:index="29" nillable="true" ma:displayName="Resource Type" ma:format="Dropdown" ma:internalName="ResourceType">
      <xsd:simpleType>
        <xsd:union memberTypes="dms:Text">
          <xsd:simpleType>
            <xsd:restriction base="dms:Choice">
              <xsd:enumeration value="Presentation"/>
              <xsd:enumeration value="Research"/>
              <xsd:enumeration value="Resource"/>
              <xsd:enumeration value="Template"/>
              <xsd:enumeration value="Abstract"/>
            </xsd:restriction>
          </xsd:simpleType>
        </xsd:union>
      </xsd:simpleType>
    </xsd:element>
    <xsd:element name="KeyTheme" ma:index="30" nillable="true" ma:displayName="Key Theme" ma:format="Dropdown" ma:internalName="KeyThe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ariation Theory"/>
                        <xsd:enumeration value="Learning Progressions"/>
                        <xsd:enumeration value="Professional Learning"/>
                        <xsd:enumeration value="Pedagogy"/>
                        <xsd:enumeration value="Representation"/>
                        <xsd:enumeration value="Secondary"/>
                        <xsd:enumeration value="Complexity Theory"/>
                        <xsd:enumeration value="Communities of Inquiry"/>
                        <xsd:enumeration value="Teacher Knowled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SolveApproach" ma:index="31" nillable="true" ma:displayName="reSolve Approach" ma:format="Dropdown" ma:internalName="reSolveApproach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eacher"/>
                        <xsd:enumeration value="Tasks"/>
                        <xsd:enumeration value="Mathematics"/>
                        <xsd:enumeration value="Tools"/>
                        <xsd:enumeration value="Cultur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ountryoforigin" ma:index="32" nillable="true" ma:displayName="Country of origin" ma:format="Dropdown" ma:internalName="Countryoforigin">
      <xsd:simpleType>
        <xsd:restriction base="dms:Choice">
          <xsd:enumeration value="Australia"/>
          <xsd:enumeration value="International"/>
        </xsd:restriction>
      </xsd:simpleType>
    </xsd:element>
    <xsd:element name="Filetype" ma:index="33" nillable="true" ma:displayName="File type" ma:format="Thumbnail" ma:internalName="Filetype">
      <xsd:simpleType>
        <xsd:restriction base="dms:Unknown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  <xsd:element name="Image" ma:index="35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lveApproach xmlns="72742c65-25f8-4182-b9d2-6eb58ec07966" xsi:nil="true"/>
    <_dlc_DocId xmlns="249bb05d-9f36-4797-baf9-70f03887c0e2">AASID-2102554853-2676211</_dlc_DocId>
    <TaxKeywordTaxHTField xmlns="249bb05d-9f36-4797-baf9-70f03887c0e2">
      <Terms xmlns="http://schemas.microsoft.com/office/infopath/2007/PartnerControls"/>
    </TaxKeywordTaxHTField>
    <Filetype xmlns="72742c65-25f8-4182-b9d2-6eb58ec07966" xsi:nil="true"/>
    <Thumb xmlns="72742c65-25f8-4182-b9d2-6eb58ec07966" xsi:nil="true"/>
    <Countryoforigin xmlns="72742c65-25f8-4182-b9d2-6eb58ec07966" xsi:nil="true"/>
    <Image xmlns="72742c65-25f8-4182-b9d2-6eb58ec07966" xsi:nil="true"/>
    <KeyTheme xmlns="72742c65-25f8-4182-b9d2-6eb58ec07966" xsi:nil="true"/>
    <_dlc_DocIdUrl xmlns="249bb05d-9f36-4797-baf9-70f03887c0e2">
      <Url>https://ausacademyofscience.sharepoint.com/_layouts/15/DocIdRedir.aspx?ID=AASID-2102554853-2676211</Url>
      <Description>AASID-2102554853-2676211</Description>
    </_dlc_DocIdUrl>
    <lcf76f155ced4ddcb4097134ff3c332f xmlns="72742c65-25f8-4182-b9d2-6eb58ec07966">
      <Terms xmlns="http://schemas.microsoft.com/office/infopath/2007/PartnerControls"/>
    </lcf76f155ced4ddcb4097134ff3c332f>
    <TaxCatchAll xmlns="249bb05d-9f36-4797-baf9-70f03887c0e2" xsi:nil="true"/>
    <ResourceType xmlns="72742c65-25f8-4182-b9d2-6eb58ec0796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95CC453-CFA1-4EC4-B7C2-7E996D09C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bb05d-9f36-4797-baf9-70f03887c0e2"/>
    <ds:schemaRef ds:uri="72742c65-25f8-4182-b9d2-6eb58ec07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6D5116-489B-49EC-8237-BD099F67DD4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www.w3.org/XML/1998/namespace"/>
    <ds:schemaRef ds:uri="249bb05d-9f36-4797-baf9-70f03887c0e2"/>
    <ds:schemaRef ds:uri="http://schemas.microsoft.com/office/infopath/2007/PartnerControls"/>
    <ds:schemaRef ds:uri="72742c65-25f8-4182-b9d2-6eb58ec0796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053E209-8219-4F19-BD0A-D08EB9532A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7220E5A-CFD6-4398-92A0-FFCCEA20FC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reSolve</vt:lpstr>
      <vt:lpstr>Margot’s macaroni</vt:lpstr>
      <vt:lpstr>Lesson 1 • A handful of macaroni</vt:lpstr>
      <vt:lpstr>PowerPoint Presentation</vt:lpstr>
      <vt:lpstr>Lesson 2 • Macaroni grab</vt:lpstr>
      <vt:lpstr>PowerPoint Presentation</vt:lpstr>
      <vt:lpstr>Margot’s macaroni</vt:lpstr>
      <vt:lpstr>Lesson 3 • One last handful</vt:lpstr>
      <vt:lpstr>PowerPoint Presentation</vt:lpstr>
      <vt:lpstr>Margot’s macaroni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2025-09-22T00:24:44Z</dcterms:created>
  <dcterms:modified xsi:type="dcterms:W3CDTF">2025-10-19T22:46:11Z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0x010100A9F2DF799B4EDD418D115D512438A05B</vt:lpwstr>
  </property>
  <property fmtid="{D5CDD505-2E9C-101B-9397-08002B2CF9AE}" pid="5" name="_dlc_DocIdItemGuid">
    <vt:lpwstr>e3480141-101e-4afa-bab9-f1d4e213f5bf</vt:lpwstr>
  </property>
</Properties>
</file>