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41130059ae474ffa" Type="http://schemas.microsoft.com/office/2006/relationships/ui/extensibility" Target="customUI/customUI.xml"/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  <p:sldMasterId id="2147483713" r:id="rId6"/>
  </p:sldMasterIdLst>
  <p:notesMasterIdLst>
    <p:notesMasterId r:id="rId20"/>
  </p:notesMasterIdLst>
  <p:handoutMasterIdLst>
    <p:handoutMasterId r:id="rId21"/>
  </p:handoutMasterIdLst>
  <p:sldIdLst>
    <p:sldId id="287" r:id="rId7"/>
    <p:sldId id="341" r:id="rId8"/>
    <p:sldId id="299" r:id="rId9"/>
    <p:sldId id="348" r:id="rId10"/>
    <p:sldId id="343" r:id="rId11"/>
    <p:sldId id="349" r:id="rId12"/>
    <p:sldId id="358" r:id="rId13"/>
    <p:sldId id="350" r:id="rId14"/>
    <p:sldId id="351" r:id="rId15"/>
    <p:sldId id="346" r:id="rId16"/>
    <p:sldId id="352" r:id="rId17"/>
    <p:sldId id="354" r:id="rId18"/>
    <p:sldId id="355" r:id="rId19"/>
  </p:sldIdLst>
  <p:sldSz cx="12192000" cy="6858000"/>
  <p:notesSz cx="6858000" cy="9144000"/>
  <p:defaultTextStyle>
    <a:defPPr>
      <a:defRPr lang="en-US"/>
    </a:defPPr>
    <a:lvl1pPr marL="0" algn="l" defTabSz="1218895" rtl="0" eaLnBrk="1" latinLnBrk="0" hangingPunct="1">
      <a:defRPr sz="2399" kern="1200">
        <a:solidFill>
          <a:schemeClr val="tx1"/>
        </a:solidFill>
        <a:latin typeface="+mn-lt"/>
        <a:ea typeface="+mn-ea"/>
        <a:cs typeface="+mn-cs"/>
      </a:defRPr>
    </a:lvl1pPr>
    <a:lvl2pPr marL="609448" algn="l" defTabSz="1218895" rtl="0" eaLnBrk="1" latinLnBrk="0" hangingPunct="1">
      <a:defRPr sz="2399" kern="1200">
        <a:solidFill>
          <a:schemeClr val="tx1"/>
        </a:solidFill>
        <a:latin typeface="+mn-lt"/>
        <a:ea typeface="+mn-ea"/>
        <a:cs typeface="+mn-cs"/>
      </a:defRPr>
    </a:lvl2pPr>
    <a:lvl3pPr marL="1218895" algn="l" defTabSz="1218895" rtl="0" eaLnBrk="1" latinLnBrk="0" hangingPunct="1">
      <a:defRPr sz="2399" kern="1200">
        <a:solidFill>
          <a:schemeClr val="tx1"/>
        </a:solidFill>
        <a:latin typeface="+mn-lt"/>
        <a:ea typeface="+mn-ea"/>
        <a:cs typeface="+mn-cs"/>
      </a:defRPr>
    </a:lvl3pPr>
    <a:lvl4pPr marL="1828343" algn="l" defTabSz="1218895" rtl="0" eaLnBrk="1" latinLnBrk="0" hangingPunct="1">
      <a:defRPr sz="2399" kern="1200">
        <a:solidFill>
          <a:schemeClr val="tx1"/>
        </a:solidFill>
        <a:latin typeface="+mn-lt"/>
        <a:ea typeface="+mn-ea"/>
        <a:cs typeface="+mn-cs"/>
      </a:defRPr>
    </a:lvl4pPr>
    <a:lvl5pPr marL="2437790" algn="l" defTabSz="1218895" rtl="0" eaLnBrk="1" latinLnBrk="0" hangingPunct="1">
      <a:defRPr sz="2399" kern="1200">
        <a:solidFill>
          <a:schemeClr val="tx1"/>
        </a:solidFill>
        <a:latin typeface="+mn-lt"/>
        <a:ea typeface="+mn-ea"/>
        <a:cs typeface="+mn-cs"/>
      </a:defRPr>
    </a:lvl5pPr>
    <a:lvl6pPr marL="3047238" algn="l" defTabSz="1218895" rtl="0" eaLnBrk="1" latinLnBrk="0" hangingPunct="1">
      <a:defRPr sz="2399" kern="1200">
        <a:solidFill>
          <a:schemeClr val="tx1"/>
        </a:solidFill>
        <a:latin typeface="+mn-lt"/>
        <a:ea typeface="+mn-ea"/>
        <a:cs typeface="+mn-cs"/>
      </a:defRPr>
    </a:lvl6pPr>
    <a:lvl7pPr marL="3656686" algn="l" defTabSz="1218895" rtl="0" eaLnBrk="1" latinLnBrk="0" hangingPunct="1">
      <a:defRPr sz="2399" kern="1200">
        <a:solidFill>
          <a:schemeClr val="tx1"/>
        </a:solidFill>
        <a:latin typeface="+mn-lt"/>
        <a:ea typeface="+mn-ea"/>
        <a:cs typeface="+mn-cs"/>
      </a:defRPr>
    </a:lvl7pPr>
    <a:lvl8pPr marL="4266133" algn="l" defTabSz="1218895" rtl="0" eaLnBrk="1" latinLnBrk="0" hangingPunct="1">
      <a:defRPr sz="2399" kern="1200">
        <a:solidFill>
          <a:schemeClr val="tx1"/>
        </a:solidFill>
        <a:latin typeface="+mn-lt"/>
        <a:ea typeface="+mn-ea"/>
        <a:cs typeface="+mn-cs"/>
      </a:defRPr>
    </a:lvl8pPr>
    <a:lvl9pPr marL="4875581" algn="l" defTabSz="1218895" rtl="0" eaLnBrk="1" latinLnBrk="0" hangingPunct="1">
      <a:defRPr sz="23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Right Click for Option" id="{4FDA67CD-A15C-4C29-8948-D1BF91269A83}">
          <p14:sldIdLst>
            <p14:sldId id="287"/>
            <p14:sldId id="341"/>
            <p14:sldId id="299"/>
            <p14:sldId id="348"/>
            <p14:sldId id="343"/>
            <p14:sldId id="349"/>
            <p14:sldId id="358"/>
            <p14:sldId id="350"/>
            <p14:sldId id="351"/>
            <p14:sldId id="346"/>
            <p14:sldId id="352"/>
            <p14:sldId id="354"/>
            <p14:sldId id="35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601" userDrawn="1">
          <p15:clr>
            <a:srgbClr val="A4A3A4"/>
          </p15:clr>
        </p15:guide>
        <p15:guide id="2" orient="horz" pos="4048" userDrawn="1">
          <p15:clr>
            <a:srgbClr val="A4A3A4"/>
          </p15:clr>
        </p15:guide>
        <p15:guide id="3" orient="horz" pos="1009" userDrawn="1">
          <p15:clr>
            <a:srgbClr val="A4A3A4"/>
          </p15:clr>
        </p15:guide>
        <p15:guide id="4" orient="horz" pos="3748" userDrawn="1">
          <p15:clr>
            <a:srgbClr val="A4A3A4"/>
          </p15:clr>
        </p15:guide>
        <p15:guide id="5" pos="7493" userDrawn="1">
          <p15:clr>
            <a:srgbClr val="A4A3A4"/>
          </p15:clr>
        </p15:guide>
        <p15:guide id="6" pos="6448" userDrawn="1">
          <p15:clr>
            <a:srgbClr val="A4A3A4"/>
          </p15:clr>
        </p15:guide>
        <p15:guide id="7" pos="18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hay" initials="" lastIdx="0" clrIdx="0"/>
  <p:cmAuthor id="1" name="Shay" initials="S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B3A7"/>
    <a:srgbClr val="EEEEED"/>
    <a:srgbClr val="FFE9CC"/>
    <a:srgbClr val="DEF1CC"/>
    <a:srgbClr val="E2E2E2"/>
    <a:srgbClr val="4F4C37"/>
    <a:srgbClr val="1E497D"/>
    <a:srgbClr val="8F999E"/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186E7CC-E9CA-4A81-9595-9A8B10420DC1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37" autoAdjust="0"/>
  </p:normalViewPr>
  <p:slideViewPr>
    <p:cSldViewPr snapToObjects="1">
      <p:cViewPr varScale="1">
        <p:scale>
          <a:sx n="155" d="100"/>
          <a:sy n="155" d="100"/>
        </p:scale>
        <p:origin x="462" y="150"/>
      </p:cViewPr>
      <p:guideLst>
        <p:guide orient="horz" pos="601"/>
        <p:guide orient="horz" pos="4048"/>
        <p:guide orient="horz" pos="1009"/>
        <p:guide orient="horz" pos="3748"/>
        <p:guide pos="7493"/>
        <p:guide pos="6448"/>
        <p:guide pos="18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72" d="100"/>
        <a:sy n="172" d="100"/>
      </p:scale>
      <p:origin x="0" y="-9864"/>
    </p:cViewPr>
  </p:sorterViewPr>
  <p:notesViewPr>
    <p:cSldViewPr snapToObjects="1" showGuides="1">
      <p:cViewPr varScale="1">
        <p:scale>
          <a:sx n="62" d="100"/>
          <a:sy n="62" d="100"/>
        </p:scale>
        <p:origin x="3226" y="7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9.xml"/><Relationship Id="rId23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7200"/>
          </a:xfrm>
          <a:prstGeom prst="rect">
            <a:avLst/>
          </a:prstGeom>
        </p:spPr>
        <p:txBody>
          <a:bodyPr vert="horz" lIns="72000" tIns="72000" rIns="72000" bIns="72000" rtlCol="0" anchor="t" anchorCtr="0"/>
          <a:lstStyle/>
          <a:p>
            <a:endParaRPr lang="en-AU" sz="1000" dirty="0"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72000" tIns="72000" rIns="72000" bIns="72000" rtlCol="0"/>
          <a:lstStyle>
            <a:lvl1pPr algn="r">
              <a:defRPr sz="1200"/>
            </a:lvl1pPr>
          </a:lstStyle>
          <a:p>
            <a:fld id="{4E50C307-5AD1-4F8C-91A0-1FC7219EFB34}" type="datetimeFigureOut">
              <a:rPr lang="en-AU" sz="1000" smtClean="0">
                <a:cs typeface="Arial" pitchFamily="34" charset="0"/>
              </a:rPr>
              <a:t>3/12/2024</a:t>
            </a:fld>
            <a:endParaRPr lang="en-AU" sz="1000" dirty="0"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72000" tIns="72000" rIns="72000" bIns="72000" rtlCol="0" anchor="b"/>
          <a:lstStyle>
            <a:lvl1pPr algn="l">
              <a:defRPr sz="1200"/>
            </a:lvl1pPr>
          </a:lstStyle>
          <a:p>
            <a:endParaRPr lang="en-AU" sz="1000" dirty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769261" y="8685213"/>
            <a:ext cx="1087153" cy="457200"/>
          </a:xfrm>
          <a:prstGeom prst="rect">
            <a:avLst/>
          </a:prstGeom>
        </p:spPr>
        <p:txBody>
          <a:bodyPr vert="horz" lIns="0" tIns="36000" rIns="91440" bIns="36000" rtlCol="0" anchor="b"/>
          <a:lstStyle>
            <a:lvl1pPr algn="r">
              <a:defRPr sz="1200"/>
            </a:lvl1pPr>
          </a:lstStyle>
          <a:p>
            <a:fld id="{AF84CFB5-B6E9-4915-957C-05CFA717E28F}" type="slidenum">
              <a:rPr lang="en-AU" sz="1000" smtClean="0">
                <a:cs typeface="Arial" pitchFamily="34" charset="0"/>
              </a:rPr>
              <a:t>‹#›</a:t>
            </a:fld>
            <a:endParaRPr lang="en-AU" sz="10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82905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76200" y="76200"/>
            <a:ext cx="5017985" cy="381000"/>
          </a:xfrm>
          <a:prstGeom prst="rect">
            <a:avLst/>
          </a:prstGeom>
        </p:spPr>
        <p:txBody>
          <a:bodyPr vert="horz" lIns="0" tIns="0" rIns="0" bIns="0" rtlCol="0"/>
          <a:lstStyle>
            <a:lvl1pPr algn="l">
              <a:defRPr sz="1200">
                <a:latin typeface="+mn-lt"/>
              </a:defRPr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398770" y="64770"/>
            <a:ext cx="1417320" cy="381000"/>
          </a:xfrm>
          <a:prstGeom prst="rect">
            <a:avLst/>
          </a:prstGeom>
        </p:spPr>
        <p:txBody>
          <a:bodyPr vert="horz" lIns="0" tIns="0" rIns="0" bIns="0" rtlCol="0"/>
          <a:lstStyle>
            <a:lvl1pPr algn="r">
              <a:defRPr sz="1200">
                <a:latin typeface="+mn-lt"/>
              </a:defRPr>
            </a:lvl1pPr>
          </a:lstStyle>
          <a:p>
            <a:fld id="{9BB1C32A-CF46-409D-8B8D-587A7E3A4DCC}" type="datetimeFigureOut">
              <a:rPr lang="en-AU" smtClean="0"/>
              <a:pPr/>
              <a:t>3/12/2024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-246063" y="542925"/>
            <a:ext cx="7342188" cy="4130675"/>
          </a:xfrm>
          <a:prstGeom prst="rect">
            <a:avLst/>
          </a:prstGeom>
          <a:noFill/>
          <a:ln w="3175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2264" y="4977044"/>
            <a:ext cx="5505891" cy="348115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AU" noProof="0" dirty="0"/>
              <a:t>Click to edit Master text styles</a:t>
            </a:r>
          </a:p>
          <a:p>
            <a:pPr marL="0" lvl="1"/>
            <a:r>
              <a:rPr lang="en-AU" noProof="0" dirty="0"/>
              <a:t>Second level</a:t>
            </a:r>
          </a:p>
          <a:p>
            <a:pPr marL="144000" lvl="2" indent="-144000">
              <a:buFont typeface="Arial" pitchFamily="34" charset="0"/>
              <a:buChar char="•"/>
            </a:pPr>
            <a:r>
              <a:rPr lang="en-AU" noProof="0" dirty="0"/>
              <a:t>Third level</a:t>
            </a:r>
          </a:p>
          <a:p>
            <a:pPr marL="288000" lvl="3" indent="-144000">
              <a:buFont typeface="Arial" pitchFamily="34" charset="0"/>
              <a:buChar char="•"/>
            </a:pPr>
            <a:r>
              <a:rPr lang="en-AU" noProof="0" dirty="0"/>
              <a:t>Fourth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76200" y="8685213"/>
            <a:ext cx="4800600" cy="3600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+mn-lt"/>
                <a:cs typeface="Arial" pitchFamily="34" charset="0"/>
              </a:defRPr>
            </a:lvl1pPr>
          </a:lstStyle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855969" y="8685213"/>
            <a:ext cx="989013" cy="3600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+mn-lt"/>
              </a:defRPr>
            </a:lvl1pPr>
          </a:lstStyle>
          <a:p>
            <a:fld id="{D5A593CC-2149-4E6C-BC3C-0044C280ECB2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72576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895" rtl="0" eaLnBrk="1" latinLnBrk="0" hangingPunct="1">
      <a:defRPr lang="en-US" sz="1600" b="1" kern="1200" dirty="0" smtClean="0">
        <a:solidFill>
          <a:schemeClr val="tx1"/>
        </a:solidFill>
        <a:latin typeface="+mn-lt"/>
        <a:ea typeface="+mn-ea"/>
        <a:cs typeface="Arial" pitchFamily="34" charset="0"/>
      </a:defRPr>
    </a:lvl1pPr>
    <a:lvl2pPr marL="609448" algn="l" defTabSz="1218895" rtl="0" eaLnBrk="1" latinLnBrk="0" hangingPunct="1">
      <a:defRPr lang="en-US" sz="1600" kern="1200" dirty="0" smtClean="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218895" algn="l" defTabSz="1218895" rtl="0" eaLnBrk="1" latinLnBrk="0" hangingPunct="1">
      <a:defRPr lang="en-US" sz="1600" kern="1200" dirty="0" smtClean="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828343" algn="l" defTabSz="1218895" rtl="0" eaLnBrk="1" latinLnBrk="0" hangingPunct="1">
      <a:defRPr lang="en-US" sz="1600" kern="1200" dirty="0" smtClean="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437790" algn="l" defTabSz="1218895" rtl="0" eaLnBrk="1" latinLnBrk="0" hangingPunct="1">
      <a:defRPr lang="en-AU" sz="1600" kern="1200" baseline="0" dirty="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3047238" algn="l" defTabSz="121889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686" algn="l" defTabSz="121889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133" algn="l" defTabSz="121889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581" algn="l" defTabSz="121889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sv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sv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sv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sv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sv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sv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sv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sv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6523E1F-2C07-9BFE-E12B-785BEA27CBA7}"/>
              </a:ext>
            </a:extLst>
          </p:cNvPr>
          <p:cNvSpPr/>
          <p:nvPr userDrawn="1"/>
        </p:nvSpPr>
        <p:spPr>
          <a:xfrm>
            <a:off x="1" y="5724255"/>
            <a:ext cx="12191999" cy="1133745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1F22226-8112-B345-8400-2663AF95AA30}"/>
              </a:ext>
            </a:extLst>
          </p:cNvPr>
          <p:cNvSpPr/>
          <p:nvPr userDrawn="1"/>
        </p:nvSpPr>
        <p:spPr>
          <a:xfrm>
            <a:off x="1" y="1628800"/>
            <a:ext cx="12191999" cy="4095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428A07-C4C1-30A7-8E94-96BA6D0D0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020" y="2753925"/>
            <a:ext cx="8955384" cy="742940"/>
          </a:xfrm>
        </p:spPr>
        <p:txBody>
          <a:bodyPr/>
          <a:lstStyle>
            <a:lvl1pPr>
              <a:lnSpc>
                <a:spcPts val="5000"/>
              </a:lnSpc>
              <a:defRPr sz="5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851623C-3CAA-6B21-12BC-B4C629FFFAE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86021" y="3609020"/>
            <a:ext cx="8955384" cy="2115105"/>
          </a:xfrm>
        </p:spPr>
        <p:txBody>
          <a:bodyPr/>
          <a:lstStyle>
            <a:lvl1pPr>
              <a:lnSpc>
                <a:spcPts val="3600"/>
              </a:lnSpc>
              <a:spcAft>
                <a:spcPts val="0"/>
              </a:spcAft>
              <a:defRPr sz="3600" b="1">
                <a:solidFill>
                  <a:schemeClr val="bg1"/>
                </a:solidFill>
              </a:defRPr>
            </a:lvl1pPr>
            <a:lvl2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bg1"/>
                </a:solidFill>
              </a:defRPr>
            </a:lvl2pPr>
            <a:lvl3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bg1"/>
                </a:solidFill>
              </a:defRPr>
            </a:lvl3pPr>
            <a:lvl4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bg1"/>
                </a:solidFill>
              </a:defRPr>
            </a:lvl4pPr>
            <a:lvl5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bg1"/>
                </a:solidFill>
              </a:defRPr>
            </a:lvl5pPr>
            <a:lvl6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bg1"/>
                </a:solidFill>
              </a:defRPr>
            </a:lvl6pPr>
            <a:lvl7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bg1"/>
                </a:solidFill>
              </a:defRPr>
            </a:lvl7pPr>
            <a:lvl8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bg1"/>
                </a:solidFill>
              </a:defRPr>
            </a:lvl8pPr>
            <a:lvl9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F43CD64-1628-65FA-D967-4DFA9EF6937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97" t="27376" r="10432" b="26773"/>
          <a:stretch/>
        </p:blipFill>
        <p:spPr bwMode="auto">
          <a:xfrm>
            <a:off x="786024" y="449156"/>
            <a:ext cx="3027215" cy="6586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4A99148-3C20-3C25-7758-74B9D7C026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86511" y="6259585"/>
            <a:ext cx="719824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lang="en-AU" sz="1000" b="1" smtClean="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AU" sz="1200" dirty="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 dirty="0">
                <a:solidFill>
                  <a:schemeClr val="bg2"/>
                </a:solidFill>
              </a:rPr>
              <a:t>)</a:t>
            </a:r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F3D0BC25-56EB-DAB4-0EC0-05078E3D2C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85527" y="6264315"/>
            <a:ext cx="4220946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 b="1">
                <a:solidFill>
                  <a:schemeClr val="bg2"/>
                </a:solidFill>
              </a:defRPr>
            </a:lvl1pPr>
          </a:lstStyle>
          <a:p>
            <a:r>
              <a:rPr lang="en-AU"/>
              <a:t>resolve.edu.au</a:t>
            </a:r>
            <a:endParaRPr lang="en-AU" dirty="0"/>
          </a:p>
        </p:txBody>
      </p:sp>
      <p:pic>
        <p:nvPicPr>
          <p:cNvPr id="7" name="Graphic 3">
            <a:extLst>
              <a:ext uri="{FF2B5EF4-FFF2-40B4-BE49-F238E27FC236}">
                <a16:creationId xmlns:a16="http://schemas.microsoft.com/office/drawing/2014/main" id="{EEDEFEFB-2C29-0CD5-CC75-45028BC8F81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5666" y="6264315"/>
            <a:ext cx="886643" cy="31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19361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lumn Content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F4AC8-12B8-0E66-F8D6-2EA109245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AU" noProof="0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2A1B74A-3EE4-0F1C-F078-00122E08DCE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789936" y="1692000"/>
            <a:ext cx="6971249" cy="3852000"/>
          </a:xfrm>
        </p:spPr>
        <p:txBody>
          <a:bodyPr numCol="2" spcCol="468000"/>
          <a:lstStyle/>
          <a:p>
            <a:pPr lvl="0"/>
            <a:r>
              <a:rPr lang="en-AU" noProof="0" dirty="0"/>
              <a:t>Use the increase/decrease list level buttons to change styles</a:t>
            </a:r>
          </a:p>
          <a:p>
            <a:pPr lvl="1"/>
            <a:r>
              <a:rPr lang="en-AU" noProof="0" dirty="0"/>
              <a:t>Second level</a:t>
            </a:r>
          </a:p>
          <a:p>
            <a:pPr lvl="2"/>
            <a:r>
              <a:rPr lang="en-AU" noProof="0" dirty="0"/>
              <a:t>Third level</a:t>
            </a:r>
          </a:p>
          <a:p>
            <a:pPr lvl="3"/>
            <a:r>
              <a:rPr lang="en-AU" noProof="0" dirty="0"/>
              <a:t>Fourth level</a:t>
            </a:r>
          </a:p>
          <a:p>
            <a:pPr lvl="4"/>
            <a:r>
              <a:rPr lang="en-AU" noProof="0" dirty="0"/>
              <a:t>Fifth level</a:t>
            </a:r>
          </a:p>
          <a:p>
            <a:pPr lvl="5"/>
            <a:r>
              <a:rPr lang="en-AU" noProof="0" dirty="0"/>
              <a:t>Sixth level</a:t>
            </a:r>
          </a:p>
          <a:p>
            <a:pPr lvl="6"/>
            <a:r>
              <a:rPr lang="en-AU" noProof="0" dirty="0"/>
              <a:t>Seventh level</a:t>
            </a:r>
          </a:p>
          <a:p>
            <a:pPr lvl="7"/>
            <a:r>
              <a:rPr lang="en-AU" noProof="0" dirty="0"/>
              <a:t>Eighth level</a:t>
            </a:r>
          </a:p>
          <a:p>
            <a:pPr lvl="8"/>
            <a:r>
              <a:rPr lang="en-AU" noProof="0" dirty="0"/>
              <a:t>Ninth level</a:t>
            </a:r>
          </a:p>
        </p:txBody>
      </p:sp>
      <p:sp>
        <p:nvSpPr>
          <p:cNvPr id="5" name="Picture Placeholder 6">
            <a:extLst>
              <a:ext uri="{FF2B5EF4-FFF2-40B4-BE49-F238E27FC236}">
                <a16:creationId xmlns:a16="http://schemas.microsoft.com/office/drawing/2014/main" id="{E8D9A4BC-2BB1-B4C9-433F-54495B68C2E0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8164945" y="1692000"/>
            <a:ext cx="3241390" cy="3852000"/>
          </a:xfrm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en-AU" dirty="0"/>
              <a:t>Click icon to insert Picture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1B2EC4D4-6736-94F1-CB7B-EF955DEDD44E}"/>
              </a:ext>
            </a:extLst>
          </p:cNvPr>
          <p:cNvCxnSpPr>
            <a:cxnSpLocks/>
          </p:cNvCxnSpPr>
          <p:nvPr userDrawn="1"/>
        </p:nvCxnSpPr>
        <p:spPr>
          <a:xfrm>
            <a:off x="789935" y="1283948"/>
            <a:ext cx="106164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04BE50-7303-0570-F651-0B594EE61D1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3985527" y="6264315"/>
            <a:ext cx="4220946" cy="310740"/>
          </a:xfrm>
        </p:spPr>
        <p:txBody>
          <a:bodyPr/>
          <a:lstStyle/>
          <a:p>
            <a:r>
              <a:rPr lang="en-AU"/>
              <a:t>resolve.edu.au</a:t>
            </a:r>
            <a:endParaRPr lang="en-AU" dirty="0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D4736CE7-A4CA-F851-9E4B-0268F6BE7851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10686511" y="6259585"/>
            <a:ext cx="719824" cy="310740"/>
          </a:xfrm>
        </p:spPr>
        <p:txBody>
          <a:bodyPr/>
          <a:lstStyle/>
          <a:p>
            <a:r>
              <a:rPr lang="en-AU" sz="120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>
                <a:solidFill>
                  <a:schemeClr val="bg2"/>
                </a:solidFill>
              </a:rPr>
              <a:t>)</a:t>
            </a:r>
            <a:endParaRPr sz="12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902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F4AC8-12B8-0E66-F8D6-2EA109245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AU" noProof="0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BEC2DFFF-BC30-7588-CBE4-CEA369C56BF5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789935" y="1692000"/>
            <a:ext cx="10616400" cy="3852000"/>
          </a:xfrm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en-AU" dirty="0"/>
              <a:t>Click icon to insert Picture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81D7A9-DFD9-E529-87FA-1C22B34E4663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AU"/>
              <a:t>resolve.edu.au</a:t>
            </a:r>
            <a:endParaRPr lang="en-A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35C08D-0CE6-7222-C6B8-13D7E56C5A3A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en-AU" sz="120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>
                <a:solidFill>
                  <a:schemeClr val="bg2"/>
                </a:solidFill>
              </a:rPr>
              <a:t>)</a:t>
            </a:r>
            <a:endParaRPr sz="1200" dirty="0">
              <a:solidFill>
                <a:schemeClr val="bg2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FAE1D76-1E3E-5A7E-9259-734BFE6090F4}"/>
              </a:ext>
            </a:extLst>
          </p:cNvPr>
          <p:cNvCxnSpPr>
            <a:cxnSpLocks/>
          </p:cNvCxnSpPr>
          <p:nvPr userDrawn="1"/>
        </p:nvCxnSpPr>
        <p:spPr>
          <a:xfrm>
            <a:off x="789935" y="1283948"/>
            <a:ext cx="106164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36232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_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F4AC8-12B8-0E66-F8D6-2EA109245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AU" noProof="0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2A1B74A-3EE4-0F1C-F078-00122E08DCE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789936" y="1692000"/>
            <a:ext cx="5047200" cy="3852000"/>
          </a:xfrm>
        </p:spPr>
        <p:txBody>
          <a:bodyPr/>
          <a:lstStyle/>
          <a:p>
            <a:pPr lvl="0"/>
            <a:r>
              <a:rPr lang="en-AU" noProof="0" dirty="0"/>
              <a:t>Use the increase/decrease list level buttons to change styles</a:t>
            </a:r>
          </a:p>
          <a:p>
            <a:pPr lvl="1"/>
            <a:r>
              <a:rPr lang="en-AU" noProof="0" dirty="0"/>
              <a:t>Second level</a:t>
            </a:r>
          </a:p>
          <a:p>
            <a:pPr lvl="2"/>
            <a:r>
              <a:rPr lang="en-AU" noProof="0" dirty="0"/>
              <a:t>Third level</a:t>
            </a:r>
          </a:p>
          <a:p>
            <a:pPr lvl="3"/>
            <a:r>
              <a:rPr lang="en-AU" noProof="0" dirty="0"/>
              <a:t>Fourth level</a:t>
            </a:r>
          </a:p>
          <a:p>
            <a:pPr lvl="4"/>
            <a:r>
              <a:rPr lang="en-AU" noProof="0" dirty="0"/>
              <a:t>Fifth level</a:t>
            </a:r>
          </a:p>
          <a:p>
            <a:pPr lvl="5"/>
            <a:r>
              <a:rPr lang="en-AU" noProof="0" dirty="0"/>
              <a:t>Sixth level</a:t>
            </a:r>
          </a:p>
          <a:p>
            <a:pPr lvl="6"/>
            <a:r>
              <a:rPr lang="en-AU" noProof="0" dirty="0"/>
              <a:t>Seventh level</a:t>
            </a:r>
          </a:p>
          <a:p>
            <a:pPr lvl="7"/>
            <a:r>
              <a:rPr lang="en-AU" noProof="0" dirty="0"/>
              <a:t>Eighth level</a:t>
            </a:r>
          </a:p>
          <a:p>
            <a:pPr lvl="8"/>
            <a:r>
              <a:rPr lang="en-AU" noProof="0" dirty="0"/>
              <a:t>Ninth level</a:t>
            </a:r>
          </a:p>
          <a:p>
            <a:pPr lvl="0"/>
            <a:endParaRPr lang="en-AU" noProof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81D7A9-DFD9-E529-87FA-1C22B34E4663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AU"/>
              <a:t>resolve.edu.au</a:t>
            </a:r>
            <a:endParaRPr lang="en-A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35C08D-0CE6-7222-C6B8-13D7E56C5A3A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en-AU" sz="120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>
                <a:solidFill>
                  <a:schemeClr val="bg2"/>
                </a:solidFill>
              </a:rPr>
              <a:t>)</a:t>
            </a:r>
            <a:endParaRPr sz="1200" dirty="0">
              <a:solidFill>
                <a:schemeClr val="bg2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FAE1D76-1E3E-5A7E-9259-734BFE6090F4}"/>
              </a:ext>
            </a:extLst>
          </p:cNvPr>
          <p:cNvCxnSpPr>
            <a:cxnSpLocks/>
          </p:cNvCxnSpPr>
          <p:nvPr userDrawn="1"/>
        </p:nvCxnSpPr>
        <p:spPr>
          <a:xfrm>
            <a:off x="789935" y="1283948"/>
            <a:ext cx="106164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able Placeholder 5">
            <a:extLst>
              <a:ext uri="{FF2B5EF4-FFF2-40B4-BE49-F238E27FC236}">
                <a16:creationId xmlns:a16="http://schemas.microsoft.com/office/drawing/2014/main" id="{FA98472D-486B-498A-D50E-32AF601538C0}"/>
              </a:ext>
            </a:extLst>
          </p:cNvPr>
          <p:cNvSpPr>
            <a:spLocks noGrp="1"/>
          </p:cNvSpPr>
          <p:nvPr>
            <p:ph type="tbl" sz="quarter" idx="18" hasCustomPrompt="1"/>
          </p:nvPr>
        </p:nvSpPr>
        <p:spPr>
          <a:xfrm>
            <a:off x="6359135" y="1692000"/>
            <a:ext cx="5047200" cy="3852000"/>
          </a:xfrm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en-AU" dirty="0"/>
              <a:t>Click icon to insert Table</a:t>
            </a:r>
          </a:p>
        </p:txBody>
      </p:sp>
    </p:spTree>
    <p:extLst>
      <p:ext uri="{BB962C8B-B14F-4D97-AF65-F5344CB8AC3E}">
        <p14:creationId xmlns:p14="http://schemas.microsoft.com/office/powerpoint/2010/main" val="34817663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F4AC8-12B8-0E66-F8D6-2EA109245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9935" y="711261"/>
            <a:ext cx="10616400" cy="531544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AU" noProof="0" dirty="0"/>
          </a:p>
        </p:txBody>
      </p:sp>
      <p:sp>
        <p:nvSpPr>
          <p:cNvPr id="6" name="Table Placeholder 5">
            <a:extLst>
              <a:ext uri="{FF2B5EF4-FFF2-40B4-BE49-F238E27FC236}">
                <a16:creationId xmlns:a16="http://schemas.microsoft.com/office/drawing/2014/main" id="{FB527207-12DA-E260-FE1E-B7DFF6F16B9E}"/>
              </a:ext>
            </a:extLst>
          </p:cNvPr>
          <p:cNvSpPr>
            <a:spLocks noGrp="1"/>
          </p:cNvSpPr>
          <p:nvPr>
            <p:ph type="tbl" sz="quarter" idx="16" hasCustomPrompt="1"/>
          </p:nvPr>
        </p:nvSpPr>
        <p:spPr>
          <a:xfrm>
            <a:off x="789935" y="1692000"/>
            <a:ext cx="10616400" cy="3852000"/>
          </a:xfrm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en-AU" dirty="0"/>
              <a:t>Click icon to insert Table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8EEACDEE-B324-0328-C538-D18B0F3CFFC9}"/>
              </a:ext>
            </a:extLst>
          </p:cNvPr>
          <p:cNvCxnSpPr>
            <a:cxnSpLocks/>
          </p:cNvCxnSpPr>
          <p:nvPr userDrawn="1"/>
        </p:nvCxnSpPr>
        <p:spPr>
          <a:xfrm>
            <a:off x="789935" y="1283948"/>
            <a:ext cx="106164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7197612C-6EC9-4E05-62EA-553338434FED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3985527" y="6264315"/>
            <a:ext cx="4220946" cy="310740"/>
          </a:xfrm>
        </p:spPr>
        <p:txBody>
          <a:bodyPr/>
          <a:lstStyle/>
          <a:p>
            <a:r>
              <a:rPr lang="en-AU"/>
              <a:t>resolve.edu.au</a:t>
            </a:r>
            <a:endParaRPr lang="en-AU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586D0DB-467A-49D4-378A-64E7DB7D936E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10686511" y="6259585"/>
            <a:ext cx="719824" cy="310740"/>
          </a:xfrm>
        </p:spPr>
        <p:txBody>
          <a:bodyPr/>
          <a:lstStyle/>
          <a:p>
            <a:r>
              <a:rPr lang="en-AU" sz="120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>
                <a:solidFill>
                  <a:schemeClr val="bg2"/>
                </a:solidFill>
              </a:rPr>
              <a:t>)</a:t>
            </a:r>
            <a:endParaRPr sz="12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95105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97687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6523E1F-2C07-9BFE-E12B-785BEA27CBA7}"/>
              </a:ext>
            </a:extLst>
          </p:cNvPr>
          <p:cNvSpPr/>
          <p:nvPr userDrawn="1"/>
        </p:nvSpPr>
        <p:spPr>
          <a:xfrm>
            <a:off x="1" y="5724255"/>
            <a:ext cx="12191999" cy="1133745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1F22226-8112-B345-8400-2663AF95AA30}"/>
              </a:ext>
            </a:extLst>
          </p:cNvPr>
          <p:cNvSpPr/>
          <p:nvPr userDrawn="1"/>
        </p:nvSpPr>
        <p:spPr>
          <a:xfrm>
            <a:off x="1" y="1628800"/>
            <a:ext cx="12191999" cy="4095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428A07-C4C1-30A7-8E94-96BA6D0D0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020" y="2753925"/>
            <a:ext cx="8955384" cy="742940"/>
          </a:xfrm>
        </p:spPr>
        <p:txBody>
          <a:bodyPr/>
          <a:lstStyle>
            <a:lvl1pPr>
              <a:lnSpc>
                <a:spcPts val="5000"/>
              </a:lnSpc>
              <a:defRPr sz="5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851623C-3CAA-6B21-12BC-B4C629FFFAE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86021" y="3609020"/>
            <a:ext cx="8955384" cy="2115105"/>
          </a:xfrm>
        </p:spPr>
        <p:txBody>
          <a:bodyPr/>
          <a:lstStyle>
            <a:lvl1pPr>
              <a:lnSpc>
                <a:spcPts val="3600"/>
              </a:lnSpc>
              <a:spcAft>
                <a:spcPts val="0"/>
              </a:spcAft>
              <a:defRPr sz="3600" b="1">
                <a:solidFill>
                  <a:schemeClr val="bg1"/>
                </a:solidFill>
              </a:defRPr>
            </a:lvl1pPr>
            <a:lvl2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bg1"/>
                </a:solidFill>
              </a:defRPr>
            </a:lvl2pPr>
            <a:lvl3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bg1"/>
                </a:solidFill>
              </a:defRPr>
            </a:lvl3pPr>
            <a:lvl4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bg1"/>
                </a:solidFill>
              </a:defRPr>
            </a:lvl4pPr>
            <a:lvl5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bg1"/>
                </a:solidFill>
              </a:defRPr>
            </a:lvl5pPr>
            <a:lvl6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bg1"/>
                </a:solidFill>
              </a:defRPr>
            </a:lvl6pPr>
            <a:lvl7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bg1"/>
                </a:solidFill>
              </a:defRPr>
            </a:lvl7pPr>
            <a:lvl8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bg1"/>
                </a:solidFill>
              </a:defRPr>
            </a:lvl8pPr>
            <a:lvl9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  <a:endParaRPr lang="en-AU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F43CD64-1628-65FA-D967-4DFA9EF6937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97" t="27376" r="10432" b="26773"/>
          <a:stretch/>
        </p:blipFill>
        <p:spPr bwMode="auto">
          <a:xfrm>
            <a:off x="786024" y="449156"/>
            <a:ext cx="3027215" cy="6586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4A99148-3C20-3C25-7758-74B9D7C026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86511" y="6259585"/>
            <a:ext cx="719824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lang="en-AU" sz="1000" b="1" smtClean="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AU" sz="1200" dirty="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 dirty="0">
                <a:solidFill>
                  <a:schemeClr val="bg2"/>
                </a:solidFill>
              </a:rPr>
              <a:t>)</a:t>
            </a:r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F3D0BC25-56EB-DAB4-0EC0-05078E3D2C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85527" y="6264315"/>
            <a:ext cx="4220946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 b="1">
                <a:solidFill>
                  <a:schemeClr val="bg2"/>
                </a:solidFill>
              </a:defRPr>
            </a:lvl1pPr>
          </a:lstStyle>
          <a:p>
            <a:r>
              <a:rPr lang="en-AU"/>
              <a:t>resolve.edu.au</a:t>
            </a:r>
            <a:endParaRPr lang="en-AU" dirty="0"/>
          </a:p>
        </p:txBody>
      </p:sp>
      <p:pic>
        <p:nvPicPr>
          <p:cNvPr id="7" name="Graphic 3">
            <a:extLst>
              <a:ext uri="{FF2B5EF4-FFF2-40B4-BE49-F238E27FC236}">
                <a16:creationId xmlns:a16="http://schemas.microsoft.com/office/drawing/2014/main" id="{EEDEFEFB-2C29-0CD5-CC75-45028BC8F81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5666" y="6264315"/>
            <a:ext cx="886643" cy="31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74230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28A07-C4C1-30A7-8E94-96BA6D0D0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020" y="2753925"/>
            <a:ext cx="8955384" cy="742940"/>
          </a:xfrm>
        </p:spPr>
        <p:txBody>
          <a:bodyPr/>
          <a:lstStyle>
            <a:lvl1pPr>
              <a:lnSpc>
                <a:spcPts val="5000"/>
              </a:lnSpc>
              <a:defRPr sz="50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851623C-3CAA-6B21-12BC-B4C629FFFAE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86021" y="3609020"/>
            <a:ext cx="8955384" cy="2115105"/>
          </a:xfrm>
        </p:spPr>
        <p:txBody>
          <a:bodyPr/>
          <a:lstStyle>
            <a:lvl1pPr>
              <a:lnSpc>
                <a:spcPts val="3600"/>
              </a:lnSpc>
              <a:spcAft>
                <a:spcPts val="0"/>
              </a:spcAft>
              <a:defRPr sz="3600" b="1">
                <a:solidFill>
                  <a:schemeClr val="tx1"/>
                </a:solidFill>
              </a:defRPr>
            </a:lvl1pPr>
            <a:lvl2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tx1"/>
                </a:solidFill>
              </a:defRPr>
            </a:lvl2pPr>
            <a:lvl3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tx1"/>
                </a:solidFill>
              </a:defRPr>
            </a:lvl3pPr>
            <a:lvl4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tx1"/>
                </a:solidFill>
              </a:defRPr>
            </a:lvl4pPr>
            <a:lvl5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tx1"/>
                </a:solidFill>
              </a:defRPr>
            </a:lvl5pPr>
            <a:lvl6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tx1"/>
                </a:solidFill>
              </a:defRPr>
            </a:lvl6pPr>
            <a:lvl7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tx1"/>
                </a:solidFill>
              </a:defRPr>
            </a:lvl7pPr>
            <a:lvl8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tx1"/>
                </a:solidFill>
              </a:defRPr>
            </a:lvl8pPr>
            <a:lvl9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  <a:endParaRPr lang="en-AU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F43CD64-1628-65FA-D967-4DFA9EF6937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97" t="27376" r="10432" b="26773"/>
          <a:stretch/>
        </p:blipFill>
        <p:spPr bwMode="auto">
          <a:xfrm>
            <a:off x="786024" y="449156"/>
            <a:ext cx="3027215" cy="6586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4A99148-3C20-3C25-7758-74B9D7C026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86511" y="6259585"/>
            <a:ext cx="719824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lang="en-AU" sz="1000" b="1" smtClean="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AU" sz="1200" dirty="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 dirty="0">
                <a:solidFill>
                  <a:schemeClr val="bg2"/>
                </a:solidFill>
              </a:rPr>
              <a:t>)</a:t>
            </a:r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F3D0BC25-56EB-DAB4-0EC0-05078E3D2C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85527" y="6264315"/>
            <a:ext cx="4220946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 b="1">
                <a:solidFill>
                  <a:schemeClr val="bg2"/>
                </a:solidFill>
              </a:defRPr>
            </a:lvl1pPr>
          </a:lstStyle>
          <a:p>
            <a:r>
              <a:rPr lang="en-AU"/>
              <a:t>resolve.edu.au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201410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28A07-C4C1-30A7-8E94-96BA6D0D0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020" y="2928230"/>
            <a:ext cx="8865375" cy="1001540"/>
          </a:xfrm>
        </p:spPr>
        <p:txBody>
          <a:bodyPr anchor="ctr" anchorCtr="0"/>
          <a:lstStyle>
            <a:lvl1pPr>
              <a:lnSpc>
                <a:spcPts val="5000"/>
              </a:lnSpc>
              <a:defRPr sz="50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F43CD64-1628-65FA-D967-4DFA9EF6937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97" t="27376" r="10432" b="26773"/>
          <a:stretch/>
        </p:blipFill>
        <p:spPr bwMode="auto">
          <a:xfrm>
            <a:off x="786020" y="449146"/>
            <a:ext cx="3027215" cy="6586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1748B71-14EC-70A3-F43D-7D0BC9F218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86511" y="6259585"/>
            <a:ext cx="719824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lang="en-AU" sz="1000" b="1" smtClean="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AU" sz="1200" dirty="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 dirty="0">
                <a:solidFill>
                  <a:schemeClr val="bg2"/>
                </a:solidFill>
              </a:rPr>
              <a:t>)</a:t>
            </a:r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A7280FB5-9001-67D1-C2CE-6EE80739D3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85527" y="6264315"/>
            <a:ext cx="4220946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 b="1">
                <a:solidFill>
                  <a:schemeClr val="bg2"/>
                </a:solidFill>
              </a:defRPr>
            </a:lvl1pPr>
          </a:lstStyle>
          <a:p>
            <a:r>
              <a:rPr lang="en-AU"/>
              <a:t>resolve.edu.au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333572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_2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269A917-35EB-C0C2-87CF-A94D434BD58C}"/>
              </a:ext>
            </a:extLst>
          </p:cNvPr>
          <p:cNvSpPr/>
          <p:nvPr userDrawn="1"/>
        </p:nvSpPr>
        <p:spPr>
          <a:xfrm>
            <a:off x="1" y="1628800"/>
            <a:ext cx="12191999" cy="522920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428A07-C4C1-30A7-8E94-96BA6D0D0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020" y="2928230"/>
            <a:ext cx="8865375" cy="1001540"/>
          </a:xfrm>
        </p:spPr>
        <p:txBody>
          <a:bodyPr anchor="ctr" anchorCtr="0"/>
          <a:lstStyle>
            <a:lvl1pPr>
              <a:lnSpc>
                <a:spcPts val="5000"/>
              </a:lnSpc>
              <a:defRPr sz="50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F43CD64-1628-65FA-D967-4DFA9EF6937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97" t="27376" r="10432" b="26773"/>
          <a:stretch/>
        </p:blipFill>
        <p:spPr bwMode="auto">
          <a:xfrm>
            <a:off x="786020" y="449146"/>
            <a:ext cx="3027215" cy="6586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1748B71-14EC-70A3-F43D-7D0BC9F218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86511" y="6259585"/>
            <a:ext cx="719824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lang="en-AU" sz="1000" b="1" smtClean="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AU" sz="1200" dirty="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 dirty="0">
                <a:solidFill>
                  <a:schemeClr val="bg2"/>
                </a:solidFill>
              </a:rPr>
              <a:t>)</a:t>
            </a:r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A7280FB5-9001-67D1-C2CE-6EE80739D3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85527" y="6264315"/>
            <a:ext cx="4220946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 b="1">
                <a:solidFill>
                  <a:schemeClr val="bg2"/>
                </a:solidFill>
              </a:defRPr>
            </a:lvl1pPr>
          </a:lstStyle>
          <a:p>
            <a:r>
              <a:rPr lang="en-AU"/>
              <a:t>resolve.edu.au</a:t>
            </a:r>
            <a:endParaRPr lang="en-AU" dirty="0"/>
          </a:p>
        </p:txBody>
      </p:sp>
      <p:pic>
        <p:nvPicPr>
          <p:cNvPr id="6" name="Graphic 3">
            <a:extLst>
              <a:ext uri="{FF2B5EF4-FFF2-40B4-BE49-F238E27FC236}">
                <a16:creationId xmlns:a16="http://schemas.microsoft.com/office/drawing/2014/main" id="{B9217EA5-C06B-132D-DDC4-E68E975E456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5666" y="6264315"/>
            <a:ext cx="886643" cy="31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5941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_3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269A917-35EB-C0C2-87CF-A94D434BD58C}"/>
              </a:ext>
            </a:extLst>
          </p:cNvPr>
          <p:cNvSpPr/>
          <p:nvPr userDrawn="1"/>
        </p:nvSpPr>
        <p:spPr>
          <a:xfrm>
            <a:off x="1" y="1628800"/>
            <a:ext cx="12191999" cy="52291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428A07-C4C1-30A7-8E94-96BA6D0D0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020" y="2928230"/>
            <a:ext cx="8865375" cy="1001540"/>
          </a:xfrm>
        </p:spPr>
        <p:txBody>
          <a:bodyPr anchor="ctr" anchorCtr="0"/>
          <a:lstStyle>
            <a:lvl1pPr>
              <a:lnSpc>
                <a:spcPts val="5000"/>
              </a:lnSpc>
              <a:defRPr sz="5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F43CD64-1628-65FA-D967-4DFA9EF6937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97" t="27376" r="10432" b="26773"/>
          <a:stretch/>
        </p:blipFill>
        <p:spPr bwMode="auto">
          <a:xfrm>
            <a:off x="786020" y="449146"/>
            <a:ext cx="3027215" cy="6586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1748B71-14EC-70A3-F43D-7D0BC9F218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86511" y="6259585"/>
            <a:ext cx="719824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lang="en-AU" sz="1000" b="1" smtClean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AU" sz="1200"/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/>
              <a:t>)</a:t>
            </a:r>
            <a:endParaRPr sz="1200" dirty="0"/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A7280FB5-9001-67D1-C2CE-6EE80739D3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85527" y="6264315"/>
            <a:ext cx="4220946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 b="1">
                <a:solidFill>
                  <a:schemeClr val="bg1"/>
                </a:solidFill>
              </a:defRPr>
            </a:lvl1pPr>
          </a:lstStyle>
          <a:p>
            <a:r>
              <a:rPr lang="en-AU"/>
              <a:t>resolve.edu.au</a:t>
            </a:r>
            <a:endParaRPr lang="en-AU" dirty="0"/>
          </a:p>
        </p:txBody>
      </p:sp>
      <p:pic>
        <p:nvPicPr>
          <p:cNvPr id="6" name="Graphic 3">
            <a:extLst>
              <a:ext uri="{FF2B5EF4-FFF2-40B4-BE49-F238E27FC236}">
                <a16:creationId xmlns:a16="http://schemas.microsoft.com/office/drawing/2014/main" id="{B9217EA5-C06B-132D-DDC4-E68E975E456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5666" y="6264315"/>
            <a:ext cx="886643" cy="31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40745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28A07-C4C1-30A7-8E94-96BA6D0D0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020" y="2753925"/>
            <a:ext cx="8955384" cy="742940"/>
          </a:xfrm>
        </p:spPr>
        <p:txBody>
          <a:bodyPr/>
          <a:lstStyle>
            <a:lvl1pPr>
              <a:lnSpc>
                <a:spcPts val="5000"/>
              </a:lnSpc>
              <a:defRPr sz="50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851623C-3CAA-6B21-12BC-B4C629FFFAE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86021" y="3609020"/>
            <a:ext cx="8955384" cy="2115105"/>
          </a:xfrm>
        </p:spPr>
        <p:txBody>
          <a:bodyPr/>
          <a:lstStyle>
            <a:lvl1pPr>
              <a:lnSpc>
                <a:spcPts val="3600"/>
              </a:lnSpc>
              <a:spcAft>
                <a:spcPts val="0"/>
              </a:spcAft>
              <a:defRPr sz="3600" b="1">
                <a:solidFill>
                  <a:schemeClr val="tx1"/>
                </a:solidFill>
              </a:defRPr>
            </a:lvl1pPr>
            <a:lvl2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tx1"/>
                </a:solidFill>
              </a:defRPr>
            </a:lvl2pPr>
            <a:lvl3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tx1"/>
                </a:solidFill>
              </a:defRPr>
            </a:lvl3pPr>
            <a:lvl4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tx1"/>
                </a:solidFill>
              </a:defRPr>
            </a:lvl4pPr>
            <a:lvl5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tx1"/>
                </a:solidFill>
              </a:defRPr>
            </a:lvl5pPr>
            <a:lvl6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tx1"/>
                </a:solidFill>
              </a:defRPr>
            </a:lvl6pPr>
            <a:lvl7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tx1"/>
                </a:solidFill>
              </a:defRPr>
            </a:lvl7pPr>
            <a:lvl8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tx1"/>
                </a:solidFill>
              </a:defRPr>
            </a:lvl8pPr>
            <a:lvl9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F43CD64-1628-65FA-D967-4DFA9EF6937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97" t="27376" r="10432" b="26773"/>
          <a:stretch/>
        </p:blipFill>
        <p:spPr bwMode="auto">
          <a:xfrm>
            <a:off x="786024" y="449156"/>
            <a:ext cx="3027215" cy="6586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4A99148-3C20-3C25-7758-74B9D7C026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86511" y="6259585"/>
            <a:ext cx="719824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lang="en-AU" sz="1000" b="1" smtClean="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AU" sz="1200" dirty="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 dirty="0">
                <a:solidFill>
                  <a:schemeClr val="bg2"/>
                </a:solidFill>
              </a:rPr>
              <a:t>)</a:t>
            </a:r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F3D0BC25-56EB-DAB4-0EC0-05078E3D2C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85527" y="6264315"/>
            <a:ext cx="4220946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 b="1">
                <a:solidFill>
                  <a:schemeClr val="bg2"/>
                </a:solidFill>
              </a:defRPr>
            </a:lvl1pPr>
          </a:lstStyle>
          <a:p>
            <a:r>
              <a:rPr lang="en-AU"/>
              <a:t>resolve.edu.au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358978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_4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269A917-35EB-C0C2-87CF-A94D434BD58C}"/>
              </a:ext>
            </a:extLst>
          </p:cNvPr>
          <p:cNvSpPr/>
          <p:nvPr userDrawn="1"/>
        </p:nvSpPr>
        <p:spPr>
          <a:xfrm>
            <a:off x="1" y="2303875"/>
            <a:ext cx="12191999" cy="2250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428A07-C4C1-30A7-8E94-96BA6D0D0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020" y="2928230"/>
            <a:ext cx="8865375" cy="1001540"/>
          </a:xfrm>
        </p:spPr>
        <p:txBody>
          <a:bodyPr anchor="ctr" anchorCtr="0"/>
          <a:lstStyle>
            <a:lvl1pPr>
              <a:lnSpc>
                <a:spcPts val="5000"/>
              </a:lnSpc>
              <a:defRPr sz="5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F43CD64-1628-65FA-D967-4DFA9EF6937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97" t="27376" r="10432" b="26773"/>
          <a:stretch/>
        </p:blipFill>
        <p:spPr bwMode="auto">
          <a:xfrm>
            <a:off x="786020" y="449146"/>
            <a:ext cx="3027215" cy="6586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1748B71-14EC-70A3-F43D-7D0BC9F218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86511" y="6259585"/>
            <a:ext cx="719824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lang="en-AU" sz="1000" b="1" smtClean="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AU" sz="1200" dirty="0"/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 dirty="0"/>
              <a:t>)</a:t>
            </a:r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A7280FB5-9001-67D1-C2CE-6EE80739D3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85527" y="6264315"/>
            <a:ext cx="4220946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 b="1">
                <a:solidFill>
                  <a:schemeClr val="bg2"/>
                </a:solidFill>
              </a:defRPr>
            </a:lvl1pPr>
          </a:lstStyle>
          <a:p>
            <a:r>
              <a:rPr lang="en-AU"/>
              <a:t>resolve.edu.au</a:t>
            </a:r>
            <a:endParaRPr lang="en-AU" dirty="0"/>
          </a:p>
        </p:txBody>
      </p:sp>
      <p:pic>
        <p:nvPicPr>
          <p:cNvPr id="6" name="Graphic 3">
            <a:extLst>
              <a:ext uri="{FF2B5EF4-FFF2-40B4-BE49-F238E27FC236}">
                <a16:creationId xmlns:a16="http://schemas.microsoft.com/office/drawing/2014/main" id="{B9217EA5-C06B-132D-DDC4-E68E975E456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5666" y="6264315"/>
            <a:ext cx="886643" cy="31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6984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F4AC8-12B8-0E66-F8D6-2EA109245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noProof="0" dirty="0"/>
              <a:t>Click to edit Master title style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2A1B74A-3EE4-0F1C-F078-00122E08DCE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789936" y="1691999"/>
            <a:ext cx="10616398" cy="3852000"/>
          </a:xfrm>
        </p:spPr>
        <p:txBody>
          <a:bodyPr/>
          <a:lstStyle>
            <a:lvl1pPr>
              <a:spcAft>
                <a:spcPts val="800"/>
              </a:spcAft>
              <a:defRPr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  <a:lvl6pPr>
              <a:spcAft>
                <a:spcPts val="800"/>
              </a:spcAft>
              <a:defRPr/>
            </a:lvl6pPr>
            <a:lvl7pPr>
              <a:spcAft>
                <a:spcPts val="800"/>
              </a:spcAft>
              <a:defRPr/>
            </a:lvl7pPr>
            <a:lvl8pPr>
              <a:spcAft>
                <a:spcPts val="800"/>
              </a:spcAft>
              <a:defRPr/>
            </a:lvl8pPr>
            <a:lvl9pPr>
              <a:spcAft>
                <a:spcPts val="800"/>
              </a:spcAft>
              <a:defRPr/>
            </a:lvl9pPr>
          </a:lstStyle>
          <a:p>
            <a:pPr lvl="0"/>
            <a:r>
              <a:rPr lang="en-AU" noProof="0" dirty="0"/>
              <a:t>Use the increase/decrease list level buttons to change styles</a:t>
            </a:r>
          </a:p>
          <a:p>
            <a:pPr lvl="1"/>
            <a:r>
              <a:rPr lang="en-AU" noProof="0" dirty="0"/>
              <a:t>Second level</a:t>
            </a:r>
          </a:p>
          <a:p>
            <a:pPr lvl="2"/>
            <a:r>
              <a:rPr lang="en-AU" noProof="0" dirty="0"/>
              <a:t>Third level</a:t>
            </a:r>
          </a:p>
          <a:p>
            <a:pPr lvl="3"/>
            <a:r>
              <a:rPr lang="en-AU" noProof="0" dirty="0"/>
              <a:t>Fourth level</a:t>
            </a:r>
          </a:p>
          <a:p>
            <a:pPr lvl="4"/>
            <a:r>
              <a:rPr lang="en-AU" noProof="0" dirty="0"/>
              <a:t>Fifth level</a:t>
            </a:r>
          </a:p>
          <a:p>
            <a:pPr lvl="5"/>
            <a:r>
              <a:rPr lang="en-AU" noProof="0" dirty="0"/>
              <a:t>Sixth level</a:t>
            </a:r>
          </a:p>
          <a:p>
            <a:pPr lvl="6"/>
            <a:r>
              <a:rPr lang="en-AU" noProof="0" dirty="0"/>
              <a:t>Seventh level</a:t>
            </a:r>
          </a:p>
          <a:p>
            <a:pPr lvl="7"/>
            <a:r>
              <a:rPr lang="en-AU" noProof="0" dirty="0"/>
              <a:t>Eighth level</a:t>
            </a:r>
          </a:p>
          <a:p>
            <a:pPr lvl="8"/>
            <a:r>
              <a:rPr lang="en-AU" noProof="0" dirty="0"/>
              <a:t>Ninth level</a:t>
            </a:r>
          </a:p>
          <a:p>
            <a:pPr lvl="0"/>
            <a:endParaRPr lang="en-AU" noProof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E11957-4A74-A975-C0CA-8F433DBFEA94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AU"/>
              <a:t>resolve.edu.au</a:t>
            </a:r>
            <a:endParaRPr lang="en-A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AD20DA-08D2-9936-734C-E40EFDEFB65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en-AU" sz="120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>
                <a:solidFill>
                  <a:schemeClr val="bg2"/>
                </a:solidFill>
              </a:rPr>
              <a:t>)</a:t>
            </a:r>
            <a:endParaRPr sz="1200" dirty="0">
              <a:solidFill>
                <a:schemeClr val="bg2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60F852D-26A0-288B-A086-36AFF6182DBC}"/>
              </a:ext>
            </a:extLst>
          </p:cNvPr>
          <p:cNvCxnSpPr>
            <a:cxnSpLocks/>
          </p:cNvCxnSpPr>
          <p:nvPr userDrawn="1"/>
        </p:nvCxnSpPr>
        <p:spPr>
          <a:xfrm>
            <a:off x="789935" y="1283948"/>
            <a:ext cx="106164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58631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F4AC8-12B8-0E66-F8D6-2EA109245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noProof="0" dirty="0"/>
              <a:t>Click to edit Master title style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2A1B74A-3EE4-0F1C-F078-00122E08DCE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789936" y="1692000"/>
            <a:ext cx="5047200" cy="3852000"/>
          </a:xfrm>
        </p:spPr>
        <p:txBody>
          <a:bodyPr/>
          <a:lstStyle/>
          <a:p>
            <a:pPr lvl="0"/>
            <a:r>
              <a:rPr lang="en-AU" noProof="0" dirty="0"/>
              <a:t>Use the increase/decrease list level buttons to change styles</a:t>
            </a:r>
          </a:p>
          <a:p>
            <a:pPr lvl="1"/>
            <a:r>
              <a:rPr lang="en-AU" noProof="0" dirty="0"/>
              <a:t>Second level</a:t>
            </a:r>
          </a:p>
          <a:p>
            <a:pPr lvl="2"/>
            <a:r>
              <a:rPr lang="en-AU" noProof="0" dirty="0"/>
              <a:t>Third level</a:t>
            </a:r>
          </a:p>
          <a:p>
            <a:pPr lvl="3"/>
            <a:r>
              <a:rPr lang="en-AU" noProof="0" dirty="0"/>
              <a:t>Fourth level</a:t>
            </a:r>
          </a:p>
          <a:p>
            <a:pPr lvl="4"/>
            <a:r>
              <a:rPr lang="en-AU" noProof="0" dirty="0"/>
              <a:t>Fifth level</a:t>
            </a:r>
          </a:p>
          <a:p>
            <a:pPr lvl="5"/>
            <a:r>
              <a:rPr lang="en-AU" noProof="0" dirty="0"/>
              <a:t>Sixth level</a:t>
            </a:r>
          </a:p>
          <a:p>
            <a:pPr lvl="6"/>
            <a:r>
              <a:rPr lang="en-AU" noProof="0" dirty="0"/>
              <a:t>Seventh level</a:t>
            </a:r>
          </a:p>
          <a:p>
            <a:pPr lvl="7"/>
            <a:r>
              <a:rPr lang="en-AU" noProof="0" dirty="0"/>
              <a:t>Eighth level</a:t>
            </a:r>
          </a:p>
          <a:p>
            <a:pPr lvl="8"/>
            <a:r>
              <a:rPr lang="en-AU" noProof="0" dirty="0"/>
              <a:t>Ninth level</a:t>
            </a:r>
          </a:p>
          <a:p>
            <a:pPr lvl="0"/>
            <a:endParaRPr lang="en-AU" noProof="0" dirty="0"/>
          </a:p>
        </p:txBody>
      </p:sp>
      <p:sp>
        <p:nvSpPr>
          <p:cNvPr id="3" name="Content Placeholder 7">
            <a:extLst>
              <a:ext uri="{FF2B5EF4-FFF2-40B4-BE49-F238E27FC236}">
                <a16:creationId xmlns:a16="http://schemas.microsoft.com/office/drawing/2014/main" id="{6F975B4C-BAF5-E2EB-F9CA-8571039BF376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359135" y="1692000"/>
            <a:ext cx="5047200" cy="3852000"/>
          </a:xfrm>
        </p:spPr>
        <p:txBody>
          <a:bodyPr/>
          <a:lstStyle/>
          <a:p>
            <a:pPr lvl="0"/>
            <a:r>
              <a:rPr lang="en-AU" noProof="0" dirty="0"/>
              <a:t>Use the increase/decrease list level buttons to change styles</a:t>
            </a:r>
          </a:p>
          <a:p>
            <a:pPr lvl="1"/>
            <a:r>
              <a:rPr lang="en-AU" noProof="0" dirty="0"/>
              <a:t>Second level</a:t>
            </a:r>
          </a:p>
          <a:p>
            <a:pPr lvl="2"/>
            <a:r>
              <a:rPr lang="en-AU" noProof="0" dirty="0"/>
              <a:t>Third level</a:t>
            </a:r>
          </a:p>
          <a:p>
            <a:pPr lvl="3"/>
            <a:r>
              <a:rPr lang="en-AU" noProof="0" dirty="0"/>
              <a:t>Fourth level</a:t>
            </a:r>
          </a:p>
          <a:p>
            <a:pPr lvl="4"/>
            <a:r>
              <a:rPr lang="en-AU" noProof="0" dirty="0"/>
              <a:t>Fifth level</a:t>
            </a:r>
          </a:p>
          <a:p>
            <a:pPr lvl="5"/>
            <a:r>
              <a:rPr lang="en-AU" noProof="0" dirty="0"/>
              <a:t>Sixth level</a:t>
            </a:r>
          </a:p>
          <a:p>
            <a:pPr lvl="6"/>
            <a:r>
              <a:rPr lang="en-AU" noProof="0" dirty="0"/>
              <a:t>Seventh level</a:t>
            </a:r>
          </a:p>
          <a:p>
            <a:pPr lvl="7"/>
            <a:r>
              <a:rPr lang="en-AU" noProof="0" dirty="0"/>
              <a:t>Eighth level</a:t>
            </a:r>
          </a:p>
          <a:p>
            <a:pPr lvl="8"/>
            <a:r>
              <a:rPr lang="en-AU" noProof="0" dirty="0"/>
              <a:t>Ninth level</a:t>
            </a:r>
          </a:p>
          <a:p>
            <a:pPr lvl="0"/>
            <a:endParaRPr lang="en-AU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0A3734-3014-C979-22C7-AD2EFFBC081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AU"/>
              <a:t>resolve.edu.au</a:t>
            </a:r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925235-F086-DE87-717A-33956E1A76D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en-AU" sz="120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>
                <a:solidFill>
                  <a:schemeClr val="bg2"/>
                </a:solidFill>
              </a:rPr>
              <a:t>)</a:t>
            </a:r>
            <a:endParaRPr sz="1200" dirty="0">
              <a:solidFill>
                <a:schemeClr val="bg2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6D4565F-4100-A6E8-C161-9A32892BCCFB}"/>
              </a:ext>
            </a:extLst>
          </p:cNvPr>
          <p:cNvCxnSpPr>
            <a:cxnSpLocks/>
          </p:cNvCxnSpPr>
          <p:nvPr userDrawn="1"/>
        </p:nvCxnSpPr>
        <p:spPr>
          <a:xfrm>
            <a:off x="789935" y="1283948"/>
            <a:ext cx="106164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51369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F4AC8-12B8-0E66-F8D6-2EA109245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noProof="0" dirty="0"/>
              <a:t>Click to edit Master title style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2A1B74A-3EE4-0F1C-F078-00122E08DCE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789936" y="1692000"/>
            <a:ext cx="5047200" cy="3852000"/>
          </a:xfrm>
        </p:spPr>
        <p:txBody>
          <a:bodyPr/>
          <a:lstStyle/>
          <a:p>
            <a:pPr lvl="0"/>
            <a:r>
              <a:rPr lang="en-AU" noProof="0" dirty="0"/>
              <a:t>Use the increase/decrease list level buttons to change styles</a:t>
            </a:r>
          </a:p>
          <a:p>
            <a:pPr lvl="1"/>
            <a:r>
              <a:rPr lang="en-AU" noProof="0" dirty="0"/>
              <a:t>Second level</a:t>
            </a:r>
          </a:p>
          <a:p>
            <a:pPr lvl="2"/>
            <a:r>
              <a:rPr lang="en-AU" noProof="0" dirty="0"/>
              <a:t>Third level</a:t>
            </a:r>
          </a:p>
          <a:p>
            <a:pPr lvl="3"/>
            <a:r>
              <a:rPr lang="en-AU" noProof="0" dirty="0"/>
              <a:t>Fourth level</a:t>
            </a:r>
          </a:p>
          <a:p>
            <a:pPr lvl="4"/>
            <a:r>
              <a:rPr lang="en-AU" noProof="0" dirty="0"/>
              <a:t>Fifth level</a:t>
            </a:r>
          </a:p>
          <a:p>
            <a:pPr lvl="5"/>
            <a:r>
              <a:rPr lang="en-AU" noProof="0" dirty="0"/>
              <a:t>Sixth level</a:t>
            </a:r>
          </a:p>
          <a:p>
            <a:pPr lvl="6"/>
            <a:r>
              <a:rPr lang="en-AU" noProof="0" dirty="0"/>
              <a:t>Seventh level</a:t>
            </a:r>
          </a:p>
          <a:p>
            <a:pPr lvl="7"/>
            <a:r>
              <a:rPr lang="en-AU" noProof="0" dirty="0"/>
              <a:t>Eighth level</a:t>
            </a:r>
          </a:p>
          <a:p>
            <a:pPr lvl="8"/>
            <a:r>
              <a:rPr lang="en-AU" noProof="0" dirty="0"/>
              <a:t>Ninth level</a:t>
            </a:r>
          </a:p>
          <a:p>
            <a:pPr lvl="0"/>
            <a:endParaRPr lang="en-AU" noProof="0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BEC2DFFF-BC30-7588-CBE4-CEA369C56BF5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359135" y="1692000"/>
            <a:ext cx="5047200" cy="3852000"/>
          </a:xfrm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en-AU" dirty="0"/>
              <a:t>Click icon to insert Picture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81D7A9-DFD9-E529-87FA-1C22B34E4663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AU"/>
              <a:t>resolve.edu.au</a:t>
            </a:r>
            <a:endParaRPr lang="en-A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35C08D-0CE6-7222-C6B8-13D7E56C5A3A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en-AU" sz="120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>
                <a:solidFill>
                  <a:schemeClr val="bg2"/>
                </a:solidFill>
              </a:rPr>
              <a:t>)</a:t>
            </a:r>
            <a:endParaRPr sz="1200" dirty="0">
              <a:solidFill>
                <a:schemeClr val="bg2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FAE1D76-1E3E-5A7E-9259-734BFE6090F4}"/>
              </a:ext>
            </a:extLst>
          </p:cNvPr>
          <p:cNvCxnSpPr>
            <a:cxnSpLocks/>
          </p:cNvCxnSpPr>
          <p:nvPr userDrawn="1"/>
        </p:nvCxnSpPr>
        <p:spPr>
          <a:xfrm>
            <a:off x="789935" y="1283948"/>
            <a:ext cx="106164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229649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lumn Content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F4AC8-12B8-0E66-F8D6-2EA109245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noProof="0" dirty="0"/>
              <a:t>Click to edit Master title style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2A1B74A-3EE4-0F1C-F078-00122E08DCE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789936" y="1692000"/>
            <a:ext cx="6971249" cy="3852000"/>
          </a:xfrm>
        </p:spPr>
        <p:txBody>
          <a:bodyPr numCol="2" spcCol="468000"/>
          <a:lstStyle/>
          <a:p>
            <a:pPr lvl="0"/>
            <a:r>
              <a:rPr lang="en-AU" noProof="0" dirty="0"/>
              <a:t>Use the increase/decrease list level buttons to change styles</a:t>
            </a:r>
          </a:p>
          <a:p>
            <a:pPr lvl="1"/>
            <a:r>
              <a:rPr lang="en-AU" noProof="0" dirty="0"/>
              <a:t>Second level</a:t>
            </a:r>
          </a:p>
          <a:p>
            <a:pPr lvl="2"/>
            <a:r>
              <a:rPr lang="en-AU" noProof="0" dirty="0"/>
              <a:t>Third level</a:t>
            </a:r>
          </a:p>
          <a:p>
            <a:pPr lvl="3"/>
            <a:r>
              <a:rPr lang="en-AU" noProof="0" dirty="0"/>
              <a:t>Fourth level</a:t>
            </a:r>
          </a:p>
          <a:p>
            <a:pPr lvl="4"/>
            <a:r>
              <a:rPr lang="en-AU" noProof="0" dirty="0"/>
              <a:t>Fifth level</a:t>
            </a:r>
          </a:p>
          <a:p>
            <a:pPr lvl="5"/>
            <a:r>
              <a:rPr lang="en-AU" noProof="0" dirty="0"/>
              <a:t>Sixth level</a:t>
            </a:r>
          </a:p>
          <a:p>
            <a:pPr lvl="6"/>
            <a:r>
              <a:rPr lang="en-AU" noProof="0" dirty="0"/>
              <a:t>Seventh level</a:t>
            </a:r>
          </a:p>
          <a:p>
            <a:pPr lvl="7"/>
            <a:r>
              <a:rPr lang="en-AU" noProof="0" dirty="0"/>
              <a:t>Eighth level</a:t>
            </a:r>
          </a:p>
          <a:p>
            <a:pPr lvl="8"/>
            <a:r>
              <a:rPr lang="en-AU" noProof="0" dirty="0"/>
              <a:t>Ninth level</a:t>
            </a:r>
          </a:p>
        </p:txBody>
      </p:sp>
      <p:sp>
        <p:nvSpPr>
          <p:cNvPr id="5" name="Picture Placeholder 6">
            <a:extLst>
              <a:ext uri="{FF2B5EF4-FFF2-40B4-BE49-F238E27FC236}">
                <a16:creationId xmlns:a16="http://schemas.microsoft.com/office/drawing/2014/main" id="{E8D9A4BC-2BB1-B4C9-433F-54495B68C2E0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8164945" y="1692000"/>
            <a:ext cx="3241390" cy="3852000"/>
          </a:xfrm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en-AU" dirty="0"/>
              <a:t>Click icon to insert Picture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1B2EC4D4-6736-94F1-CB7B-EF955DEDD44E}"/>
              </a:ext>
            </a:extLst>
          </p:cNvPr>
          <p:cNvCxnSpPr>
            <a:cxnSpLocks/>
          </p:cNvCxnSpPr>
          <p:nvPr userDrawn="1"/>
        </p:nvCxnSpPr>
        <p:spPr>
          <a:xfrm>
            <a:off x="789935" y="1283948"/>
            <a:ext cx="106164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04BE50-7303-0570-F651-0B594EE61D1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3985527" y="6264315"/>
            <a:ext cx="4220946" cy="310740"/>
          </a:xfrm>
        </p:spPr>
        <p:txBody>
          <a:bodyPr/>
          <a:lstStyle/>
          <a:p>
            <a:r>
              <a:rPr lang="en-AU"/>
              <a:t>resolve.edu.au</a:t>
            </a:r>
            <a:endParaRPr lang="en-AU" dirty="0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D4736CE7-A4CA-F851-9E4B-0268F6BE7851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10686511" y="6259585"/>
            <a:ext cx="719824" cy="310740"/>
          </a:xfrm>
        </p:spPr>
        <p:txBody>
          <a:bodyPr/>
          <a:lstStyle/>
          <a:p>
            <a:r>
              <a:rPr lang="en-AU" sz="120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>
                <a:solidFill>
                  <a:schemeClr val="bg2"/>
                </a:solidFill>
              </a:rPr>
              <a:t>)</a:t>
            </a:r>
            <a:endParaRPr sz="12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466743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F4AC8-12B8-0E66-F8D6-2EA109245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noProof="0" dirty="0"/>
              <a:t>Click to edit Master title style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BEC2DFFF-BC30-7588-CBE4-CEA369C56BF5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789935" y="1692000"/>
            <a:ext cx="10616400" cy="3852000"/>
          </a:xfrm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en-AU" dirty="0"/>
              <a:t>Click icon to insert Picture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81D7A9-DFD9-E529-87FA-1C22B34E4663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AU"/>
              <a:t>resolve.edu.au</a:t>
            </a:r>
            <a:endParaRPr lang="en-A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35C08D-0CE6-7222-C6B8-13D7E56C5A3A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en-AU" sz="120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>
                <a:solidFill>
                  <a:schemeClr val="bg2"/>
                </a:solidFill>
              </a:rPr>
              <a:t>)</a:t>
            </a:r>
            <a:endParaRPr sz="1200" dirty="0">
              <a:solidFill>
                <a:schemeClr val="bg2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FAE1D76-1E3E-5A7E-9259-734BFE6090F4}"/>
              </a:ext>
            </a:extLst>
          </p:cNvPr>
          <p:cNvCxnSpPr>
            <a:cxnSpLocks/>
          </p:cNvCxnSpPr>
          <p:nvPr userDrawn="1"/>
        </p:nvCxnSpPr>
        <p:spPr>
          <a:xfrm>
            <a:off x="789935" y="1283948"/>
            <a:ext cx="106164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136110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_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F4AC8-12B8-0E66-F8D6-2EA109245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noProof="0" dirty="0"/>
              <a:t>Click to edit Master title style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2A1B74A-3EE4-0F1C-F078-00122E08DCE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789936" y="1692000"/>
            <a:ext cx="5047200" cy="3852000"/>
          </a:xfrm>
        </p:spPr>
        <p:txBody>
          <a:bodyPr/>
          <a:lstStyle/>
          <a:p>
            <a:pPr lvl="0"/>
            <a:r>
              <a:rPr lang="en-AU" noProof="0" dirty="0"/>
              <a:t>Use the increase/decrease list level buttons to change styles</a:t>
            </a:r>
          </a:p>
          <a:p>
            <a:pPr lvl="1"/>
            <a:r>
              <a:rPr lang="en-AU" noProof="0" dirty="0"/>
              <a:t>Second level</a:t>
            </a:r>
          </a:p>
          <a:p>
            <a:pPr lvl="2"/>
            <a:r>
              <a:rPr lang="en-AU" noProof="0" dirty="0"/>
              <a:t>Third level</a:t>
            </a:r>
          </a:p>
          <a:p>
            <a:pPr lvl="3"/>
            <a:r>
              <a:rPr lang="en-AU" noProof="0" dirty="0"/>
              <a:t>Fourth level</a:t>
            </a:r>
          </a:p>
          <a:p>
            <a:pPr lvl="4"/>
            <a:r>
              <a:rPr lang="en-AU" noProof="0" dirty="0"/>
              <a:t>Fifth level</a:t>
            </a:r>
          </a:p>
          <a:p>
            <a:pPr lvl="5"/>
            <a:r>
              <a:rPr lang="en-AU" noProof="0" dirty="0"/>
              <a:t>Sixth level</a:t>
            </a:r>
          </a:p>
          <a:p>
            <a:pPr lvl="6"/>
            <a:r>
              <a:rPr lang="en-AU" noProof="0" dirty="0"/>
              <a:t>Seventh level</a:t>
            </a:r>
          </a:p>
          <a:p>
            <a:pPr lvl="7"/>
            <a:r>
              <a:rPr lang="en-AU" noProof="0" dirty="0"/>
              <a:t>Eighth level</a:t>
            </a:r>
          </a:p>
          <a:p>
            <a:pPr lvl="8"/>
            <a:r>
              <a:rPr lang="en-AU" noProof="0" dirty="0"/>
              <a:t>Ninth level</a:t>
            </a:r>
          </a:p>
          <a:p>
            <a:pPr lvl="0"/>
            <a:endParaRPr lang="en-AU" noProof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81D7A9-DFD9-E529-87FA-1C22B34E4663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AU"/>
              <a:t>resolve.edu.au</a:t>
            </a:r>
            <a:endParaRPr lang="en-A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35C08D-0CE6-7222-C6B8-13D7E56C5A3A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en-AU" sz="120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>
                <a:solidFill>
                  <a:schemeClr val="bg2"/>
                </a:solidFill>
              </a:rPr>
              <a:t>)</a:t>
            </a:r>
            <a:endParaRPr sz="1200" dirty="0">
              <a:solidFill>
                <a:schemeClr val="bg2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FAE1D76-1E3E-5A7E-9259-734BFE6090F4}"/>
              </a:ext>
            </a:extLst>
          </p:cNvPr>
          <p:cNvCxnSpPr>
            <a:cxnSpLocks/>
          </p:cNvCxnSpPr>
          <p:nvPr userDrawn="1"/>
        </p:nvCxnSpPr>
        <p:spPr>
          <a:xfrm>
            <a:off x="789935" y="1283948"/>
            <a:ext cx="106164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able Placeholder 5">
            <a:extLst>
              <a:ext uri="{FF2B5EF4-FFF2-40B4-BE49-F238E27FC236}">
                <a16:creationId xmlns:a16="http://schemas.microsoft.com/office/drawing/2014/main" id="{FA98472D-486B-498A-D50E-32AF601538C0}"/>
              </a:ext>
            </a:extLst>
          </p:cNvPr>
          <p:cNvSpPr>
            <a:spLocks noGrp="1"/>
          </p:cNvSpPr>
          <p:nvPr>
            <p:ph type="tbl" sz="quarter" idx="18" hasCustomPrompt="1"/>
          </p:nvPr>
        </p:nvSpPr>
        <p:spPr>
          <a:xfrm>
            <a:off x="6359135" y="1692000"/>
            <a:ext cx="5047200" cy="3852000"/>
          </a:xfrm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en-AU" dirty="0"/>
              <a:t>Click icon to insert Table</a:t>
            </a:r>
          </a:p>
        </p:txBody>
      </p:sp>
    </p:spTree>
    <p:extLst>
      <p:ext uri="{BB962C8B-B14F-4D97-AF65-F5344CB8AC3E}">
        <p14:creationId xmlns:p14="http://schemas.microsoft.com/office/powerpoint/2010/main" val="32388752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F4AC8-12B8-0E66-F8D6-2EA109245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9935" y="711261"/>
            <a:ext cx="10616400" cy="531544"/>
          </a:xfrm>
        </p:spPr>
        <p:txBody>
          <a:bodyPr/>
          <a:lstStyle/>
          <a:p>
            <a:r>
              <a:rPr lang="en-AU" noProof="0" dirty="0"/>
              <a:t>Click to edit Master title style</a:t>
            </a:r>
          </a:p>
        </p:txBody>
      </p:sp>
      <p:sp>
        <p:nvSpPr>
          <p:cNvPr id="6" name="Table Placeholder 5">
            <a:extLst>
              <a:ext uri="{FF2B5EF4-FFF2-40B4-BE49-F238E27FC236}">
                <a16:creationId xmlns:a16="http://schemas.microsoft.com/office/drawing/2014/main" id="{FB527207-12DA-E260-FE1E-B7DFF6F16B9E}"/>
              </a:ext>
            </a:extLst>
          </p:cNvPr>
          <p:cNvSpPr>
            <a:spLocks noGrp="1"/>
          </p:cNvSpPr>
          <p:nvPr>
            <p:ph type="tbl" sz="quarter" idx="16" hasCustomPrompt="1"/>
          </p:nvPr>
        </p:nvSpPr>
        <p:spPr>
          <a:xfrm>
            <a:off x="789935" y="1692000"/>
            <a:ext cx="10616400" cy="3852000"/>
          </a:xfrm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en-AU" dirty="0"/>
              <a:t>Click icon to insert Table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8EEACDEE-B324-0328-C538-D18B0F3CFFC9}"/>
              </a:ext>
            </a:extLst>
          </p:cNvPr>
          <p:cNvCxnSpPr>
            <a:cxnSpLocks/>
          </p:cNvCxnSpPr>
          <p:nvPr userDrawn="1"/>
        </p:nvCxnSpPr>
        <p:spPr>
          <a:xfrm>
            <a:off x="789935" y="1283948"/>
            <a:ext cx="106164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7197612C-6EC9-4E05-62EA-553338434FED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3985527" y="6264315"/>
            <a:ext cx="4220946" cy="310740"/>
          </a:xfrm>
        </p:spPr>
        <p:txBody>
          <a:bodyPr/>
          <a:lstStyle/>
          <a:p>
            <a:r>
              <a:rPr lang="en-AU"/>
              <a:t>resolve.edu.au</a:t>
            </a:r>
            <a:endParaRPr lang="en-AU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586D0DB-467A-49D4-378A-64E7DB7D936E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10686511" y="6259585"/>
            <a:ext cx="719824" cy="310740"/>
          </a:xfrm>
        </p:spPr>
        <p:txBody>
          <a:bodyPr/>
          <a:lstStyle/>
          <a:p>
            <a:r>
              <a:rPr lang="en-AU" sz="120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>
                <a:solidFill>
                  <a:schemeClr val="bg2"/>
                </a:solidFill>
              </a:rPr>
              <a:t>)</a:t>
            </a:r>
            <a:endParaRPr sz="12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54088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7660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28A07-C4C1-30A7-8E94-96BA6D0D0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020" y="2928230"/>
            <a:ext cx="8865375" cy="1001540"/>
          </a:xfrm>
        </p:spPr>
        <p:txBody>
          <a:bodyPr anchor="ctr" anchorCtr="0"/>
          <a:lstStyle>
            <a:lvl1pPr>
              <a:lnSpc>
                <a:spcPts val="5000"/>
              </a:lnSpc>
              <a:defRPr sz="50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F43CD64-1628-65FA-D967-4DFA9EF6937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97" t="27376" r="10432" b="26773"/>
          <a:stretch/>
        </p:blipFill>
        <p:spPr bwMode="auto">
          <a:xfrm>
            <a:off x="786020" y="449146"/>
            <a:ext cx="3027215" cy="6586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1748B71-14EC-70A3-F43D-7D0BC9F218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86511" y="6259585"/>
            <a:ext cx="719824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lang="en-AU" sz="1000" b="1" smtClean="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AU" sz="1200" dirty="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 dirty="0">
                <a:solidFill>
                  <a:schemeClr val="bg2"/>
                </a:solidFill>
              </a:rPr>
              <a:t>)</a:t>
            </a:r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A7280FB5-9001-67D1-C2CE-6EE80739D3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85527" y="6264315"/>
            <a:ext cx="4220946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 b="1">
                <a:solidFill>
                  <a:schemeClr val="bg2"/>
                </a:solidFill>
              </a:defRPr>
            </a:lvl1pPr>
          </a:lstStyle>
          <a:p>
            <a:r>
              <a:rPr lang="en-AU"/>
              <a:t>resolve.edu.au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384606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_2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269A917-35EB-C0C2-87CF-A94D434BD58C}"/>
              </a:ext>
            </a:extLst>
          </p:cNvPr>
          <p:cNvSpPr/>
          <p:nvPr userDrawn="1"/>
        </p:nvSpPr>
        <p:spPr>
          <a:xfrm>
            <a:off x="1" y="1628800"/>
            <a:ext cx="12191999" cy="522920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428A07-C4C1-30A7-8E94-96BA6D0D0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020" y="2928230"/>
            <a:ext cx="8865375" cy="1001540"/>
          </a:xfrm>
        </p:spPr>
        <p:txBody>
          <a:bodyPr anchor="ctr" anchorCtr="0"/>
          <a:lstStyle>
            <a:lvl1pPr>
              <a:lnSpc>
                <a:spcPts val="5000"/>
              </a:lnSpc>
              <a:defRPr sz="50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F43CD64-1628-65FA-D967-4DFA9EF6937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97" t="27376" r="10432" b="26773"/>
          <a:stretch/>
        </p:blipFill>
        <p:spPr bwMode="auto">
          <a:xfrm>
            <a:off x="786020" y="449146"/>
            <a:ext cx="3027215" cy="6586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1748B71-14EC-70A3-F43D-7D0BC9F218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86511" y="6259585"/>
            <a:ext cx="719824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lang="en-AU" sz="1000" b="1" smtClean="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AU" sz="1200" dirty="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 dirty="0">
                <a:solidFill>
                  <a:schemeClr val="bg2"/>
                </a:solidFill>
              </a:rPr>
              <a:t>)</a:t>
            </a:r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A7280FB5-9001-67D1-C2CE-6EE80739D3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85527" y="6264315"/>
            <a:ext cx="4220946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 b="1">
                <a:solidFill>
                  <a:schemeClr val="bg2"/>
                </a:solidFill>
              </a:defRPr>
            </a:lvl1pPr>
          </a:lstStyle>
          <a:p>
            <a:r>
              <a:rPr lang="en-AU"/>
              <a:t>resolve.edu.au</a:t>
            </a:r>
            <a:endParaRPr lang="en-AU" dirty="0"/>
          </a:p>
        </p:txBody>
      </p:sp>
      <p:pic>
        <p:nvPicPr>
          <p:cNvPr id="6" name="Graphic 3">
            <a:extLst>
              <a:ext uri="{FF2B5EF4-FFF2-40B4-BE49-F238E27FC236}">
                <a16:creationId xmlns:a16="http://schemas.microsoft.com/office/drawing/2014/main" id="{B9217EA5-C06B-132D-DDC4-E68E975E456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5666" y="6264315"/>
            <a:ext cx="886643" cy="31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94138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_3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269A917-35EB-C0C2-87CF-A94D434BD58C}"/>
              </a:ext>
            </a:extLst>
          </p:cNvPr>
          <p:cNvSpPr/>
          <p:nvPr userDrawn="1"/>
        </p:nvSpPr>
        <p:spPr>
          <a:xfrm>
            <a:off x="1" y="1628800"/>
            <a:ext cx="12191999" cy="52291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428A07-C4C1-30A7-8E94-96BA6D0D0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020" y="2928230"/>
            <a:ext cx="8865375" cy="1001540"/>
          </a:xfrm>
        </p:spPr>
        <p:txBody>
          <a:bodyPr anchor="ctr" anchorCtr="0"/>
          <a:lstStyle>
            <a:lvl1pPr>
              <a:lnSpc>
                <a:spcPts val="5000"/>
              </a:lnSpc>
              <a:defRPr sz="5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F43CD64-1628-65FA-D967-4DFA9EF6937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97" t="27376" r="10432" b="26773"/>
          <a:stretch/>
        </p:blipFill>
        <p:spPr bwMode="auto">
          <a:xfrm>
            <a:off x="786020" y="449146"/>
            <a:ext cx="3027215" cy="6586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1748B71-14EC-70A3-F43D-7D0BC9F218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86511" y="6259585"/>
            <a:ext cx="719824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lang="en-AU" sz="1000" b="1" smtClean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AU" sz="1200"/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/>
              <a:t>)</a:t>
            </a:r>
            <a:endParaRPr sz="1200" dirty="0"/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A7280FB5-9001-67D1-C2CE-6EE80739D3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85527" y="6264315"/>
            <a:ext cx="4220946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 b="1">
                <a:solidFill>
                  <a:schemeClr val="bg1"/>
                </a:solidFill>
              </a:defRPr>
            </a:lvl1pPr>
          </a:lstStyle>
          <a:p>
            <a:r>
              <a:rPr lang="en-AU"/>
              <a:t>resolve.edu.au</a:t>
            </a:r>
            <a:endParaRPr lang="en-AU" dirty="0"/>
          </a:p>
        </p:txBody>
      </p:sp>
      <p:pic>
        <p:nvPicPr>
          <p:cNvPr id="6" name="Graphic 3">
            <a:extLst>
              <a:ext uri="{FF2B5EF4-FFF2-40B4-BE49-F238E27FC236}">
                <a16:creationId xmlns:a16="http://schemas.microsoft.com/office/drawing/2014/main" id="{B9217EA5-C06B-132D-DDC4-E68E975E456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5666" y="6264315"/>
            <a:ext cx="886643" cy="31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1500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_4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269A917-35EB-C0C2-87CF-A94D434BD58C}"/>
              </a:ext>
            </a:extLst>
          </p:cNvPr>
          <p:cNvSpPr/>
          <p:nvPr userDrawn="1"/>
        </p:nvSpPr>
        <p:spPr>
          <a:xfrm>
            <a:off x="1" y="2303875"/>
            <a:ext cx="12191999" cy="2250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428A07-C4C1-30A7-8E94-96BA6D0D0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020" y="2928230"/>
            <a:ext cx="8865375" cy="1001540"/>
          </a:xfrm>
        </p:spPr>
        <p:txBody>
          <a:bodyPr anchor="ctr" anchorCtr="0"/>
          <a:lstStyle>
            <a:lvl1pPr>
              <a:lnSpc>
                <a:spcPts val="5000"/>
              </a:lnSpc>
              <a:defRPr sz="5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F43CD64-1628-65FA-D967-4DFA9EF6937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97" t="27376" r="10432" b="26773"/>
          <a:stretch/>
        </p:blipFill>
        <p:spPr bwMode="auto">
          <a:xfrm>
            <a:off x="786020" y="449146"/>
            <a:ext cx="3027215" cy="6586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1748B71-14EC-70A3-F43D-7D0BC9F218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86511" y="6259585"/>
            <a:ext cx="719824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lang="en-AU" sz="1000" b="1" smtClean="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AU" sz="1200" dirty="0"/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 dirty="0"/>
              <a:t>)</a:t>
            </a:r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A7280FB5-9001-67D1-C2CE-6EE80739D3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85527" y="6264315"/>
            <a:ext cx="4220946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 b="1">
                <a:solidFill>
                  <a:schemeClr val="bg2"/>
                </a:solidFill>
              </a:defRPr>
            </a:lvl1pPr>
          </a:lstStyle>
          <a:p>
            <a:r>
              <a:rPr lang="en-AU"/>
              <a:t>resolve.edu.au</a:t>
            </a:r>
            <a:endParaRPr lang="en-AU" dirty="0"/>
          </a:p>
        </p:txBody>
      </p:sp>
      <p:pic>
        <p:nvPicPr>
          <p:cNvPr id="6" name="Graphic 3">
            <a:extLst>
              <a:ext uri="{FF2B5EF4-FFF2-40B4-BE49-F238E27FC236}">
                <a16:creationId xmlns:a16="http://schemas.microsoft.com/office/drawing/2014/main" id="{B9217EA5-C06B-132D-DDC4-E68E975E456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5666" y="6264315"/>
            <a:ext cx="886643" cy="31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06618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F4AC8-12B8-0E66-F8D6-2EA109245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AU" noProof="0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2A1B74A-3EE4-0F1C-F078-00122E08DCE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789936" y="1691999"/>
            <a:ext cx="10616398" cy="3852000"/>
          </a:xfrm>
        </p:spPr>
        <p:txBody>
          <a:bodyPr/>
          <a:lstStyle>
            <a:lvl1pPr>
              <a:spcAft>
                <a:spcPts val="800"/>
              </a:spcAft>
              <a:defRPr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  <a:lvl6pPr>
              <a:spcAft>
                <a:spcPts val="800"/>
              </a:spcAft>
              <a:defRPr/>
            </a:lvl6pPr>
            <a:lvl7pPr>
              <a:spcAft>
                <a:spcPts val="800"/>
              </a:spcAft>
              <a:defRPr/>
            </a:lvl7pPr>
            <a:lvl8pPr>
              <a:spcAft>
                <a:spcPts val="800"/>
              </a:spcAft>
              <a:defRPr/>
            </a:lvl8pPr>
            <a:lvl9pPr>
              <a:spcAft>
                <a:spcPts val="800"/>
              </a:spcAft>
              <a:defRPr/>
            </a:lvl9pPr>
          </a:lstStyle>
          <a:p>
            <a:pPr lvl="0"/>
            <a:r>
              <a:rPr lang="en-AU" noProof="0" dirty="0"/>
              <a:t>Use the increase/decrease list level buttons to change styles</a:t>
            </a:r>
          </a:p>
          <a:p>
            <a:pPr lvl="1"/>
            <a:r>
              <a:rPr lang="en-AU" noProof="0" dirty="0"/>
              <a:t>Second level</a:t>
            </a:r>
          </a:p>
          <a:p>
            <a:pPr lvl="2"/>
            <a:r>
              <a:rPr lang="en-AU" noProof="0" dirty="0"/>
              <a:t>Third level</a:t>
            </a:r>
          </a:p>
          <a:p>
            <a:pPr lvl="3"/>
            <a:r>
              <a:rPr lang="en-AU" noProof="0" dirty="0"/>
              <a:t>Fourth level</a:t>
            </a:r>
          </a:p>
          <a:p>
            <a:pPr lvl="4"/>
            <a:r>
              <a:rPr lang="en-AU" noProof="0" dirty="0"/>
              <a:t>Fifth level</a:t>
            </a:r>
          </a:p>
          <a:p>
            <a:pPr lvl="5"/>
            <a:r>
              <a:rPr lang="en-AU" noProof="0" dirty="0"/>
              <a:t>Sixth level</a:t>
            </a:r>
          </a:p>
          <a:p>
            <a:pPr lvl="6"/>
            <a:r>
              <a:rPr lang="en-AU" noProof="0" dirty="0"/>
              <a:t>Seventh level</a:t>
            </a:r>
          </a:p>
          <a:p>
            <a:pPr lvl="7"/>
            <a:r>
              <a:rPr lang="en-AU" noProof="0" dirty="0"/>
              <a:t>Eighth level</a:t>
            </a:r>
          </a:p>
          <a:p>
            <a:pPr lvl="8"/>
            <a:r>
              <a:rPr lang="en-AU" noProof="0" dirty="0"/>
              <a:t>Ninth level</a:t>
            </a:r>
          </a:p>
          <a:p>
            <a:pPr lvl="0"/>
            <a:endParaRPr lang="en-AU" noProof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E11957-4A74-A975-C0CA-8F433DBFEA94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AU"/>
              <a:t>resolve.edu.au</a:t>
            </a:r>
            <a:endParaRPr lang="en-A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AD20DA-08D2-9936-734C-E40EFDEFB65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en-AU" sz="120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>
                <a:solidFill>
                  <a:schemeClr val="bg2"/>
                </a:solidFill>
              </a:rPr>
              <a:t>)</a:t>
            </a:r>
            <a:endParaRPr sz="1200" dirty="0">
              <a:solidFill>
                <a:schemeClr val="bg2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60F852D-26A0-288B-A086-36AFF6182DBC}"/>
              </a:ext>
            </a:extLst>
          </p:cNvPr>
          <p:cNvCxnSpPr>
            <a:cxnSpLocks/>
          </p:cNvCxnSpPr>
          <p:nvPr userDrawn="1"/>
        </p:nvCxnSpPr>
        <p:spPr>
          <a:xfrm>
            <a:off x="789935" y="1283948"/>
            <a:ext cx="106164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0054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F4AC8-12B8-0E66-F8D6-2EA109245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AU" noProof="0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2A1B74A-3EE4-0F1C-F078-00122E08DCE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789936" y="1692000"/>
            <a:ext cx="5047200" cy="3852000"/>
          </a:xfrm>
        </p:spPr>
        <p:txBody>
          <a:bodyPr/>
          <a:lstStyle/>
          <a:p>
            <a:pPr lvl="0"/>
            <a:r>
              <a:rPr lang="en-AU" noProof="0" dirty="0"/>
              <a:t>Use the increase/decrease list level buttons to change styles</a:t>
            </a:r>
          </a:p>
          <a:p>
            <a:pPr lvl="1"/>
            <a:r>
              <a:rPr lang="en-AU" noProof="0" dirty="0"/>
              <a:t>Second level</a:t>
            </a:r>
          </a:p>
          <a:p>
            <a:pPr lvl="2"/>
            <a:r>
              <a:rPr lang="en-AU" noProof="0" dirty="0"/>
              <a:t>Third level</a:t>
            </a:r>
          </a:p>
          <a:p>
            <a:pPr lvl="3"/>
            <a:r>
              <a:rPr lang="en-AU" noProof="0" dirty="0"/>
              <a:t>Fourth level</a:t>
            </a:r>
          </a:p>
          <a:p>
            <a:pPr lvl="4"/>
            <a:r>
              <a:rPr lang="en-AU" noProof="0" dirty="0"/>
              <a:t>Fifth level</a:t>
            </a:r>
          </a:p>
          <a:p>
            <a:pPr lvl="5"/>
            <a:r>
              <a:rPr lang="en-AU" noProof="0" dirty="0"/>
              <a:t>Sixth level</a:t>
            </a:r>
          </a:p>
          <a:p>
            <a:pPr lvl="6"/>
            <a:r>
              <a:rPr lang="en-AU" noProof="0" dirty="0"/>
              <a:t>Seventh level</a:t>
            </a:r>
          </a:p>
          <a:p>
            <a:pPr lvl="7"/>
            <a:r>
              <a:rPr lang="en-AU" noProof="0" dirty="0"/>
              <a:t>Eighth level</a:t>
            </a:r>
          </a:p>
          <a:p>
            <a:pPr lvl="8"/>
            <a:r>
              <a:rPr lang="en-AU" noProof="0" dirty="0"/>
              <a:t>Ninth level</a:t>
            </a:r>
          </a:p>
          <a:p>
            <a:pPr lvl="0"/>
            <a:endParaRPr lang="en-AU" noProof="0" dirty="0"/>
          </a:p>
        </p:txBody>
      </p:sp>
      <p:sp>
        <p:nvSpPr>
          <p:cNvPr id="3" name="Content Placeholder 7">
            <a:extLst>
              <a:ext uri="{FF2B5EF4-FFF2-40B4-BE49-F238E27FC236}">
                <a16:creationId xmlns:a16="http://schemas.microsoft.com/office/drawing/2014/main" id="{6F975B4C-BAF5-E2EB-F9CA-8571039BF376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359135" y="1692000"/>
            <a:ext cx="5047200" cy="3852000"/>
          </a:xfrm>
        </p:spPr>
        <p:txBody>
          <a:bodyPr/>
          <a:lstStyle/>
          <a:p>
            <a:pPr lvl="0"/>
            <a:r>
              <a:rPr lang="en-AU" noProof="0" dirty="0"/>
              <a:t>Use the increase/decrease list level buttons to change styles</a:t>
            </a:r>
          </a:p>
          <a:p>
            <a:pPr lvl="1"/>
            <a:r>
              <a:rPr lang="en-AU" noProof="0" dirty="0"/>
              <a:t>Second level</a:t>
            </a:r>
          </a:p>
          <a:p>
            <a:pPr lvl="2"/>
            <a:r>
              <a:rPr lang="en-AU" noProof="0" dirty="0"/>
              <a:t>Third level</a:t>
            </a:r>
          </a:p>
          <a:p>
            <a:pPr lvl="3"/>
            <a:r>
              <a:rPr lang="en-AU" noProof="0" dirty="0"/>
              <a:t>Fourth level</a:t>
            </a:r>
          </a:p>
          <a:p>
            <a:pPr lvl="4"/>
            <a:r>
              <a:rPr lang="en-AU" noProof="0" dirty="0"/>
              <a:t>Fifth level</a:t>
            </a:r>
          </a:p>
          <a:p>
            <a:pPr lvl="5"/>
            <a:r>
              <a:rPr lang="en-AU" noProof="0" dirty="0"/>
              <a:t>Sixth level</a:t>
            </a:r>
          </a:p>
          <a:p>
            <a:pPr lvl="6"/>
            <a:r>
              <a:rPr lang="en-AU" noProof="0" dirty="0"/>
              <a:t>Seventh level</a:t>
            </a:r>
          </a:p>
          <a:p>
            <a:pPr lvl="7"/>
            <a:r>
              <a:rPr lang="en-AU" noProof="0" dirty="0"/>
              <a:t>Eighth level</a:t>
            </a:r>
          </a:p>
          <a:p>
            <a:pPr lvl="8"/>
            <a:r>
              <a:rPr lang="en-AU" noProof="0" dirty="0"/>
              <a:t>Ninth level</a:t>
            </a:r>
          </a:p>
          <a:p>
            <a:pPr lvl="0"/>
            <a:endParaRPr lang="en-AU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0A3734-3014-C979-22C7-AD2EFFBC081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AU"/>
              <a:t>resolve.edu.au</a:t>
            </a:r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925235-F086-DE87-717A-33956E1A76D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en-AU" sz="120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>
                <a:solidFill>
                  <a:schemeClr val="bg2"/>
                </a:solidFill>
              </a:rPr>
              <a:t>)</a:t>
            </a:r>
            <a:endParaRPr sz="1200" dirty="0">
              <a:solidFill>
                <a:schemeClr val="bg2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6D4565F-4100-A6E8-C161-9A32892BCCFB}"/>
              </a:ext>
            </a:extLst>
          </p:cNvPr>
          <p:cNvCxnSpPr>
            <a:cxnSpLocks/>
          </p:cNvCxnSpPr>
          <p:nvPr userDrawn="1"/>
        </p:nvCxnSpPr>
        <p:spPr>
          <a:xfrm>
            <a:off x="789935" y="1283948"/>
            <a:ext cx="106164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7209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F4AC8-12B8-0E66-F8D6-2EA109245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AU" noProof="0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2A1B74A-3EE4-0F1C-F078-00122E08DCE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789936" y="1692000"/>
            <a:ext cx="5047200" cy="3852000"/>
          </a:xfrm>
        </p:spPr>
        <p:txBody>
          <a:bodyPr/>
          <a:lstStyle/>
          <a:p>
            <a:pPr lvl="0"/>
            <a:r>
              <a:rPr lang="en-AU" noProof="0" dirty="0"/>
              <a:t>Use the increase/decrease list level buttons to change styles</a:t>
            </a:r>
          </a:p>
          <a:p>
            <a:pPr lvl="1"/>
            <a:r>
              <a:rPr lang="en-AU" noProof="0" dirty="0"/>
              <a:t>Second level</a:t>
            </a:r>
          </a:p>
          <a:p>
            <a:pPr lvl="2"/>
            <a:r>
              <a:rPr lang="en-AU" noProof="0" dirty="0"/>
              <a:t>Third level</a:t>
            </a:r>
          </a:p>
          <a:p>
            <a:pPr lvl="3"/>
            <a:r>
              <a:rPr lang="en-AU" noProof="0" dirty="0"/>
              <a:t>Fourth level</a:t>
            </a:r>
          </a:p>
          <a:p>
            <a:pPr lvl="4"/>
            <a:r>
              <a:rPr lang="en-AU" noProof="0" dirty="0"/>
              <a:t>Fifth level</a:t>
            </a:r>
          </a:p>
          <a:p>
            <a:pPr lvl="5"/>
            <a:r>
              <a:rPr lang="en-AU" noProof="0" dirty="0"/>
              <a:t>Sixth level</a:t>
            </a:r>
          </a:p>
          <a:p>
            <a:pPr lvl="6"/>
            <a:r>
              <a:rPr lang="en-AU" noProof="0" dirty="0"/>
              <a:t>Seventh level</a:t>
            </a:r>
          </a:p>
          <a:p>
            <a:pPr lvl="7"/>
            <a:r>
              <a:rPr lang="en-AU" noProof="0" dirty="0"/>
              <a:t>Eighth level</a:t>
            </a:r>
          </a:p>
          <a:p>
            <a:pPr lvl="8"/>
            <a:r>
              <a:rPr lang="en-AU" noProof="0" dirty="0"/>
              <a:t>Ninth level</a:t>
            </a:r>
          </a:p>
          <a:p>
            <a:pPr lvl="0"/>
            <a:endParaRPr lang="en-AU" noProof="0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BEC2DFFF-BC30-7588-CBE4-CEA369C56BF5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359135" y="1692000"/>
            <a:ext cx="5047200" cy="3852000"/>
          </a:xfrm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en-AU" dirty="0"/>
              <a:t>Click icon to insert Picture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81D7A9-DFD9-E529-87FA-1C22B34E4663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AU"/>
              <a:t>resolve.edu.au</a:t>
            </a:r>
            <a:endParaRPr lang="en-A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35C08D-0CE6-7222-C6B8-13D7E56C5A3A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en-AU" sz="120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>
                <a:solidFill>
                  <a:schemeClr val="bg2"/>
                </a:solidFill>
              </a:rPr>
              <a:t>)</a:t>
            </a:r>
            <a:endParaRPr sz="1200" dirty="0">
              <a:solidFill>
                <a:schemeClr val="bg2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FAE1D76-1E3E-5A7E-9259-734BFE6090F4}"/>
              </a:ext>
            </a:extLst>
          </p:cNvPr>
          <p:cNvCxnSpPr>
            <a:cxnSpLocks/>
          </p:cNvCxnSpPr>
          <p:nvPr userDrawn="1"/>
        </p:nvCxnSpPr>
        <p:spPr>
          <a:xfrm>
            <a:off x="789935" y="1283948"/>
            <a:ext cx="106164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5922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sv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17" Type="http://schemas.openxmlformats.org/officeDocument/2006/relationships/image" Target="../media/image2.svg"/><Relationship Id="rId2" Type="http://schemas.openxmlformats.org/officeDocument/2006/relationships/slideLayout" Target="../slideLayouts/slideLayout16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89935" y="711261"/>
            <a:ext cx="10616400" cy="531544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 noProof="0"/>
              <a:t>Click to edit Master title style</a:t>
            </a:r>
            <a:endParaRPr lang="en-AU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9935" y="1692000"/>
            <a:ext cx="10616400" cy="3852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AU" noProof="0" dirty="0"/>
              <a:t>Use the increase/decrease list level buttons to change styles</a:t>
            </a:r>
          </a:p>
          <a:p>
            <a:pPr lvl="1"/>
            <a:r>
              <a:rPr lang="en-AU" noProof="0" dirty="0"/>
              <a:t>Second level</a:t>
            </a:r>
          </a:p>
          <a:p>
            <a:pPr lvl="2"/>
            <a:r>
              <a:rPr lang="en-AU" noProof="0" dirty="0"/>
              <a:t>Third level</a:t>
            </a:r>
          </a:p>
          <a:p>
            <a:pPr lvl="3"/>
            <a:r>
              <a:rPr lang="en-AU" noProof="0" dirty="0"/>
              <a:t>Fourth level</a:t>
            </a:r>
          </a:p>
          <a:p>
            <a:pPr lvl="4"/>
            <a:r>
              <a:rPr lang="en-AU" noProof="0" dirty="0"/>
              <a:t>Fifth level</a:t>
            </a:r>
          </a:p>
          <a:p>
            <a:pPr lvl="5"/>
            <a:r>
              <a:rPr lang="en-AU" noProof="0" dirty="0"/>
              <a:t>Sixth level</a:t>
            </a:r>
          </a:p>
          <a:p>
            <a:pPr lvl="6"/>
            <a:r>
              <a:rPr lang="en-AU" noProof="0" dirty="0"/>
              <a:t>Seventh level</a:t>
            </a:r>
          </a:p>
          <a:p>
            <a:pPr lvl="7"/>
            <a:r>
              <a:rPr lang="en-AU" noProof="0" dirty="0"/>
              <a:t>Eighth level</a:t>
            </a:r>
          </a:p>
          <a:p>
            <a:pPr lvl="8"/>
            <a:r>
              <a:rPr lang="en-AU" noProof="0" dirty="0"/>
              <a:t>Ninth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86511" y="6259585"/>
            <a:ext cx="719824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lang="en-AU" sz="1000" b="1" smtClean="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AU" sz="1200" dirty="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 dirty="0">
                <a:solidFill>
                  <a:schemeClr val="bg2"/>
                </a:solidFill>
              </a:rPr>
              <a:t>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79F384-E22A-4C04-2D3F-76823C0401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85527" y="6264315"/>
            <a:ext cx="4220946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 b="1">
                <a:solidFill>
                  <a:schemeClr val="bg2"/>
                </a:solidFill>
              </a:defRPr>
            </a:lvl1pPr>
          </a:lstStyle>
          <a:p>
            <a:r>
              <a:rPr lang="en-AU"/>
              <a:t>resolve.edu.au</a:t>
            </a:r>
            <a:endParaRPr lang="en-AU" dirty="0"/>
          </a:p>
        </p:txBody>
      </p:sp>
      <p:pic>
        <p:nvPicPr>
          <p:cNvPr id="5" name="Graphic 3">
            <a:extLst>
              <a:ext uri="{FF2B5EF4-FFF2-40B4-BE49-F238E27FC236}">
                <a16:creationId xmlns:a16="http://schemas.microsoft.com/office/drawing/2014/main" id="{D99D85C0-7AF8-386B-BFE0-F650B72ACC1B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785666" y="6264315"/>
            <a:ext cx="886643" cy="31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3454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98" r:id="rId2"/>
    <p:sldLayoutId id="2147483693" r:id="rId3"/>
    <p:sldLayoutId id="2147483696" r:id="rId4"/>
    <p:sldLayoutId id="2147483697" r:id="rId5"/>
    <p:sldLayoutId id="2147483699" r:id="rId6"/>
    <p:sldLayoutId id="2147483650" r:id="rId7"/>
    <p:sldLayoutId id="2147483662" r:id="rId8"/>
    <p:sldLayoutId id="2147483663" r:id="rId9"/>
    <p:sldLayoutId id="2147483665" r:id="rId10"/>
    <p:sldLayoutId id="2147483700" r:id="rId11"/>
    <p:sldLayoutId id="2147483694" r:id="rId12"/>
    <p:sldLayoutId id="2147483687" r:id="rId13"/>
    <p:sldLayoutId id="2147483655" r:id="rId14"/>
  </p:sldLayoutIdLst>
  <p:hf hdr="0"/>
  <p:txStyles>
    <p:titleStyle>
      <a:lvl1pPr algn="l" defTabSz="1218804" rtl="0" eaLnBrk="1" latinLnBrk="0" hangingPunct="1">
        <a:lnSpc>
          <a:spcPct val="100000"/>
        </a:lnSpc>
        <a:spcBef>
          <a:spcPct val="0"/>
        </a:spcBef>
        <a:buNone/>
        <a:defRPr sz="3200" b="1" kern="1200">
          <a:solidFill>
            <a:schemeClr val="bg2"/>
          </a:solidFill>
          <a:latin typeface="+mj-lt"/>
          <a:ea typeface="+mj-ea"/>
          <a:cs typeface="Arial" pitchFamily="34" charset="0"/>
        </a:defRPr>
      </a:lvl1pPr>
    </p:titleStyle>
    <p:bodyStyle>
      <a:lvl1pPr marL="0" indent="0" algn="l" defTabSz="1218804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itchFamily="34" charset="0"/>
        <a:buNone/>
        <a:defRPr sz="1600" b="1" kern="1200" baseline="0">
          <a:solidFill>
            <a:schemeClr val="tx1"/>
          </a:solidFill>
          <a:latin typeface="+mn-lt"/>
          <a:ea typeface="+mn-ea"/>
          <a:cs typeface="Arial" pitchFamily="34" charset="0"/>
        </a:defRPr>
      </a:lvl1pPr>
      <a:lvl2pPr marL="0" indent="0" algn="l" defTabSz="1218804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accent1"/>
        </a:buClr>
        <a:buSzPct val="100000"/>
        <a:buFontTx/>
        <a:buNone/>
        <a:defRPr sz="1200" b="1" kern="1200">
          <a:solidFill>
            <a:schemeClr val="tx1"/>
          </a:solidFill>
          <a:latin typeface="+mn-lt"/>
          <a:ea typeface="+mn-ea"/>
          <a:cs typeface="Arial" pitchFamily="34" charset="0"/>
        </a:defRPr>
      </a:lvl2pPr>
      <a:lvl3pPr marL="0" indent="0" algn="l" defTabSz="1218804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accent1"/>
        </a:buClr>
        <a:buSzPct val="100000"/>
        <a:buFontTx/>
        <a:buNone/>
        <a:defRPr sz="1000" b="0" kern="1200">
          <a:solidFill>
            <a:schemeClr val="tx1"/>
          </a:solidFill>
          <a:latin typeface="+mn-lt"/>
          <a:ea typeface="+mn-ea"/>
          <a:cs typeface="Arial" pitchFamily="34" charset="0"/>
        </a:defRPr>
      </a:lvl3pPr>
      <a:lvl4pPr marL="144000" indent="-144000" algn="l" defTabSz="1218804" rtl="0" eaLnBrk="1" latinLnBrk="0" hangingPunct="1">
        <a:lnSpc>
          <a:spcPts val="1200"/>
        </a:lnSpc>
        <a:spcBef>
          <a:spcPts val="0"/>
        </a:spcBef>
        <a:spcAft>
          <a:spcPts val="800"/>
        </a:spcAft>
        <a:buClr>
          <a:schemeClr val="tx1"/>
        </a:buClr>
        <a:buSzPct val="100000"/>
        <a:buFont typeface="Symbol" panose="05050102010706020507" pitchFamily="18" charset="2"/>
        <a:buChar char="·"/>
        <a:defRPr sz="1000" kern="1200">
          <a:solidFill>
            <a:schemeClr val="tx1"/>
          </a:solidFill>
          <a:latin typeface="+mn-lt"/>
          <a:ea typeface="+mn-ea"/>
          <a:cs typeface="Arial" pitchFamily="34" charset="0"/>
        </a:defRPr>
      </a:lvl4pPr>
      <a:lvl5pPr marL="288000" indent="-144000" algn="l" defTabSz="1218804" rtl="0" eaLnBrk="1" latinLnBrk="0" hangingPunct="1">
        <a:lnSpc>
          <a:spcPts val="1200"/>
        </a:lnSpc>
        <a:spcBef>
          <a:spcPts val="0"/>
        </a:spcBef>
        <a:spcAft>
          <a:spcPts val="800"/>
        </a:spcAft>
        <a:buClr>
          <a:schemeClr val="tx1"/>
        </a:buClr>
        <a:buSzPct val="100000"/>
        <a:buFont typeface="Calibri" panose="020F0502020204030204" pitchFamily="34" charset="0"/>
        <a:buChar char="–"/>
        <a:defRPr sz="1000" kern="1200" baseline="0">
          <a:solidFill>
            <a:schemeClr val="tx1"/>
          </a:solidFill>
          <a:latin typeface="+mn-lt"/>
          <a:ea typeface="+mn-ea"/>
          <a:cs typeface="Arial" pitchFamily="34" charset="0"/>
        </a:defRPr>
      </a:lvl5pPr>
      <a:lvl6pPr marL="432000" indent="-144000" algn="l" defTabSz="1218804" rtl="0" eaLnBrk="1" latinLnBrk="0" hangingPunct="1">
        <a:lnSpc>
          <a:spcPts val="1200"/>
        </a:lnSpc>
        <a:spcBef>
          <a:spcPts val="0"/>
        </a:spcBef>
        <a:spcAft>
          <a:spcPts val="800"/>
        </a:spcAft>
        <a:buClr>
          <a:schemeClr val="tx1"/>
        </a:buClr>
        <a:buSzPct val="100000"/>
        <a:buFont typeface="Calibri" panose="020F0502020204030204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Arial" pitchFamily="34" charset="0"/>
        </a:defRPr>
      </a:lvl6pPr>
      <a:lvl7pPr marL="576000" indent="-144000" algn="l" defTabSz="1218804" rtl="0" eaLnBrk="1" latinLnBrk="0" hangingPunct="1">
        <a:lnSpc>
          <a:spcPts val="1200"/>
        </a:lnSpc>
        <a:spcBef>
          <a:spcPts val="0"/>
        </a:spcBef>
        <a:spcAft>
          <a:spcPts val="800"/>
        </a:spcAft>
        <a:buClr>
          <a:schemeClr val="tx1"/>
        </a:buClr>
        <a:buSzPct val="100000"/>
        <a:buFont typeface="Calibri" panose="020F0502020204030204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Arial" pitchFamily="34" charset="0"/>
        </a:defRPr>
      </a:lvl7pPr>
      <a:lvl8pPr marL="720000" indent="-144000" algn="l" defTabSz="1218804" rtl="0" eaLnBrk="1" latinLnBrk="0" hangingPunct="1">
        <a:lnSpc>
          <a:spcPts val="1200"/>
        </a:lnSpc>
        <a:spcBef>
          <a:spcPts val="0"/>
        </a:spcBef>
        <a:spcAft>
          <a:spcPts val="800"/>
        </a:spcAft>
        <a:buClr>
          <a:schemeClr val="tx1"/>
        </a:buClr>
        <a:buSzPct val="100000"/>
        <a:buFont typeface="Calibri" panose="020F0502020204030204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Arial" pitchFamily="34" charset="0"/>
        </a:defRPr>
      </a:lvl8pPr>
      <a:lvl9pPr marL="864000" indent="-144000" algn="l" defTabSz="1218804" rtl="0" eaLnBrk="1" latinLnBrk="0" hangingPunct="1">
        <a:lnSpc>
          <a:spcPts val="1200"/>
        </a:lnSpc>
        <a:spcBef>
          <a:spcPts val="0"/>
        </a:spcBef>
        <a:spcAft>
          <a:spcPts val="800"/>
        </a:spcAft>
        <a:buClr>
          <a:schemeClr val="tx1"/>
        </a:buClr>
        <a:buSzPct val="100000"/>
        <a:buFont typeface="Calibri" panose="020F0502020204030204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Arial" pitchFamily="34" charset="0"/>
        </a:defRPr>
      </a:lvl9pPr>
    </p:bodyStyle>
    <p:otherStyle>
      <a:defPPr>
        <a:defRPr lang="en-US"/>
      </a:defPPr>
      <a:lvl1pPr marL="0" algn="l" defTabSz="1218804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02" algn="l" defTabSz="1218804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804" algn="l" defTabSz="12188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206" algn="l" defTabSz="12188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608" algn="l" defTabSz="12188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009" algn="l" defTabSz="12188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411" algn="l" defTabSz="12188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4265813" algn="l" defTabSz="12188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215" algn="l" defTabSz="12188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89935" y="711261"/>
            <a:ext cx="10616400" cy="531544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AU" noProof="0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9935" y="1692000"/>
            <a:ext cx="10616400" cy="3852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AU" noProof="0" dirty="0"/>
              <a:t>Use the increase/decrease list level buttons to change styles</a:t>
            </a:r>
          </a:p>
          <a:p>
            <a:pPr lvl="1"/>
            <a:r>
              <a:rPr lang="en-AU" noProof="0" dirty="0"/>
              <a:t>Second level</a:t>
            </a:r>
          </a:p>
          <a:p>
            <a:pPr lvl="2"/>
            <a:r>
              <a:rPr lang="en-AU" noProof="0" dirty="0"/>
              <a:t>Third level</a:t>
            </a:r>
          </a:p>
          <a:p>
            <a:pPr lvl="3"/>
            <a:r>
              <a:rPr lang="en-AU" noProof="0" dirty="0"/>
              <a:t>Fourth level</a:t>
            </a:r>
          </a:p>
          <a:p>
            <a:pPr lvl="4"/>
            <a:r>
              <a:rPr lang="en-AU" noProof="0" dirty="0"/>
              <a:t>Fifth level</a:t>
            </a:r>
          </a:p>
          <a:p>
            <a:pPr lvl="5"/>
            <a:r>
              <a:rPr lang="en-AU" noProof="0" dirty="0"/>
              <a:t>Sixth level</a:t>
            </a:r>
          </a:p>
          <a:p>
            <a:pPr lvl="6"/>
            <a:r>
              <a:rPr lang="en-AU" noProof="0" dirty="0"/>
              <a:t>Seventh level</a:t>
            </a:r>
          </a:p>
          <a:p>
            <a:pPr lvl="7"/>
            <a:r>
              <a:rPr lang="en-AU" noProof="0" dirty="0"/>
              <a:t>Eighth level</a:t>
            </a:r>
          </a:p>
          <a:p>
            <a:pPr lvl="8"/>
            <a:r>
              <a:rPr lang="en-AU" noProof="0" dirty="0"/>
              <a:t>Ninth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86511" y="6259585"/>
            <a:ext cx="719824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lang="en-AU" sz="1000" b="1" smtClean="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AU" sz="1200" dirty="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 dirty="0">
                <a:solidFill>
                  <a:schemeClr val="bg2"/>
                </a:solidFill>
              </a:rPr>
              <a:t>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79F384-E22A-4C04-2D3F-76823C0401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85527" y="6264315"/>
            <a:ext cx="4220946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 b="1">
                <a:solidFill>
                  <a:schemeClr val="bg2"/>
                </a:solidFill>
              </a:defRPr>
            </a:lvl1pPr>
          </a:lstStyle>
          <a:p>
            <a:r>
              <a:rPr lang="en-AU"/>
              <a:t>resolve.edu.au</a:t>
            </a:r>
            <a:endParaRPr lang="en-AU" dirty="0"/>
          </a:p>
        </p:txBody>
      </p:sp>
      <p:pic>
        <p:nvPicPr>
          <p:cNvPr id="5" name="Graphic 3">
            <a:extLst>
              <a:ext uri="{FF2B5EF4-FFF2-40B4-BE49-F238E27FC236}">
                <a16:creationId xmlns:a16="http://schemas.microsoft.com/office/drawing/2014/main" id="{D99D85C0-7AF8-386B-BFE0-F650B72ACC1B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785666" y="6264315"/>
            <a:ext cx="886643" cy="31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529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</p:sldLayoutIdLst>
  <p:hf hdr="0"/>
  <p:txStyles>
    <p:titleStyle>
      <a:lvl1pPr algn="l" defTabSz="1218804" rtl="0" eaLnBrk="1" latinLnBrk="0" hangingPunct="1">
        <a:lnSpc>
          <a:spcPct val="100000"/>
        </a:lnSpc>
        <a:spcBef>
          <a:spcPct val="0"/>
        </a:spcBef>
        <a:buNone/>
        <a:defRPr sz="3200" b="1" kern="1200">
          <a:solidFill>
            <a:schemeClr val="bg2"/>
          </a:solidFill>
          <a:latin typeface="+mj-lt"/>
          <a:ea typeface="+mj-ea"/>
          <a:cs typeface="Arial" pitchFamily="34" charset="0"/>
        </a:defRPr>
      </a:lvl1pPr>
    </p:titleStyle>
    <p:bodyStyle>
      <a:lvl1pPr marL="0" indent="0" algn="l" defTabSz="1218804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itchFamily="34" charset="0"/>
        <a:buNone/>
        <a:defRPr sz="1600" b="1" kern="1200" baseline="0">
          <a:solidFill>
            <a:schemeClr val="tx1"/>
          </a:solidFill>
          <a:latin typeface="+mn-lt"/>
          <a:ea typeface="+mn-ea"/>
          <a:cs typeface="Arial" pitchFamily="34" charset="0"/>
        </a:defRPr>
      </a:lvl1pPr>
      <a:lvl2pPr marL="0" indent="0" algn="l" defTabSz="1218804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accent1"/>
        </a:buClr>
        <a:buSzPct val="100000"/>
        <a:buFontTx/>
        <a:buNone/>
        <a:defRPr sz="1200" b="1" kern="1200">
          <a:solidFill>
            <a:schemeClr val="tx1"/>
          </a:solidFill>
          <a:latin typeface="+mn-lt"/>
          <a:ea typeface="+mn-ea"/>
          <a:cs typeface="Arial" pitchFamily="34" charset="0"/>
        </a:defRPr>
      </a:lvl2pPr>
      <a:lvl3pPr marL="0" indent="0" algn="l" defTabSz="1218804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accent1"/>
        </a:buClr>
        <a:buSzPct val="100000"/>
        <a:buFontTx/>
        <a:buNone/>
        <a:defRPr sz="1000" b="0" kern="1200">
          <a:solidFill>
            <a:schemeClr val="tx1"/>
          </a:solidFill>
          <a:latin typeface="+mn-lt"/>
          <a:ea typeface="+mn-ea"/>
          <a:cs typeface="Arial" pitchFamily="34" charset="0"/>
        </a:defRPr>
      </a:lvl3pPr>
      <a:lvl4pPr marL="144000" indent="-144000" algn="l" defTabSz="1218804" rtl="0" eaLnBrk="1" latinLnBrk="0" hangingPunct="1">
        <a:lnSpc>
          <a:spcPts val="1200"/>
        </a:lnSpc>
        <a:spcBef>
          <a:spcPts val="0"/>
        </a:spcBef>
        <a:spcAft>
          <a:spcPts val="800"/>
        </a:spcAft>
        <a:buClr>
          <a:schemeClr val="tx1"/>
        </a:buClr>
        <a:buSzPct val="100000"/>
        <a:buFont typeface="Symbol" panose="05050102010706020507" pitchFamily="18" charset="2"/>
        <a:buChar char="·"/>
        <a:defRPr sz="1000" kern="1200">
          <a:solidFill>
            <a:schemeClr val="tx1"/>
          </a:solidFill>
          <a:latin typeface="+mn-lt"/>
          <a:ea typeface="+mn-ea"/>
          <a:cs typeface="Arial" pitchFamily="34" charset="0"/>
        </a:defRPr>
      </a:lvl4pPr>
      <a:lvl5pPr marL="288000" indent="-144000" algn="l" defTabSz="1218804" rtl="0" eaLnBrk="1" latinLnBrk="0" hangingPunct="1">
        <a:lnSpc>
          <a:spcPts val="1200"/>
        </a:lnSpc>
        <a:spcBef>
          <a:spcPts val="0"/>
        </a:spcBef>
        <a:spcAft>
          <a:spcPts val="800"/>
        </a:spcAft>
        <a:buClr>
          <a:schemeClr val="tx1"/>
        </a:buClr>
        <a:buSzPct val="100000"/>
        <a:buFont typeface="Calibri" panose="020F0502020204030204" pitchFamily="34" charset="0"/>
        <a:buChar char="–"/>
        <a:defRPr sz="1000" kern="1200" baseline="0">
          <a:solidFill>
            <a:schemeClr val="tx1"/>
          </a:solidFill>
          <a:latin typeface="+mn-lt"/>
          <a:ea typeface="+mn-ea"/>
          <a:cs typeface="Arial" pitchFamily="34" charset="0"/>
        </a:defRPr>
      </a:lvl5pPr>
      <a:lvl6pPr marL="432000" indent="-144000" algn="l" defTabSz="1218804" rtl="0" eaLnBrk="1" latinLnBrk="0" hangingPunct="1">
        <a:lnSpc>
          <a:spcPts val="1200"/>
        </a:lnSpc>
        <a:spcBef>
          <a:spcPts val="0"/>
        </a:spcBef>
        <a:spcAft>
          <a:spcPts val="800"/>
        </a:spcAft>
        <a:buClr>
          <a:schemeClr val="tx1"/>
        </a:buClr>
        <a:buSzPct val="100000"/>
        <a:buFont typeface="Calibri" panose="020F0502020204030204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Arial" pitchFamily="34" charset="0"/>
        </a:defRPr>
      </a:lvl6pPr>
      <a:lvl7pPr marL="576000" indent="-144000" algn="l" defTabSz="1218804" rtl="0" eaLnBrk="1" latinLnBrk="0" hangingPunct="1">
        <a:lnSpc>
          <a:spcPts val="1200"/>
        </a:lnSpc>
        <a:spcBef>
          <a:spcPts val="0"/>
        </a:spcBef>
        <a:spcAft>
          <a:spcPts val="800"/>
        </a:spcAft>
        <a:buClr>
          <a:schemeClr val="tx1"/>
        </a:buClr>
        <a:buSzPct val="100000"/>
        <a:buFont typeface="Calibri" panose="020F0502020204030204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Arial" pitchFamily="34" charset="0"/>
        </a:defRPr>
      </a:lvl7pPr>
      <a:lvl8pPr marL="720000" indent="-144000" algn="l" defTabSz="1218804" rtl="0" eaLnBrk="1" latinLnBrk="0" hangingPunct="1">
        <a:lnSpc>
          <a:spcPts val="1200"/>
        </a:lnSpc>
        <a:spcBef>
          <a:spcPts val="0"/>
        </a:spcBef>
        <a:spcAft>
          <a:spcPts val="800"/>
        </a:spcAft>
        <a:buClr>
          <a:schemeClr val="tx1"/>
        </a:buClr>
        <a:buSzPct val="100000"/>
        <a:buFont typeface="Calibri" panose="020F0502020204030204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Arial" pitchFamily="34" charset="0"/>
        </a:defRPr>
      </a:lvl8pPr>
      <a:lvl9pPr marL="864000" indent="-144000" algn="l" defTabSz="1218804" rtl="0" eaLnBrk="1" latinLnBrk="0" hangingPunct="1">
        <a:lnSpc>
          <a:spcPts val="1200"/>
        </a:lnSpc>
        <a:spcBef>
          <a:spcPts val="0"/>
        </a:spcBef>
        <a:spcAft>
          <a:spcPts val="800"/>
        </a:spcAft>
        <a:buClr>
          <a:schemeClr val="tx1"/>
        </a:buClr>
        <a:buSzPct val="100000"/>
        <a:buFont typeface="Calibri" panose="020F0502020204030204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Arial" pitchFamily="34" charset="0"/>
        </a:defRPr>
      </a:lvl9pPr>
    </p:bodyStyle>
    <p:otherStyle>
      <a:defPPr>
        <a:defRPr lang="en-US"/>
      </a:defPPr>
      <a:lvl1pPr marL="0" algn="l" defTabSz="1218804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02" algn="l" defTabSz="1218804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804" algn="l" defTabSz="12188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206" algn="l" defTabSz="12188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608" algn="l" defTabSz="12188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009" algn="l" defTabSz="12188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411" algn="l" defTabSz="12188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4265813" algn="l" defTabSz="12188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215" algn="l" defTabSz="12188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DA5346-6D1C-C289-4A0F-5EF93BD01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020" y="2753925"/>
            <a:ext cx="11214636" cy="742940"/>
          </a:xfrm>
        </p:spPr>
        <p:txBody>
          <a:bodyPr/>
          <a:lstStyle/>
          <a:p>
            <a:r>
              <a:rPr lang="en-AU" dirty="0"/>
              <a:t>Statistics: How far can we jump?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179B7F-AC8A-CE86-5D2F-FB419F6937E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AU" dirty="0">
                <a:solidFill>
                  <a:schemeClr val="bg2"/>
                </a:solidFill>
              </a:rPr>
              <a:t>(</a:t>
            </a:r>
            <a:r>
              <a:rPr lang="en-AU" dirty="0"/>
              <a:t>Y3</a:t>
            </a:r>
            <a:r>
              <a:rPr lang="en-AU" dirty="0">
                <a:solidFill>
                  <a:schemeClr val="bg2"/>
                </a:solidFill>
              </a:rPr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09E4DB-88B8-7A5A-6FC5-CA6EDD27EE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AU" dirty="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1</a:t>
            </a:fld>
            <a:r>
              <a:rPr dirty="0">
                <a:solidFill>
                  <a:schemeClr val="bg2"/>
                </a:solidFill>
              </a:rPr>
              <a:t>)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153EF5-5C5D-42EE-4E30-6B570F4E2C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AU"/>
              <a:t>resolve.edu.au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378705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CA45CB-B58B-B241-6537-FC83AD1A63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5FAE0-34E0-2748-3BDC-05CD4DCC8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Lesson 4 • Our jump data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251BD0A-CC29-23E0-6357-A446A58864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AU" dirty="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10</a:t>
            </a:fld>
            <a:r>
              <a:rPr dirty="0">
                <a:solidFill>
                  <a:schemeClr val="bg2"/>
                </a:solidFill>
              </a:rPr>
              <a:t>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DEACEF-8868-DEBD-22B3-8E331C1923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AU"/>
              <a:t>resolve.edu.au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311572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8EEB15-BA3B-8431-6544-B6AE63F47C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diagram of a hexagon with arrows and arrows&#10;&#10;Description automatically generated">
            <a:extLst>
              <a:ext uri="{FF2B5EF4-FFF2-40B4-BE49-F238E27FC236}">
                <a16:creationId xmlns:a16="http://schemas.microsoft.com/office/drawing/2014/main" id="{09B0F1B4-F42D-ADCD-304F-F4C31BB31E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9166" y="44624"/>
            <a:ext cx="7133667" cy="7088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57820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EBC8B7-8F45-D390-D0B6-3B1BBF4D55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4FC7A-52B6-C2AD-3E95-33BBCEEBC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020" y="2928230"/>
            <a:ext cx="10422548" cy="1001540"/>
          </a:xfrm>
        </p:spPr>
        <p:txBody>
          <a:bodyPr/>
          <a:lstStyle/>
          <a:p>
            <a:r>
              <a:rPr lang="en-AU" dirty="0"/>
              <a:t>Lesson 5 • How far </a:t>
            </a:r>
            <a:r>
              <a:rPr lang="en-AU"/>
              <a:t>can we jump?</a:t>
            </a:r>
            <a:endParaRPr lang="en-AU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3CB6A5B-C9BB-29A7-C9DA-97FE775E36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AU" dirty="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12</a:t>
            </a:fld>
            <a:r>
              <a:rPr dirty="0">
                <a:solidFill>
                  <a:schemeClr val="bg2"/>
                </a:solidFill>
              </a:rPr>
              <a:t>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EB02A4-6B30-1B72-A031-6A3E6F8819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AU"/>
              <a:t>resolve.edu.au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021940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46AE66-30CC-AA60-297E-2F588708E2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diagram of a hexagon with arrows and arrows&#10;&#10;Description automatically generated">
            <a:extLst>
              <a:ext uri="{FF2B5EF4-FFF2-40B4-BE49-F238E27FC236}">
                <a16:creationId xmlns:a16="http://schemas.microsoft.com/office/drawing/2014/main" id="{8DE6E4CA-D767-D3A1-CEC4-F403F1C7C3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9166" y="44624"/>
            <a:ext cx="7133667" cy="7088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3598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diagram of a hexagon with arrows and arrows&#10;&#10;Description automatically generated">
            <a:extLst>
              <a:ext uri="{FF2B5EF4-FFF2-40B4-BE49-F238E27FC236}">
                <a16:creationId xmlns:a16="http://schemas.microsoft.com/office/drawing/2014/main" id="{14BB332F-0EBD-4D01-9251-BF05C83EBF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9166" y="44624"/>
            <a:ext cx="7133667" cy="7088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4622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A326E2-1DC2-ED9A-18F7-5BA89F9329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01FE2-117F-E62E-A679-39CF2AE8F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Lesson 1 • Jumping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C65FF3F-F1A4-A536-C564-ED4EA24F55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AU" dirty="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3</a:t>
            </a:fld>
            <a:r>
              <a:rPr dirty="0">
                <a:solidFill>
                  <a:schemeClr val="bg2"/>
                </a:solidFill>
              </a:rPr>
              <a:t>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359449-7A5D-49BD-AA20-0EB81DB47E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AU"/>
              <a:t>resolve.edu.au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10261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C8EFB3-119E-F6DA-4ED2-7C0B669814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diagram of a hexagon with arrows and arrows&#10;&#10;Description automatically generated">
            <a:extLst>
              <a:ext uri="{FF2B5EF4-FFF2-40B4-BE49-F238E27FC236}">
                <a16:creationId xmlns:a16="http://schemas.microsoft.com/office/drawing/2014/main" id="{F77FA41E-1868-B53C-19AE-987EEBDB6E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9166" y="44624"/>
            <a:ext cx="7133667" cy="7088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530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590BB3-79F3-629B-F56F-5598277869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EB3742-46B1-C5A0-A8B3-F920784334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020" y="2928230"/>
            <a:ext cx="10494556" cy="1001540"/>
          </a:xfrm>
        </p:spPr>
        <p:txBody>
          <a:bodyPr/>
          <a:lstStyle/>
          <a:p>
            <a:r>
              <a:rPr lang="en-AU" dirty="0"/>
              <a:t>Lesson 2 • Developing jumping protocols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6AA432B-668D-BBE1-7F93-5CB7A03EDB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AU" dirty="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5</a:t>
            </a:fld>
            <a:r>
              <a:rPr dirty="0">
                <a:solidFill>
                  <a:schemeClr val="bg2"/>
                </a:solidFill>
              </a:rPr>
              <a:t>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427833-15E8-6F52-BC44-855ABC3C68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AU"/>
              <a:t>resolve.edu.au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07057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A9D4E1-4902-0A2F-74BD-876BA0301B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diagram of a hexagon with arrows and arrows&#10;&#10;Description automatically generated">
            <a:extLst>
              <a:ext uri="{FF2B5EF4-FFF2-40B4-BE49-F238E27FC236}">
                <a16:creationId xmlns:a16="http://schemas.microsoft.com/office/drawing/2014/main" id="{8B3B94D1-59A0-07B0-1D98-2A51274909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9166" y="44624"/>
            <a:ext cx="7133667" cy="7088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455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8797AE-3645-9E43-6502-71D67DBF1F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EAF3C-46D8-084A-C650-1621C1A25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Jumping and measuring protocols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F29BAE-E3B3-5591-89AF-59D8ED49935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spcAft>
                <a:spcPts val="3000"/>
              </a:spcAft>
              <a:buClr>
                <a:schemeClr val="bg2"/>
              </a:buClr>
            </a:pPr>
            <a:r>
              <a:rPr lang="en-US" sz="2800" b="0" i="1" dirty="0"/>
              <a:t>How should we jump and measure, so we are consistent?</a:t>
            </a:r>
            <a:endParaRPr lang="en-US" sz="2400" b="0" i="1" dirty="0"/>
          </a:p>
          <a:p>
            <a:pPr>
              <a:spcAft>
                <a:spcPts val="1200"/>
              </a:spcAft>
              <a:buClr>
                <a:schemeClr val="bg2"/>
              </a:buClr>
            </a:pPr>
            <a:r>
              <a:rPr lang="en-US" sz="2800" dirty="0"/>
              <a:t>Our jumping protocols</a:t>
            </a:r>
          </a:p>
          <a:p>
            <a:pPr>
              <a:spcAft>
                <a:spcPts val="1200"/>
              </a:spcAft>
              <a:buClr>
                <a:schemeClr val="bg2"/>
              </a:buClr>
            </a:pPr>
            <a:endParaRPr lang="en-US" sz="2800" b="0" dirty="0"/>
          </a:p>
          <a:p>
            <a:pPr>
              <a:spcAft>
                <a:spcPts val="1200"/>
              </a:spcAft>
              <a:buClr>
                <a:schemeClr val="bg2"/>
              </a:buClr>
            </a:pPr>
            <a:r>
              <a:rPr lang="en-US" sz="2800" dirty="0"/>
              <a:t>Our measuring protocols</a:t>
            </a:r>
          </a:p>
          <a:p>
            <a:pPr>
              <a:spcAft>
                <a:spcPts val="1200"/>
              </a:spcAft>
              <a:buClr>
                <a:schemeClr val="bg2"/>
              </a:buClr>
            </a:pPr>
            <a:endParaRPr lang="en-AU" sz="2800" b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4D13DD-994F-F623-F314-64E2D5D87206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AU"/>
              <a:t>resolve.edu.au</a:t>
            </a:r>
            <a:endParaRPr lang="en-A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432E0B-7080-F2D4-753E-49D4B91BAB7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en-AU" sz="120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7</a:t>
            </a:fld>
            <a:r>
              <a:rPr sz="1200">
                <a:solidFill>
                  <a:schemeClr val="bg2"/>
                </a:solidFill>
              </a:rPr>
              <a:t>)</a:t>
            </a:r>
            <a:endParaRPr sz="12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08705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5ABB80-EB9B-B7DE-44B7-D95785F084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E15C63-66FF-2227-D9A8-951CC3E5B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020" y="2928230"/>
            <a:ext cx="10710580" cy="1001540"/>
          </a:xfrm>
        </p:spPr>
        <p:txBody>
          <a:bodyPr/>
          <a:lstStyle/>
          <a:p>
            <a:r>
              <a:rPr lang="en-AU" dirty="0"/>
              <a:t>Lesson 3 • How far?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636E122-E9A0-98EF-5A81-4A87E348A8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AU" dirty="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8</a:t>
            </a:fld>
            <a:r>
              <a:rPr dirty="0">
                <a:solidFill>
                  <a:schemeClr val="bg2"/>
                </a:solidFill>
              </a:rPr>
              <a:t>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C757AA-7B57-A408-E728-372AA38F79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AU"/>
              <a:t>resolve.edu.au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762992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78C900-7756-CED1-13DB-C2548E18B5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diagram of a hexagon with arrows and arrows&#10;&#10;Description automatically generated">
            <a:extLst>
              <a:ext uri="{FF2B5EF4-FFF2-40B4-BE49-F238E27FC236}">
                <a16:creationId xmlns:a16="http://schemas.microsoft.com/office/drawing/2014/main" id="{FF287D76-D552-F354-4102-EEEC6FD29D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9166" y="44624"/>
            <a:ext cx="7133667" cy="7088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1015165"/>
      </p:ext>
    </p:extLst>
  </p:cSld>
  <p:clrMapOvr>
    <a:masterClrMapping/>
  </p:clrMapOvr>
</p:sld>
</file>

<file path=ppt/theme/theme1.xml><?xml version="1.0" encoding="utf-8"?>
<a:theme xmlns:a="http://schemas.openxmlformats.org/drawingml/2006/main" name="reSolve">
  <a:themeElements>
    <a:clrScheme name="AASE Resolve Colours">
      <a:dk1>
        <a:srgbClr val="000000"/>
      </a:dk1>
      <a:lt1>
        <a:sysClr val="window" lastClr="FFFFFF"/>
      </a:lt1>
      <a:dk2>
        <a:srgbClr val="000000"/>
      </a:dk2>
      <a:lt2>
        <a:srgbClr val="FC940B"/>
      </a:lt2>
      <a:accent1>
        <a:srgbClr val="FC940B"/>
      </a:accent1>
      <a:accent2>
        <a:srgbClr val="F5B841"/>
      </a:accent2>
      <a:accent3>
        <a:srgbClr val="DBD7D2"/>
      </a:accent3>
      <a:accent4>
        <a:srgbClr val="FFEFD5"/>
      </a:accent4>
      <a:accent5>
        <a:srgbClr val="DD3E00"/>
      </a:accent5>
      <a:accent6>
        <a:srgbClr val="FFAE76"/>
      </a:accent6>
      <a:hlink>
        <a:srgbClr val="FC940B"/>
      </a:hlink>
      <a:folHlink>
        <a:srgbClr val="DBD7D2"/>
      </a:folHlink>
    </a:clrScheme>
    <a:fontScheme name="AASE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6E6"/>
        </a:solidFill>
        <a:ln>
          <a:noFill/>
        </a:ln>
      </a:spPr>
      <a:bodyPr rot="0" spcFirstLastPara="0" vertOverflow="overflow" horzOverflow="overflow" vert="horz" wrap="square" lIns="0" tIns="0" rIns="0" bIns="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resentation1" id="{83C6896F-28D8-4D7C-967E-DDDA3AE0D7E6}" vid="{EF47F3FA-6CB1-43A2-9506-4AB622D9E422}"/>
    </a:ext>
  </a:extLst>
</a:theme>
</file>

<file path=ppt/theme/theme2.xml><?xml version="1.0" encoding="utf-8"?>
<a:theme xmlns:a="http://schemas.openxmlformats.org/drawingml/2006/main" name="1_reSolve">
  <a:themeElements>
    <a:clrScheme name="AASE Resolve Colours">
      <a:dk1>
        <a:srgbClr val="000000"/>
      </a:dk1>
      <a:lt1>
        <a:sysClr val="window" lastClr="FFFFFF"/>
      </a:lt1>
      <a:dk2>
        <a:srgbClr val="000000"/>
      </a:dk2>
      <a:lt2>
        <a:srgbClr val="FC940B"/>
      </a:lt2>
      <a:accent1>
        <a:srgbClr val="FC940B"/>
      </a:accent1>
      <a:accent2>
        <a:srgbClr val="F5B841"/>
      </a:accent2>
      <a:accent3>
        <a:srgbClr val="DBD7D2"/>
      </a:accent3>
      <a:accent4>
        <a:srgbClr val="FFEFD5"/>
      </a:accent4>
      <a:accent5>
        <a:srgbClr val="DD3E00"/>
      </a:accent5>
      <a:accent6>
        <a:srgbClr val="FFAE76"/>
      </a:accent6>
      <a:hlink>
        <a:srgbClr val="FC940B"/>
      </a:hlink>
      <a:folHlink>
        <a:srgbClr val="DBD7D2"/>
      </a:folHlink>
    </a:clrScheme>
    <a:fontScheme name="AASE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6E6"/>
        </a:solidFill>
        <a:ln>
          <a:noFill/>
        </a:ln>
      </a:spPr>
      <a:bodyPr rot="0" spcFirstLastPara="0" vertOverflow="overflow" horzOverflow="overflow" vert="horz" wrap="square" lIns="0" tIns="0" rIns="0" bIns="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Master_reSolve.potx" id="{4FE9F5A0-AF46-4ACA-AA17-9B17B1656F5F}" vid="{60293CA5-E9DB-4495-B25A-71448718E318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UI/customUI.xml><?xml version="1.0" encoding="utf-8"?>
<customUI xmlns="http://schemas.microsoft.com/office/2006/01/customui">
  <ribbon startFromScratch="false">
    <tabs>
      <tab id="CustomTab" label="AASE" insertBeforeMso="TabHome" keytip="Q">
        <group idMso="GroupSlides"/>
        <group id="Group1" label="Change Bullet Styles">
          <button idMso="IndentDecrease" visible="true" label="Decrease List Level" size="large"/>
          <button idMso="IndentIncrease" visible="true" label="Increase List Level" size="large"/>
        </group>
        <group id="Group2" label=" ">
          <checkBox idMso="GuidesShowHide" label="Guides"/>
          <splitButton id="groupsplitbutton" size="normal">
            <button idMso="ObjectsGroup"/>
            <menu id="groupsplitmenu" itemSize="large">
              <button idMso="ObjectsUngroup" description="Un-group selected objects" screentip="Un-group selected objects"/>
              <button idMso="ObjectsRegroup" description="Combine and re-Group selected objects" screentip="Combine and re-Group selected objects"/>
            </menu>
          </splitButton>
          <splitButton id="Cropping" size="normal">
            <toggleButton idMso="PictureCrop" label="Crop Tools"/>
            <menu id="CropMenu" itemSize="large">
              <button idMso="PictureFitCrop" description="Resize picture to fit the placeholder proportionally"/>
              <menuSeparator id="croppingmenu2"/>
              <menu idMso="PictureCropAspectRatioMenu" description="Crop image to selected aspect ratio"/>
              <gallery idMso="PictureShapeGallery" description="Crop image to selected shape"/>
            </menu>
          </splitButton>
          <separator id="sep1"/>
          <button idMso="ZoomFitToWindow" size="large" label="Fit to Window"/>
          <separator id="sep2"/>
          <splitButton id="sendbacksplitbutton" size="large">
            <button idMso="ObjectSendToBack" label="Send to Back"/>
            <menu id="sendbacksplitmenu" itemSize="large">
              <button idMso="ObjectBringToFront" label="Bring to Front"/>
            </menu>
          </splitButton>
          <separator id="sep3"/>
          <toggleButton idMso="SelectionPane" label="Selection Pane" size="large"/>
        </group>
        <group id="group3" label=" ">
          <button idMso="HeaderFooterInsert" size="large"/>
          <button idMso="PasteTextOnly" size="large" imageMso="Paste" label="Paste Unformatted"/>
        </group>
      </tab>
    </tabs>
  </ribbon>
</customUI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9F2DF799B4EDD418D115D512438A05B" ma:contentTypeVersion="23" ma:contentTypeDescription="Create a new document." ma:contentTypeScope="" ma:versionID="8a69cd0a33f5faa61ba82f39978f6e3a">
  <xsd:schema xmlns:xsd="http://www.w3.org/2001/XMLSchema" xmlns:xs="http://www.w3.org/2001/XMLSchema" xmlns:p="http://schemas.microsoft.com/office/2006/metadata/properties" xmlns:ns2="249bb05d-9f36-4797-baf9-70f03887c0e2" xmlns:ns3="72742c65-25f8-4182-b9d2-6eb58ec07966" targetNamespace="http://schemas.microsoft.com/office/2006/metadata/properties" ma:root="true" ma:fieldsID="ff8e98207b9f9f2f1c1a1f9d91bc0e92" ns2:_="" ns3:_="">
    <xsd:import namespace="249bb05d-9f36-4797-baf9-70f03887c0e2"/>
    <xsd:import namespace="72742c65-25f8-4182-b9d2-6eb58ec07966"/>
    <xsd:element name="properties">
      <xsd:complexType>
        <xsd:sequence>
          <xsd:element name="documentManagement">
            <xsd:complexType>
              <xsd:all>
                <xsd:element ref="ns2:TaxKeywordTaxHTField" minOccurs="0"/>
                <xsd:element ref="ns2:TaxCatchAll" minOccurs="0"/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LengthInSeconds" minOccurs="0"/>
                <xsd:element ref="ns3:lcf76f155ced4ddcb4097134ff3c332f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2:SharedWithUsers" minOccurs="0"/>
                <xsd:element ref="ns2:SharedWithDetails" minOccurs="0"/>
                <xsd:element ref="ns3:Thumb" minOccurs="0"/>
                <xsd:element ref="ns3:MediaServiceSearchProperties" minOccurs="0"/>
                <xsd:element ref="ns3:ResourceType" minOccurs="0"/>
                <xsd:element ref="ns3:KeyTheme" minOccurs="0"/>
                <xsd:element ref="ns3:reSolveApproach" minOccurs="0"/>
                <xsd:element ref="ns3:Countryoforigin" minOccurs="0"/>
                <xsd:element ref="ns3:Filetyp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9bb05d-9f36-4797-baf9-70f03887c0e2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9" nillable="true" ma:taxonomy="true" ma:internalName="TaxKeywordTaxHTField" ma:taxonomyFieldName="TaxKeyword" ma:displayName="Enterprise Keywords" ma:fieldId="{23f27201-bee3-471e-b2e7-b64fd8b7ca38}" ma:taxonomyMulti="true" ma:sspId="5397e1ef-6145-448f-8584-0166883bf31a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0" nillable="true" ma:displayName="Taxonomy Catch All Column" ma:hidden="true" ma:list="{2568cf63-bd21-49d1-b78b-56f137b96478}" ma:internalName="TaxCatchAll" ma:showField="CatchAllData" ma:web="249bb05d-9f36-4797-baf9-70f03887c0e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_dlc_DocId" ma:index="11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12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3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2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742c65-25f8-4182-b9d2-6eb58ec0796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5397e1ef-6145-448f-8584-0166883bf31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21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GenerationTime" ma:index="2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Thumb" ma:index="27" nillable="true" ma:displayName="Thumb" ma:format="Thumbnail" ma:internalName="Thumb">
      <xsd:simpleType>
        <xsd:restriction base="dms:Unknown"/>
      </xsd:simpleType>
    </xsd:element>
    <xsd:element name="MediaServiceSearchProperties" ma:index="2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ResourceType" ma:index="29" nillable="true" ma:displayName="Resource Type" ma:format="Dropdown" ma:internalName="ResourceType">
      <xsd:simpleType>
        <xsd:union memberTypes="dms:Text">
          <xsd:simpleType>
            <xsd:restriction base="dms:Choice">
              <xsd:enumeration value="Presentation"/>
              <xsd:enumeration value="Research"/>
              <xsd:enumeration value="Resource"/>
              <xsd:enumeration value="Template"/>
              <xsd:enumeration value="Abstract"/>
            </xsd:restriction>
          </xsd:simpleType>
        </xsd:union>
      </xsd:simpleType>
    </xsd:element>
    <xsd:element name="KeyTheme" ma:index="30" nillable="true" ma:displayName="Key Theme" ma:format="Dropdown" ma:internalName="KeyTheme">
      <xsd:complexType>
        <xsd:complexContent>
          <xsd:extension base="dms:MultiChoiceFillIn">
            <xsd:sequence>
              <xsd:element name="Value" maxOccurs="unbounded" minOccurs="0" nillable="true">
                <xsd:simpleType>
                  <xsd:union memberTypes="dms:Text">
                    <xsd:simpleType>
                      <xsd:restriction base="dms:Choice">
                        <xsd:enumeration value="Variation Theory"/>
                        <xsd:enumeration value="Learning Progressions"/>
                        <xsd:enumeration value="Professional Learning"/>
                        <xsd:enumeration value="Pedagogy"/>
                        <xsd:enumeration value="Representation"/>
                        <xsd:enumeration value="Secondary"/>
                        <xsd:enumeration value="Complexity Theory"/>
                        <xsd:enumeration value="Communities of Inquiry"/>
                        <xsd:enumeration value="Teacher Knowledge"/>
                      </xsd:restriction>
                    </xsd:simpleType>
                  </xsd:union>
                </xsd:simpleType>
              </xsd:element>
            </xsd:sequence>
          </xsd:extension>
        </xsd:complexContent>
      </xsd:complexType>
    </xsd:element>
    <xsd:element name="reSolveApproach" ma:index="31" nillable="true" ma:displayName="reSolve Approach" ma:format="Dropdown" ma:internalName="reSolveApproach">
      <xsd:complexType>
        <xsd:complexContent>
          <xsd:extension base="dms:MultiChoiceFillIn">
            <xsd:sequence>
              <xsd:element name="Value" maxOccurs="unbounded" minOccurs="0" nillable="true">
                <xsd:simpleType>
                  <xsd:union memberTypes="dms:Text">
                    <xsd:simpleType>
                      <xsd:restriction base="dms:Choice">
                        <xsd:enumeration value="Teacher"/>
                        <xsd:enumeration value="Tasks"/>
                        <xsd:enumeration value="Mathematics"/>
                        <xsd:enumeration value="Tools"/>
                        <xsd:enumeration value="Culture"/>
                      </xsd:restriction>
                    </xsd:simpleType>
                  </xsd:union>
                </xsd:simpleType>
              </xsd:element>
            </xsd:sequence>
          </xsd:extension>
        </xsd:complexContent>
      </xsd:complexType>
    </xsd:element>
    <xsd:element name="Countryoforigin" ma:index="32" nillable="true" ma:displayName="Country of origin" ma:format="Dropdown" ma:internalName="Countryoforigin">
      <xsd:simpleType>
        <xsd:restriction base="dms:Choice">
          <xsd:enumeration value="Australia"/>
          <xsd:enumeration value="International"/>
        </xsd:restriction>
      </xsd:simpleType>
    </xsd:element>
    <xsd:element name="Filetype" ma:index="33" nillable="true" ma:displayName="File type" ma:format="Thumbnail" ma:internalName="Filetyp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249bb05d-9f36-4797-baf9-70f03887c0e2">AASID-2102554853-2422800</_dlc_DocId>
    <TaxCatchAll xmlns="249bb05d-9f36-4797-baf9-70f03887c0e2" xsi:nil="true"/>
    <lcf76f155ced4ddcb4097134ff3c332f xmlns="72742c65-25f8-4182-b9d2-6eb58ec07966">
      <Terms xmlns="http://schemas.microsoft.com/office/infopath/2007/PartnerControls"/>
    </lcf76f155ced4ddcb4097134ff3c332f>
    <TaxKeywordTaxHTField xmlns="249bb05d-9f36-4797-baf9-70f03887c0e2">
      <Terms xmlns="http://schemas.microsoft.com/office/infopath/2007/PartnerControls"/>
    </TaxKeywordTaxHTField>
    <_dlc_DocIdUrl xmlns="249bb05d-9f36-4797-baf9-70f03887c0e2">
      <Url>https://ausacademyofscience.sharepoint.com/_layouts/15/DocIdRedir.aspx?ID=AASID-2102554853-2422800</Url>
      <Description>AASID-2102554853-2422800</Description>
    </_dlc_DocIdUrl>
    <Thumb xmlns="72742c65-25f8-4182-b9d2-6eb58ec07966" xsi:nil="true"/>
    <ResourceType xmlns="72742c65-25f8-4182-b9d2-6eb58ec07966" xsi:nil="true"/>
    <reSolveApproach xmlns="72742c65-25f8-4182-b9d2-6eb58ec07966" xsi:nil="true"/>
    <Countryoforigin xmlns="72742c65-25f8-4182-b9d2-6eb58ec07966" xsi:nil="true"/>
    <KeyTheme xmlns="72742c65-25f8-4182-b9d2-6eb58ec07966" xsi:nil="true"/>
    <SharedWithUsers xmlns="249bb05d-9f36-4797-baf9-70f03887c0e2">
      <UserInfo>
        <DisplayName>Ruqiyah Patel</DisplayName>
        <AccountId>45</AccountId>
        <AccountType/>
      </UserInfo>
    </SharedWithUsers>
    <Filetype xmlns="72742c65-25f8-4182-b9d2-6eb58ec07966" xsi:nil="true"/>
  </documentManagement>
</p:properties>
</file>

<file path=customXml/itemProps1.xml><?xml version="1.0" encoding="utf-8"?>
<ds:datastoreItem xmlns:ds="http://schemas.openxmlformats.org/officeDocument/2006/customXml" ds:itemID="{04F39F66-076A-46BD-9D40-59A17099D48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49bb05d-9f36-4797-baf9-70f03887c0e2"/>
    <ds:schemaRef ds:uri="72742c65-25f8-4182-b9d2-6eb58ec0796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0FABA95-147F-4B42-8FFC-733B9F67C56E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ED4F9A05-023C-47E7-87D0-6244FF88365A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A4A466FE-6736-4D4F-BBDB-DF48A148B381}">
  <ds:schemaRefs>
    <ds:schemaRef ds:uri="http://www.w3.org/XML/1998/namespace"/>
    <ds:schemaRef ds:uri="http://purl.org/dc/elements/1.1/"/>
    <ds:schemaRef ds:uri="72742c65-25f8-4182-b9d2-6eb58ec07966"/>
    <ds:schemaRef ds:uri="http://purl.org/dc/dcmitype/"/>
    <ds:schemaRef ds:uri="http://purl.org/dc/terms/"/>
    <ds:schemaRef ds:uri="http://schemas.microsoft.com/office/2006/documentManagement/types"/>
    <ds:schemaRef ds:uri="249bb05d-9f36-4797-baf9-70f03887c0e2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reSolve_PPT_Template</Template>
  <TotalTime>1621</TotalTime>
  <Words>120</Words>
  <Application>Microsoft Office PowerPoint</Application>
  <PresentationFormat>Widescreen</PresentationFormat>
  <Paragraphs>26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Symbol</vt:lpstr>
      <vt:lpstr>reSolve</vt:lpstr>
      <vt:lpstr>1_reSolve</vt:lpstr>
      <vt:lpstr>Statistics: How far can we jump?</vt:lpstr>
      <vt:lpstr>PowerPoint Presentation</vt:lpstr>
      <vt:lpstr>Lesson 1 • Jumping</vt:lpstr>
      <vt:lpstr>PowerPoint Presentation</vt:lpstr>
      <vt:lpstr>Lesson 2 • Developing jumping protocols</vt:lpstr>
      <vt:lpstr>PowerPoint Presentation</vt:lpstr>
      <vt:lpstr>Jumping and measuring protocols</vt:lpstr>
      <vt:lpstr>Lesson 3 • How far?</vt:lpstr>
      <vt:lpstr>PowerPoint Presentation</vt:lpstr>
      <vt:lpstr>Lesson 4 • Our jump data</vt:lpstr>
      <vt:lpstr>PowerPoint Presentation</vt:lpstr>
      <vt:lpstr>Lesson 5 • How far can we jump?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Kristen Tripet</dc:creator>
  <cp:lastModifiedBy>Kristen Tripet</cp:lastModifiedBy>
  <cp:revision>25</cp:revision>
  <dcterms:created xsi:type="dcterms:W3CDTF">2024-03-08T00:49:44Z</dcterms:created>
  <dcterms:modified xsi:type="dcterms:W3CDTF">2024-12-02T22:53:27Z</dcterms:modified>
  <cp:category>PowerPoint Template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axKeyword">
    <vt:lpwstr/>
  </property>
  <property fmtid="{D5CDD505-2E9C-101B-9397-08002B2CF9AE}" pid="3" name="MediaServiceImageTags">
    <vt:lpwstr/>
  </property>
  <property fmtid="{D5CDD505-2E9C-101B-9397-08002B2CF9AE}" pid="4" name="ContentTypeId">
    <vt:lpwstr>0x010100A9F2DF799B4EDD418D115D512438A05B</vt:lpwstr>
  </property>
  <property fmtid="{D5CDD505-2E9C-101B-9397-08002B2CF9AE}" pid="5" name="_dlc_DocIdItemGuid">
    <vt:lpwstr>a6ba3968-e6a5-480f-ad2b-f6bdb700f0e1</vt:lpwstr>
  </property>
</Properties>
</file>