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41130059ae474ffa" Type="http://schemas.microsoft.com/office/2006/relationships/ui/extensibility" Target="customUI/customUI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3" r:id="rId6"/>
  </p:sldMasterIdLst>
  <p:notesMasterIdLst>
    <p:notesMasterId r:id="rId23"/>
  </p:notesMasterIdLst>
  <p:handoutMasterIdLst>
    <p:handoutMasterId r:id="rId24"/>
  </p:handoutMasterIdLst>
  <p:sldIdLst>
    <p:sldId id="287" r:id="rId7"/>
    <p:sldId id="341" r:id="rId8"/>
    <p:sldId id="299" r:id="rId9"/>
    <p:sldId id="348" r:id="rId10"/>
    <p:sldId id="356" r:id="rId11"/>
    <p:sldId id="357" r:id="rId12"/>
    <p:sldId id="343" r:id="rId13"/>
    <p:sldId id="349" r:id="rId14"/>
    <p:sldId id="358" r:id="rId15"/>
    <p:sldId id="350" r:id="rId16"/>
    <p:sldId id="351" r:id="rId17"/>
    <p:sldId id="346" r:id="rId18"/>
    <p:sldId id="352" r:id="rId19"/>
    <p:sldId id="353" r:id="rId20"/>
    <p:sldId id="354" r:id="rId21"/>
    <p:sldId id="355" r:id="rId22"/>
  </p:sldIdLst>
  <p:sldSz cx="12192000" cy="6858000"/>
  <p:notesSz cx="6858000" cy="9144000"/>
  <p:defaultTextStyle>
    <a:defPPr>
      <a:defRPr lang="en-US"/>
    </a:defPPr>
    <a:lvl1pPr marL="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" id="{4FDA67CD-A15C-4C29-8948-D1BF91269A83}">
          <p14:sldIdLst>
            <p14:sldId id="287"/>
            <p14:sldId id="341"/>
            <p14:sldId id="299"/>
            <p14:sldId id="348"/>
            <p14:sldId id="356"/>
            <p14:sldId id="357"/>
            <p14:sldId id="343"/>
            <p14:sldId id="349"/>
            <p14:sldId id="358"/>
            <p14:sldId id="350"/>
            <p14:sldId id="351"/>
            <p14:sldId id="346"/>
            <p14:sldId id="352"/>
            <p14:sldId id="353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 userDrawn="1">
          <p15:clr>
            <a:srgbClr val="A4A3A4"/>
          </p15:clr>
        </p15:guide>
        <p15:guide id="2" orient="horz" pos="4048" userDrawn="1">
          <p15:clr>
            <a:srgbClr val="A4A3A4"/>
          </p15:clr>
        </p15:guide>
        <p15:guide id="3" orient="horz" pos="1009" userDrawn="1">
          <p15:clr>
            <a:srgbClr val="A4A3A4"/>
          </p15:clr>
        </p15:guide>
        <p15:guide id="4" orient="horz" pos="3748" userDrawn="1">
          <p15:clr>
            <a:srgbClr val="A4A3A4"/>
          </p15:clr>
        </p15:guide>
        <p15:guide id="5" pos="7493" userDrawn="1">
          <p15:clr>
            <a:srgbClr val="A4A3A4"/>
          </p15:clr>
        </p15:guide>
        <p15:guide id="6" pos="6448" userDrawn="1">
          <p15:clr>
            <a:srgbClr val="A4A3A4"/>
          </p15:clr>
        </p15:guide>
        <p15:guide id="7" pos="1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3A7"/>
    <a:srgbClr val="EEEEED"/>
    <a:srgbClr val="FFE9CC"/>
    <a:srgbClr val="DEF1CC"/>
    <a:srgbClr val="E2E2E2"/>
    <a:srgbClr val="4F4C37"/>
    <a:srgbClr val="1E497D"/>
    <a:srgbClr val="8F999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71366-1776-45D2-893F-73559ABC87D0}" v="1" dt="2024-12-17T02:58:52.031"/>
  </p1510:revLst>
</p1510:revInfo>
</file>

<file path=ppt/tableStyles.xml><?xml version="1.0" encoding="utf-8"?>
<a:tblStyleLst xmlns:a="http://schemas.openxmlformats.org/drawingml/2006/main" def="{A186E7CC-E9CA-4A81-9595-9A8B10420DC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7" autoAdjust="0"/>
    <p:restoredTop sz="94637" autoAdjust="0"/>
  </p:normalViewPr>
  <p:slideViewPr>
    <p:cSldViewPr snapToObjects="1">
      <p:cViewPr varScale="1">
        <p:scale>
          <a:sx n="155" d="100"/>
          <a:sy n="155" d="100"/>
        </p:scale>
        <p:origin x="396" y="150"/>
      </p:cViewPr>
      <p:guideLst>
        <p:guide orient="horz" pos="601"/>
        <p:guide orient="horz" pos="4048"/>
        <p:guide orient="horz" pos="1009"/>
        <p:guide orient="horz" pos="3748"/>
        <p:guide pos="7493"/>
        <p:guide pos="6448"/>
        <p:guide pos="1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9864"/>
    </p:cViewPr>
  </p:sorterViewPr>
  <p:notesViewPr>
    <p:cSldViewPr snapToObjects="1"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en Tripet" userId="bbbc72c7-4aa7-48ca-8be3-2c3fcdde63a0" providerId="ADAL" clId="{14B71366-1776-45D2-893F-73559ABC87D0}"/>
    <pc:docChg chg="undo custSel addSld modSld modSection">
      <pc:chgData name="Kristen Tripet" userId="bbbc72c7-4aa7-48ca-8be3-2c3fcdde63a0" providerId="ADAL" clId="{14B71366-1776-45D2-893F-73559ABC87D0}" dt="2024-12-17T02:58:55.128" v="5" actId="962"/>
      <pc:docMkLst>
        <pc:docMk/>
      </pc:docMkLst>
      <pc:sldChg chg="addSp delSp modSp add mod">
        <pc:chgData name="Kristen Tripet" userId="bbbc72c7-4aa7-48ca-8be3-2c3fcdde63a0" providerId="ADAL" clId="{14B71366-1776-45D2-893F-73559ABC87D0}" dt="2024-12-17T02:58:55.128" v="5" actId="962"/>
        <pc:sldMkLst>
          <pc:docMk/>
          <pc:sldMk cId="577980934" sldId="357"/>
        </pc:sldMkLst>
        <pc:picChg chg="add del">
          <ac:chgData name="Kristen Tripet" userId="bbbc72c7-4aa7-48ca-8be3-2c3fcdde63a0" providerId="ADAL" clId="{14B71366-1776-45D2-893F-73559ABC87D0}" dt="2024-12-17T02:58:51.123" v="2" actId="478"/>
          <ac:picMkLst>
            <pc:docMk/>
            <pc:sldMk cId="577980934" sldId="357"/>
            <ac:picMk id="3" creationId="{D35876EB-9E91-23D7-577C-2C45159E4CAE}"/>
          </ac:picMkLst>
        </pc:picChg>
        <pc:picChg chg="add mod">
          <ac:chgData name="Kristen Tripet" userId="bbbc72c7-4aa7-48ca-8be3-2c3fcdde63a0" providerId="ADAL" clId="{14B71366-1776-45D2-893F-73559ABC87D0}" dt="2024-12-17T02:58:55.128" v="5" actId="962"/>
          <ac:picMkLst>
            <pc:docMk/>
            <pc:sldMk cId="577980934" sldId="357"/>
            <ac:picMk id="5" creationId="{EDA91738-6CCB-4293-2749-C34A5B445CC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17/12/2024</a:t>
            </a:fld>
            <a:endParaRPr lang="en-AU" sz="1000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69261" y="8685213"/>
            <a:ext cx="1087153" cy="457200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6200" y="76200"/>
            <a:ext cx="5017985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98770" y="64770"/>
            <a:ext cx="1417320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17/12/2024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264" y="4977044"/>
            <a:ext cx="5505891" cy="3481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/>
              <a:t>Click to edit Master text styles</a:t>
            </a:r>
          </a:p>
          <a:p>
            <a:pPr marL="0" lvl="1"/>
            <a:r>
              <a:rPr lang="en-AU" noProof="0" dirty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 dirty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5213"/>
            <a:ext cx="48006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55969" y="8685213"/>
            <a:ext cx="989013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lang="en-US" sz="16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609448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218895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828343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437790" algn="l" defTabSz="1218895" rtl="0" eaLnBrk="1" latinLnBrk="0" hangingPunct="1">
      <a:defRPr lang="en-AU" sz="16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2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481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1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3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0141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357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589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136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29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67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61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23887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4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6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460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3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5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2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98" r:id="rId2"/>
    <p:sldLayoutId id="2147483693" r:id="rId3"/>
    <p:sldLayoutId id="2147483696" r:id="rId4"/>
    <p:sldLayoutId id="2147483697" r:id="rId5"/>
    <p:sldLayoutId id="2147483699" r:id="rId6"/>
    <p:sldLayoutId id="2147483650" r:id="rId7"/>
    <p:sldLayoutId id="2147483662" r:id="rId8"/>
    <p:sldLayoutId id="2147483663" r:id="rId9"/>
    <p:sldLayoutId id="2147483665" r:id="rId10"/>
    <p:sldLayoutId id="2147483700" r:id="rId11"/>
    <p:sldLayoutId id="2147483694" r:id="rId12"/>
    <p:sldLayoutId id="2147483687" r:id="rId13"/>
    <p:sldLayoutId id="2147483655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5346-6D1C-C289-4A0F-5EF93BD01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11214636" cy="742940"/>
          </a:xfrm>
        </p:spPr>
        <p:txBody>
          <a:bodyPr/>
          <a:lstStyle/>
          <a:p>
            <a:r>
              <a:rPr lang="en-AU" dirty="0"/>
              <a:t>Statistics: Origami frogs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9B7F-AC8A-CE86-5D2F-FB419F693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r>
              <a:rPr lang="en-AU" dirty="0"/>
              <a:t>Y4</a:t>
            </a:r>
            <a:r>
              <a:rPr lang="en-AU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9E4DB-88B8-7A5A-6FC5-CA6EDD27E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3EF5-5C5D-42EE-4E30-6B570F4E2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787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ABB80-EB9B-B7DE-44B7-D95785F08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5C63-66FF-2227-D9A8-951CC3E5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710580" cy="1001540"/>
          </a:xfrm>
        </p:spPr>
        <p:txBody>
          <a:bodyPr/>
          <a:lstStyle/>
          <a:p>
            <a:r>
              <a:rPr lang="en-AU" dirty="0"/>
              <a:t>Lesson 3 • Four jumps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36E122-E9A0-98EF-5A81-4A87E348A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10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757AA-7B57-A408-E728-372AA38F7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29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8C900-7756-CED1-13DB-C2548E18B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F287D76-D552-F354-4102-EEEC6FD29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A45CB-B58B-B241-6537-FC83AD1A6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FAE0-34E0-2748-3BDC-05CD4DCC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4 • Our jump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1BD0A-CC29-23E0-6357-A446A5886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12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EACEF-8868-DEBD-22B3-8E331C192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15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EEB15-BA3B-8431-6544-B6AE63F4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09B0F1B4-F42D-ADCD-304F-F4C31BB31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8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54E61-B71C-91FC-F6A2-EC063140C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D355F-52C0-DD40-2D58-A2F4A6C5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Accessing weather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5BBC8-AD5C-2AAF-C9E8-ABAA38799F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b="0" dirty="0"/>
              <a:t>Insert video - short tutorial on how to access weather data</a:t>
            </a: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70DA8-342C-3BAE-C83A-98D25625E21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5841B-0542-E6C9-CF02-504EAD56E60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14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9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BC8B7-8F45-D390-D0B6-3B1BBF4D5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C7A-52B6-C2AD-3E95-33BBCEEB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dirty="0"/>
              <a:t>Lesson 5 • How far we can jump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CB6A5B-C9BB-29A7-C9DA-97FE775E3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15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B02A4-6B30-1B72-A031-6A3E6F881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2194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6AE66-30CC-AA60-297E-2F588708E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DE6E4CA-D767-D3A1-CEC4-F403F1C7C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9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14BB332F-0EBD-4D01-9251-BF05C83EB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326E2-1DC2-ED9A-18F7-5BA89F932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FE2-117F-E62E-A679-39CF2AE8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566564" cy="1001540"/>
          </a:xfrm>
        </p:spPr>
        <p:txBody>
          <a:bodyPr/>
          <a:lstStyle/>
          <a:p>
            <a:r>
              <a:rPr lang="en-AU" dirty="0"/>
              <a:t>Lesson 1 • Making origami frogs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65FF3F-F1A4-A536-C564-ED4EA24F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3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59449-7A5D-49BD-AA20-0EB81DB47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26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8EFB3-119E-F6DA-4ED2-7C0B66981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77FA41E-1868-B53C-19AE-987EEBDB6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3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paper folded into a shape of a frog&#10;&#10;Description automatically generated">
            <a:extLst>
              <a:ext uri="{FF2B5EF4-FFF2-40B4-BE49-F238E27FC236}">
                <a16:creationId xmlns:a16="http://schemas.microsoft.com/office/drawing/2014/main" id="{3DE67D51-B100-366B-070F-E3E14E514B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594360"/>
            <a:ext cx="7924800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5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age of instructions for how to make a paper envelope&#10;&#10;Description automatically generated">
            <a:extLst>
              <a:ext uri="{FF2B5EF4-FFF2-40B4-BE49-F238E27FC236}">
                <a16:creationId xmlns:a16="http://schemas.microsoft.com/office/drawing/2014/main" id="{EDA91738-6CCB-4293-2749-C34A5B445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250" y="0"/>
            <a:ext cx="57154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98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90BB3-79F3-629B-F56F-559827786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3742-46B1-C5A0-A8B3-F9207843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2 • Jumping frogs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A432B-668D-BBE1-7F93-5CB7A03E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7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27833-15E8-6F52-BC44-855ABC3C6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705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9D4E1-4902-0A2F-74BD-876BA0301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B3B94D1-59A0-07B0-1D98-2A5127490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797AE-3645-9E43-6502-71D67DBF1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AF3C-46D8-084A-C650-1621C1A2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Jumping and measuring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BAE-E3B3-5591-89AF-59D8ED4993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3000"/>
              </a:spcAft>
              <a:buClr>
                <a:schemeClr val="bg2"/>
              </a:buClr>
            </a:pPr>
            <a:r>
              <a:rPr lang="en-US" sz="2800" b="0" i="1" dirty="0"/>
              <a:t>How can we be consistent in the way that we jump our frogs and measure the length of these jumps?</a:t>
            </a:r>
            <a:endParaRPr lang="en-US" sz="2400" b="0" i="1" dirty="0"/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dirty="0"/>
              <a:t>Our jumping protocols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US" sz="2800" b="0" dirty="0"/>
          </a:p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dirty="0"/>
              <a:t>Our measuring protocols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D13DD-994F-F623-F314-64E2D5D8720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32E0B-7080-F2D4-753E-49D4B91BAB7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9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70579"/>
      </p:ext>
    </p:extLst>
  </p:cSld>
  <p:clrMapOvr>
    <a:masterClrMapping/>
  </p:clrMapOvr>
</p:sld>
</file>

<file path=ppt/theme/theme1.xml><?xml version="1.0" encoding="utf-8"?>
<a:theme xmlns:a="http://schemas.openxmlformats.org/drawingml/2006/main" name="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83C6896F-28D8-4D7C-967E-DDDA3AE0D7E6}" vid="{EF47F3FA-6CB1-43A2-9506-4AB622D9E422}"/>
    </a:ext>
  </a:extLst>
</a:theme>
</file>

<file path=ppt/theme/theme2.xml><?xml version="1.0" encoding="utf-8"?>
<a:theme xmlns:a="http://schemas.openxmlformats.org/drawingml/2006/main" name="1_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ster_reSolve.potx" id="{4FE9F5A0-AF46-4ACA-AA17-9B17B1656F5F}" vid="{60293CA5-E9DB-4495-B25A-71448718E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 startFromScratch="false">
    <tabs>
      <tab id="CustomTab" label="AASE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2DF799B4EDD418D115D512438A05B" ma:contentTypeVersion="23" ma:contentTypeDescription="Create a new document." ma:contentTypeScope="" ma:versionID="8a69cd0a33f5faa61ba82f39978f6e3a">
  <xsd:schema xmlns:xsd="http://www.w3.org/2001/XMLSchema" xmlns:xs="http://www.w3.org/2001/XMLSchema" xmlns:p="http://schemas.microsoft.com/office/2006/metadata/properties" xmlns:ns2="249bb05d-9f36-4797-baf9-70f03887c0e2" xmlns:ns3="72742c65-25f8-4182-b9d2-6eb58ec07966" targetNamespace="http://schemas.microsoft.com/office/2006/metadata/properties" ma:root="true" ma:fieldsID="ff8e98207b9f9f2f1c1a1f9d91bc0e92" ns2:_="" ns3:_="">
    <xsd:import namespace="249bb05d-9f36-4797-baf9-70f03887c0e2"/>
    <xsd:import namespace="72742c65-25f8-4182-b9d2-6eb58ec0796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Thumb" minOccurs="0"/>
                <xsd:element ref="ns3:MediaServiceSearchProperties" minOccurs="0"/>
                <xsd:element ref="ns3:ResourceType" minOccurs="0"/>
                <xsd:element ref="ns3:KeyTheme" minOccurs="0"/>
                <xsd:element ref="ns3:reSolveApproach" minOccurs="0"/>
                <xsd:element ref="ns3:Countryoforigin" minOccurs="0"/>
                <xsd:element ref="ns3:File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bb05d-9f36-4797-baf9-70f03887c0e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5397e1ef-6145-448f-8584-0166883bf31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568cf63-bd21-49d1-b78b-56f137b96478}" ma:internalName="TaxCatchAll" ma:showField="CatchAllData" ma:web="249bb05d-9f36-4797-baf9-70f03887c0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2c65-25f8-4182-b9d2-6eb58ec07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397e1ef-6145-448f-8584-0166883bf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" ma:index="27" nillable="true" ma:displayName="Thumb" ma:format="Thumbnail" ma:internalName="Thumb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ourceType" ma:index="29" nillable="true" ma:displayName="Resource Type" ma:format="Dropdown" ma:internalName="ResourceType">
      <xsd:simpleType>
        <xsd:union memberTypes="dms:Text">
          <xsd:simpleType>
            <xsd:restriction base="dms:Choice">
              <xsd:enumeration value="Presentation"/>
              <xsd:enumeration value="Research"/>
              <xsd:enumeration value="Resource"/>
              <xsd:enumeration value="Template"/>
              <xsd:enumeration value="Abstract"/>
            </xsd:restriction>
          </xsd:simpleType>
        </xsd:union>
      </xsd:simpleType>
    </xsd:element>
    <xsd:element name="KeyTheme" ma:index="30" nillable="true" ma:displayName="Key Theme" ma:format="Dropdown" ma:internalName="KeyThe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ariation Theory"/>
                        <xsd:enumeration value="Learning Progressions"/>
                        <xsd:enumeration value="Professional Learning"/>
                        <xsd:enumeration value="Pedagogy"/>
                        <xsd:enumeration value="Representation"/>
                        <xsd:enumeration value="Secondary"/>
                        <xsd:enumeration value="Complexity Theory"/>
                        <xsd:enumeration value="Communities of Inquiry"/>
                        <xsd:enumeration value="Teacher Knowledg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reSolveApproach" ma:index="31" nillable="true" ma:displayName="reSolve Approach" ma:format="Dropdown" ma:internalName="reSolveApproach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Teacher"/>
                        <xsd:enumeration value="Tasks"/>
                        <xsd:enumeration value="Mathematics"/>
                        <xsd:enumeration value="Tools"/>
                        <xsd:enumeration value="Cultur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oforigin" ma:index="32" nillable="true" ma:displayName="Country of origin" ma:format="Dropdown" ma:internalName="Countryoforigin">
      <xsd:simpleType>
        <xsd:restriction base="dms:Choice">
          <xsd:enumeration value="Australia"/>
          <xsd:enumeration value="International"/>
        </xsd:restriction>
      </xsd:simpleType>
    </xsd:element>
    <xsd:element name="Filetype" ma:index="33" nillable="true" ma:displayName="File type" ma:format="Thumbnail" ma:internalName="Filetyp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49bb05d-9f36-4797-baf9-70f03887c0e2">AASID-2102554853-2437731</_dlc_DocId>
    <TaxCatchAll xmlns="249bb05d-9f36-4797-baf9-70f03887c0e2" xsi:nil="true"/>
    <lcf76f155ced4ddcb4097134ff3c332f xmlns="72742c65-25f8-4182-b9d2-6eb58ec07966">
      <Terms xmlns="http://schemas.microsoft.com/office/infopath/2007/PartnerControls"/>
    </lcf76f155ced4ddcb4097134ff3c332f>
    <TaxKeywordTaxHTField xmlns="249bb05d-9f36-4797-baf9-70f03887c0e2">
      <Terms xmlns="http://schemas.microsoft.com/office/infopath/2007/PartnerControls"/>
    </TaxKeywordTaxHTField>
    <_dlc_DocIdUrl xmlns="249bb05d-9f36-4797-baf9-70f03887c0e2">
      <Url>https://ausacademyofscience.sharepoint.com/_layouts/15/DocIdRedir.aspx?ID=AASID-2102554853-2437731</Url>
      <Description>AASID-2102554853-2437731</Description>
    </_dlc_DocIdUrl>
    <Thumb xmlns="72742c65-25f8-4182-b9d2-6eb58ec07966" xsi:nil="true"/>
    <ResourceType xmlns="72742c65-25f8-4182-b9d2-6eb58ec07966" xsi:nil="true"/>
    <reSolveApproach xmlns="72742c65-25f8-4182-b9d2-6eb58ec07966" xsi:nil="true"/>
    <Countryoforigin xmlns="72742c65-25f8-4182-b9d2-6eb58ec07966" xsi:nil="true"/>
    <KeyTheme xmlns="72742c65-25f8-4182-b9d2-6eb58ec07966" xsi:nil="true"/>
    <SharedWithUsers xmlns="249bb05d-9f36-4797-baf9-70f03887c0e2">
      <UserInfo>
        <DisplayName>Ruqiyah Patel</DisplayName>
        <AccountId>45</AccountId>
        <AccountType/>
      </UserInfo>
    </SharedWithUsers>
    <Filetype xmlns="72742c65-25f8-4182-b9d2-6eb58ec079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4F39F66-076A-46BD-9D40-59A17099D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9bb05d-9f36-4797-baf9-70f03887c0e2"/>
    <ds:schemaRef ds:uri="72742c65-25f8-4182-b9d2-6eb58ec079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A466FE-6736-4D4F-BBDB-DF48A148B381}">
  <ds:schemaRefs>
    <ds:schemaRef ds:uri="http://www.w3.org/XML/1998/namespace"/>
    <ds:schemaRef ds:uri="http://purl.org/dc/elements/1.1/"/>
    <ds:schemaRef ds:uri="72742c65-25f8-4182-b9d2-6eb58ec07966"/>
    <ds:schemaRef ds:uri="http://purl.org/dc/dcmitype/"/>
    <ds:schemaRef ds:uri="http://purl.org/dc/terms/"/>
    <ds:schemaRef ds:uri="http://schemas.microsoft.com/office/2006/documentManagement/types"/>
    <ds:schemaRef ds:uri="249bb05d-9f36-4797-baf9-70f03887c0e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D4F9A05-023C-47E7-87D0-6244FF8836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0FABA95-147F-4B42-8FFC-733B9F67C56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reSolve_PPT_Template</Template>
  <TotalTime>561</TotalTime>
  <Words>146</Words>
  <Application>Microsoft Office PowerPoint</Application>
  <PresentationFormat>Widescreen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reSolve</vt:lpstr>
      <vt:lpstr>1_reSolve</vt:lpstr>
      <vt:lpstr>Statistics: Origami frogs</vt:lpstr>
      <vt:lpstr>PowerPoint Presentation</vt:lpstr>
      <vt:lpstr>Lesson 1 • Making origami frogs</vt:lpstr>
      <vt:lpstr>PowerPoint Presentation</vt:lpstr>
      <vt:lpstr>PowerPoint Presentation</vt:lpstr>
      <vt:lpstr>PowerPoint Presentation</vt:lpstr>
      <vt:lpstr>Lesson 2 • Jumping frogs</vt:lpstr>
      <vt:lpstr>PowerPoint Presentation</vt:lpstr>
      <vt:lpstr>Jumping and measuring protocols</vt:lpstr>
      <vt:lpstr>Lesson 3 • Four jumps</vt:lpstr>
      <vt:lpstr>PowerPoint Presentation</vt:lpstr>
      <vt:lpstr>Lesson 4 • Our jump data</vt:lpstr>
      <vt:lpstr>PowerPoint Presentation</vt:lpstr>
      <vt:lpstr>Accessing weather data</vt:lpstr>
      <vt:lpstr>Lesson 5 • How far we can jump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Tripet</dc:creator>
  <cp:lastModifiedBy>Kristen Tripet</cp:lastModifiedBy>
  <cp:revision>23</cp:revision>
  <dcterms:created xsi:type="dcterms:W3CDTF">2024-03-08T00:49:44Z</dcterms:created>
  <dcterms:modified xsi:type="dcterms:W3CDTF">2024-12-17T02:59:02Z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0x010100A9F2DF799B4EDD418D115D512438A05B</vt:lpwstr>
  </property>
  <property fmtid="{D5CDD505-2E9C-101B-9397-08002B2CF9AE}" pid="5" name="_dlc_DocIdItemGuid">
    <vt:lpwstr>2ff8d3e7-84a8-4613-b413-8e645045211e</vt:lpwstr>
  </property>
</Properties>
</file>