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3713" r:id="rId2"/>
  </p:sldMasterIdLst>
  <p:notesMasterIdLst>
    <p:notesMasterId r:id="rId38"/>
  </p:notesMasterIdLst>
  <p:handoutMasterIdLst>
    <p:handoutMasterId r:id="rId39"/>
  </p:handoutMasterIdLst>
  <p:sldIdLst>
    <p:sldId id="287" r:id="rId3"/>
    <p:sldId id="299" r:id="rId4"/>
    <p:sldId id="300" r:id="rId5"/>
    <p:sldId id="337" r:id="rId6"/>
    <p:sldId id="326" r:id="rId7"/>
    <p:sldId id="304" r:id="rId8"/>
    <p:sldId id="338" r:id="rId9"/>
    <p:sldId id="339" r:id="rId10"/>
    <p:sldId id="340" r:id="rId11"/>
    <p:sldId id="325" r:id="rId12"/>
    <p:sldId id="341" r:id="rId13"/>
    <p:sldId id="342" r:id="rId14"/>
    <p:sldId id="305" r:id="rId15"/>
    <p:sldId id="343" r:id="rId16"/>
    <p:sldId id="344" r:id="rId17"/>
    <p:sldId id="327" r:id="rId18"/>
    <p:sldId id="335" r:id="rId19"/>
    <p:sldId id="336" r:id="rId20"/>
    <p:sldId id="313" r:id="rId21"/>
    <p:sldId id="320" r:id="rId22"/>
    <p:sldId id="345" r:id="rId23"/>
    <p:sldId id="346" r:id="rId24"/>
    <p:sldId id="347" r:id="rId25"/>
    <p:sldId id="348" r:id="rId26"/>
    <p:sldId id="352" r:id="rId27"/>
    <p:sldId id="349" r:id="rId28"/>
    <p:sldId id="351" r:id="rId29"/>
    <p:sldId id="355" r:id="rId30"/>
    <p:sldId id="362" r:id="rId31"/>
    <p:sldId id="363" r:id="rId32"/>
    <p:sldId id="354" r:id="rId33"/>
    <p:sldId id="350" r:id="rId34"/>
    <p:sldId id="358" r:id="rId35"/>
    <p:sldId id="311" r:id="rId36"/>
    <p:sldId id="359" r:id="rId37"/>
  </p:sldIdLst>
  <p:sldSz cx="12192000" cy="6858000"/>
  <p:notesSz cx="6858000" cy="9144000"/>
  <p:defaultTextStyle>
    <a:defPPr>
      <a:defRPr lang="en-US"/>
    </a:defPPr>
    <a:lvl1pPr marL="0" algn="l" defTabSz="1218895" rtl="0" eaLnBrk="1" latinLnBrk="0" hangingPunct="1">
      <a:defRPr sz="2399" kern="1200">
        <a:solidFill>
          <a:schemeClr val="tx1"/>
        </a:solidFill>
        <a:latin typeface="+mn-lt"/>
        <a:ea typeface="+mn-ea"/>
        <a:cs typeface="+mn-cs"/>
      </a:defRPr>
    </a:lvl1pPr>
    <a:lvl2pPr marL="609448" algn="l" defTabSz="1218895" rtl="0" eaLnBrk="1" latinLnBrk="0" hangingPunct="1">
      <a:defRPr sz="2399" kern="1200">
        <a:solidFill>
          <a:schemeClr val="tx1"/>
        </a:solidFill>
        <a:latin typeface="+mn-lt"/>
        <a:ea typeface="+mn-ea"/>
        <a:cs typeface="+mn-cs"/>
      </a:defRPr>
    </a:lvl2pPr>
    <a:lvl3pPr marL="1218895" algn="l" defTabSz="1218895" rtl="0" eaLnBrk="1" latinLnBrk="0" hangingPunct="1">
      <a:defRPr sz="2399" kern="1200">
        <a:solidFill>
          <a:schemeClr val="tx1"/>
        </a:solidFill>
        <a:latin typeface="+mn-lt"/>
        <a:ea typeface="+mn-ea"/>
        <a:cs typeface="+mn-cs"/>
      </a:defRPr>
    </a:lvl3pPr>
    <a:lvl4pPr marL="1828343" algn="l" defTabSz="1218895" rtl="0" eaLnBrk="1" latinLnBrk="0" hangingPunct="1">
      <a:defRPr sz="2399" kern="1200">
        <a:solidFill>
          <a:schemeClr val="tx1"/>
        </a:solidFill>
        <a:latin typeface="+mn-lt"/>
        <a:ea typeface="+mn-ea"/>
        <a:cs typeface="+mn-cs"/>
      </a:defRPr>
    </a:lvl4pPr>
    <a:lvl5pPr marL="2437790" algn="l" defTabSz="1218895" rtl="0" eaLnBrk="1" latinLnBrk="0" hangingPunct="1">
      <a:defRPr sz="2399" kern="1200">
        <a:solidFill>
          <a:schemeClr val="tx1"/>
        </a:solidFill>
        <a:latin typeface="+mn-lt"/>
        <a:ea typeface="+mn-ea"/>
        <a:cs typeface="+mn-cs"/>
      </a:defRPr>
    </a:lvl5pPr>
    <a:lvl6pPr marL="3047238" algn="l" defTabSz="1218895" rtl="0" eaLnBrk="1" latinLnBrk="0" hangingPunct="1">
      <a:defRPr sz="2399" kern="1200">
        <a:solidFill>
          <a:schemeClr val="tx1"/>
        </a:solidFill>
        <a:latin typeface="+mn-lt"/>
        <a:ea typeface="+mn-ea"/>
        <a:cs typeface="+mn-cs"/>
      </a:defRPr>
    </a:lvl6pPr>
    <a:lvl7pPr marL="3656686" algn="l" defTabSz="1218895" rtl="0" eaLnBrk="1" latinLnBrk="0" hangingPunct="1">
      <a:defRPr sz="2399" kern="1200">
        <a:solidFill>
          <a:schemeClr val="tx1"/>
        </a:solidFill>
        <a:latin typeface="+mn-lt"/>
        <a:ea typeface="+mn-ea"/>
        <a:cs typeface="+mn-cs"/>
      </a:defRPr>
    </a:lvl7pPr>
    <a:lvl8pPr marL="4266133" algn="l" defTabSz="1218895" rtl="0" eaLnBrk="1" latinLnBrk="0" hangingPunct="1">
      <a:defRPr sz="2399" kern="1200">
        <a:solidFill>
          <a:schemeClr val="tx1"/>
        </a:solidFill>
        <a:latin typeface="+mn-lt"/>
        <a:ea typeface="+mn-ea"/>
        <a:cs typeface="+mn-cs"/>
      </a:defRPr>
    </a:lvl8pPr>
    <a:lvl9pPr marL="4875581" algn="l" defTabSz="1218895" rtl="0" eaLnBrk="1" latinLnBrk="0" hangingPunct="1">
      <a:defRPr sz="23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Right Click for Option" id="{4FDA67CD-A15C-4C29-8948-D1BF91269A83}">
          <p14:sldIdLst>
            <p14:sldId id="287"/>
            <p14:sldId id="299"/>
            <p14:sldId id="300"/>
            <p14:sldId id="337"/>
            <p14:sldId id="326"/>
            <p14:sldId id="304"/>
            <p14:sldId id="338"/>
            <p14:sldId id="339"/>
            <p14:sldId id="340"/>
            <p14:sldId id="325"/>
            <p14:sldId id="341"/>
            <p14:sldId id="342"/>
            <p14:sldId id="305"/>
            <p14:sldId id="343"/>
            <p14:sldId id="344"/>
            <p14:sldId id="327"/>
            <p14:sldId id="335"/>
            <p14:sldId id="336"/>
            <p14:sldId id="313"/>
            <p14:sldId id="320"/>
            <p14:sldId id="345"/>
            <p14:sldId id="346"/>
            <p14:sldId id="347"/>
            <p14:sldId id="348"/>
            <p14:sldId id="352"/>
            <p14:sldId id="349"/>
            <p14:sldId id="351"/>
            <p14:sldId id="355"/>
            <p14:sldId id="362"/>
            <p14:sldId id="363"/>
            <p14:sldId id="354"/>
            <p14:sldId id="350"/>
            <p14:sldId id="358"/>
            <p14:sldId id="311"/>
            <p14:sldId id="3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601" userDrawn="1">
          <p15:clr>
            <a:srgbClr val="A4A3A4"/>
          </p15:clr>
        </p15:guide>
        <p15:guide id="2" orient="horz" pos="4048" userDrawn="1">
          <p15:clr>
            <a:srgbClr val="A4A3A4"/>
          </p15:clr>
        </p15:guide>
        <p15:guide id="3" orient="horz" pos="1009" userDrawn="1">
          <p15:clr>
            <a:srgbClr val="A4A3A4"/>
          </p15:clr>
        </p15:guide>
        <p15:guide id="4" orient="horz" pos="3748" userDrawn="1">
          <p15:clr>
            <a:srgbClr val="A4A3A4"/>
          </p15:clr>
        </p15:guide>
        <p15:guide id="5" pos="7493" userDrawn="1">
          <p15:clr>
            <a:srgbClr val="A4A3A4"/>
          </p15:clr>
        </p15:guide>
        <p15:guide id="6" pos="6448" userDrawn="1">
          <p15:clr>
            <a:srgbClr val="A4A3A4"/>
          </p15:clr>
        </p15:guide>
        <p15:guide id="7" pos="18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E2F1"/>
    <a:srgbClr val="E0FCF1"/>
    <a:srgbClr val="3FBD8B"/>
    <a:srgbClr val="F78B00"/>
    <a:srgbClr val="E59D03"/>
    <a:srgbClr val="F9BE00"/>
    <a:srgbClr val="5A98FF"/>
    <a:srgbClr val="C5F2F9"/>
    <a:srgbClr val="FDD7D7"/>
    <a:srgbClr val="FB97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FCFC71-24ED-41CF-A70A-34C237FC8009}" v="3" dt="2026-08-20T05:05:16.574"/>
  </p1510:revLst>
</p1510:revInfo>
</file>

<file path=ppt/tableStyles.xml><?xml version="1.0" encoding="utf-8"?>
<a:tblStyleLst xmlns:a="http://schemas.openxmlformats.org/drawingml/2006/main" def="{A186E7CC-E9CA-4A81-9595-9A8B10420DC1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654" y="132"/>
      </p:cViewPr>
      <p:guideLst>
        <p:guide orient="horz" pos="601"/>
        <p:guide orient="horz" pos="4048"/>
        <p:guide orient="horz" pos="1009"/>
        <p:guide orient="horz" pos="3748"/>
        <p:guide pos="7493"/>
        <p:guide pos="6448"/>
        <p:guide pos="18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commentAuthors" Target="commentAuthors.xml"/><Relationship Id="rId45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Relationship Id="rId46" Type="http://schemas.microsoft.com/office/2018/10/relationships/authors" Target="authors.xml"/><Relationship Id="rId20" Type="http://schemas.openxmlformats.org/officeDocument/2006/relationships/slide" Target="slides/slide18.xml"/><Relationship Id="rId4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7200"/>
          </a:xfrm>
          <a:prstGeom prst="rect">
            <a:avLst/>
          </a:prstGeom>
        </p:spPr>
        <p:txBody>
          <a:bodyPr vert="horz" lIns="72000" tIns="72000" rIns="72000" bIns="72000" rtlCol="0" anchor="t" anchorCtr="0"/>
          <a:lstStyle/>
          <a:p>
            <a:endParaRPr lang="en-AU" sz="1000"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72000" tIns="72000" rIns="72000" bIns="72000" rtlCol="0"/>
          <a:lstStyle>
            <a:lvl1pPr algn="r">
              <a:defRPr sz="1200"/>
            </a:lvl1pPr>
          </a:lstStyle>
          <a:p>
            <a:fld id="{4E50C307-5AD1-4F8C-91A0-1FC7219EFB34}" type="datetimeFigureOut">
              <a:rPr lang="en-AU" sz="1000" smtClean="0">
                <a:cs typeface="Arial" pitchFamily="34" charset="0"/>
              </a:rPr>
              <a:t>26/08/2026</a:t>
            </a:fld>
            <a:endParaRPr lang="en-AU" sz="1000"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72000" tIns="72000" rIns="72000" bIns="72000" rtlCol="0" anchor="b"/>
          <a:lstStyle>
            <a:lvl1pPr algn="l">
              <a:defRPr sz="1200"/>
            </a:lvl1pPr>
          </a:lstStyle>
          <a:p>
            <a:endParaRPr lang="en-AU" sz="1000"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769261" y="8685213"/>
            <a:ext cx="1087153" cy="457200"/>
          </a:xfrm>
          <a:prstGeom prst="rect">
            <a:avLst/>
          </a:prstGeom>
        </p:spPr>
        <p:txBody>
          <a:bodyPr vert="horz" lIns="0" tIns="36000" rIns="91440" bIns="36000" rtlCol="0" anchor="b"/>
          <a:lstStyle>
            <a:lvl1pPr algn="r">
              <a:defRPr sz="1200"/>
            </a:lvl1pPr>
          </a:lstStyle>
          <a:p>
            <a:fld id="{AF84CFB5-B6E9-4915-957C-05CFA717E28F}" type="slidenum">
              <a:rPr lang="en-AU" sz="1000" smtClean="0">
                <a:cs typeface="Arial" pitchFamily="34" charset="0"/>
              </a:rPr>
              <a:t>‹#›</a:t>
            </a:fld>
            <a:endParaRPr lang="en-AU" sz="100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2905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76200" y="76200"/>
            <a:ext cx="5017985" cy="381000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1200">
                <a:latin typeface="+mn-lt"/>
              </a:defRPr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398770" y="64770"/>
            <a:ext cx="1417320" cy="381000"/>
          </a:xfrm>
          <a:prstGeom prst="rect">
            <a:avLst/>
          </a:prstGeom>
        </p:spPr>
        <p:txBody>
          <a:bodyPr vert="horz" lIns="0" tIns="0" rIns="0" bIns="0" rtlCol="0"/>
          <a:lstStyle>
            <a:lvl1pPr algn="r">
              <a:defRPr sz="1200">
                <a:latin typeface="+mn-lt"/>
              </a:defRPr>
            </a:lvl1pPr>
          </a:lstStyle>
          <a:p>
            <a:fld id="{9BB1C32A-CF46-409D-8B8D-587A7E3A4DCC}" type="datetimeFigureOut">
              <a:rPr lang="en-AU" smtClean="0"/>
              <a:pPr/>
              <a:t>26/08/2026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246063" y="542925"/>
            <a:ext cx="7342188" cy="4130675"/>
          </a:xfrm>
          <a:prstGeom prst="rect">
            <a:avLst/>
          </a:prstGeom>
          <a:noFill/>
          <a:ln w="3175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2264" y="4977044"/>
            <a:ext cx="5505891" cy="348115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AU" noProof="0"/>
              <a:t>Click to edit Master text styles</a:t>
            </a:r>
          </a:p>
          <a:p>
            <a:pPr marL="0" lvl="1"/>
            <a:r>
              <a:rPr lang="en-AU" noProof="0"/>
              <a:t>Second level</a:t>
            </a:r>
          </a:p>
          <a:p>
            <a:pPr marL="144000" lvl="2" indent="-144000">
              <a:buFont typeface="Arial" pitchFamily="34" charset="0"/>
              <a:buChar char="•"/>
            </a:pPr>
            <a:r>
              <a:rPr lang="en-AU" noProof="0"/>
              <a:t>Third level</a:t>
            </a:r>
          </a:p>
          <a:p>
            <a:pPr marL="288000" lvl="3" indent="-144000">
              <a:buFont typeface="Arial" pitchFamily="34" charset="0"/>
              <a:buChar char="•"/>
            </a:pPr>
            <a:r>
              <a:rPr lang="en-AU" noProof="0"/>
              <a:t>Fourth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76200" y="8685213"/>
            <a:ext cx="4800600" cy="360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+mn-lt"/>
                <a:cs typeface="Arial" pitchFamily="34" charset="0"/>
              </a:defRPr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855969" y="8685213"/>
            <a:ext cx="989013" cy="360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+mn-lt"/>
              </a:defRPr>
            </a:lvl1pPr>
          </a:lstStyle>
          <a:p>
            <a:fld id="{D5A593CC-2149-4E6C-BC3C-0044C280ECB2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72576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895" rtl="0" eaLnBrk="1" latinLnBrk="0" hangingPunct="1">
      <a:defRPr lang="en-US" sz="1600" b="1" kern="1200" dirty="0" smtClean="0">
        <a:solidFill>
          <a:schemeClr val="tx1"/>
        </a:solidFill>
        <a:latin typeface="+mn-lt"/>
        <a:ea typeface="+mn-ea"/>
        <a:cs typeface="Arial" pitchFamily="34" charset="0"/>
      </a:defRPr>
    </a:lvl1pPr>
    <a:lvl2pPr marL="609448" algn="l" defTabSz="1218895" rtl="0" eaLnBrk="1" latinLnBrk="0" hangingPunct="1">
      <a:defRPr lang="en-US" sz="1600" kern="1200" dirty="0" smtClean="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1218895" algn="l" defTabSz="1218895" rtl="0" eaLnBrk="1" latinLnBrk="0" hangingPunct="1">
      <a:defRPr lang="en-US" sz="1600" kern="1200" dirty="0" smtClean="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828343" algn="l" defTabSz="1218895" rtl="0" eaLnBrk="1" latinLnBrk="0" hangingPunct="1">
      <a:defRPr lang="en-US" sz="1600" kern="1200" dirty="0" smtClean="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2437790" algn="l" defTabSz="1218895" rtl="0" eaLnBrk="1" latinLnBrk="0" hangingPunct="1">
      <a:defRPr lang="en-AU" sz="1600" kern="1200" baseline="0" dirty="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3047238" algn="l" defTabSz="12188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686" algn="l" defTabSz="12188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133" algn="l" defTabSz="12188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581" algn="l" defTabSz="12188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6523E1F-2C07-9BFE-E12B-785BEA27CBA7}"/>
              </a:ext>
            </a:extLst>
          </p:cNvPr>
          <p:cNvSpPr/>
          <p:nvPr userDrawn="1"/>
        </p:nvSpPr>
        <p:spPr>
          <a:xfrm>
            <a:off x="1" y="5724255"/>
            <a:ext cx="12191999" cy="1133745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F22226-8112-B345-8400-2663AF95AA30}"/>
              </a:ext>
            </a:extLst>
          </p:cNvPr>
          <p:cNvSpPr/>
          <p:nvPr userDrawn="1"/>
        </p:nvSpPr>
        <p:spPr>
          <a:xfrm>
            <a:off x="1" y="1628800"/>
            <a:ext cx="12191999" cy="40953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28A07-C4C1-30A7-8E94-96BA6D0D0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20" y="2753925"/>
            <a:ext cx="8955384" cy="742940"/>
          </a:xfrm>
        </p:spPr>
        <p:txBody>
          <a:bodyPr/>
          <a:lstStyle>
            <a:lvl1pPr>
              <a:lnSpc>
                <a:spcPts val="5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851623C-3CAA-6B21-12BC-B4C629FFFA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6021" y="3609020"/>
            <a:ext cx="8955384" cy="2115105"/>
          </a:xfrm>
        </p:spPr>
        <p:txBody>
          <a:bodyPr/>
          <a:lstStyle>
            <a:lvl1pPr>
              <a:lnSpc>
                <a:spcPts val="3600"/>
              </a:lnSpc>
              <a:spcAft>
                <a:spcPts val="0"/>
              </a:spcAft>
              <a:defRPr sz="3600" b="1">
                <a:solidFill>
                  <a:schemeClr val="bg1"/>
                </a:solidFill>
              </a:defRPr>
            </a:lvl1pPr>
            <a:lvl2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2pPr>
            <a:lvl3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3pPr>
            <a:lvl4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4pPr>
            <a:lvl5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5pPr>
            <a:lvl6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6pPr>
            <a:lvl7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7pPr>
            <a:lvl8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8pPr>
            <a:lvl9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43CD64-1628-65FA-D967-4DFA9EF693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6024" y="449156"/>
            <a:ext cx="3027215" cy="6586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4A99148-3C20-3C25-7758-74B9D7C026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AU" sz="1000" b="1" smtClean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F3D0BC25-56EB-DAB4-0EC0-05078E3D2C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2"/>
                </a:solidFill>
              </a:defRPr>
            </a:lvl1pPr>
          </a:lstStyle>
          <a:p>
            <a:r>
              <a:rPr lang="en-AU"/>
              <a:t>resolve.edu.au</a:t>
            </a:r>
          </a:p>
        </p:txBody>
      </p:sp>
      <p:pic>
        <p:nvPicPr>
          <p:cNvPr id="7" name="Graphic 3">
            <a:extLst>
              <a:ext uri="{FF2B5EF4-FFF2-40B4-BE49-F238E27FC236}">
                <a16:creationId xmlns:a16="http://schemas.microsoft.com/office/drawing/2014/main" id="{EEDEFEFB-2C29-0CD5-CC75-45028BC8F815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5666" y="6264315"/>
            <a:ext cx="886643" cy="31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9361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lumn Content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F4AC8-12B8-0E66-F8D6-2EA109245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AU" noProof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2A1B74A-3EE4-0F1C-F078-00122E08DC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89936" y="1692000"/>
            <a:ext cx="6971249" cy="3852000"/>
          </a:xfrm>
        </p:spPr>
        <p:txBody>
          <a:bodyPr numCol="2" spcCol="468000"/>
          <a:lstStyle/>
          <a:p>
            <a:pPr lvl="0"/>
            <a:r>
              <a:rPr lang="en-AU" noProof="0"/>
              <a:t>Use the increase/decrease list level buttons to change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  <a:p>
            <a:pPr lvl="5"/>
            <a:r>
              <a:rPr lang="en-AU" noProof="0"/>
              <a:t>Sixth level</a:t>
            </a:r>
          </a:p>
          <a:p>
            <a:pPr lvl="6"/>
            <a:r>
              <a:rPr lang="en-AU" noProof="0"/>
              <a:t>Seventh level</a:t>
            </a:r>
          </a:p>
          <a:p>
            <a:pPr lvl="7"/>
            <a:r>
              <a:rPr lang="en-AU" noProof="0"/>
              <a:t>Eighth level</a:t>
            </a:r>
          </a:p>
          <a:p>
            <a:pPr lvl="8"/>
            <a:r>
              <a:rPr lang="en-AU" noProof="0"/>
              <a:t>Ninth level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E8D9A4BC-2BB1-B4C9-433F-54495B68C2E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64945" y="1692000"/>
            <a:ext cx="3241390" cy="3852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AU"/>
              <a:t>Click icon to insert Picture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B2EC4D4-6736-94F1-CB7B-EF955DEDD44E}"/>
              </a:ext>
            </a:extLst>
          </p:cNvPr>
          <p:cNvCxnSpPr>
            <a:cxnSpLocks/>
          </p:cNvCxnSpPr>
          <p:nvPr userDrawn="1"/>
        </p:nvCxnSpPr>
        <p:spPr>
          <a:xfrm>
            <a:off x="789935" y="1283948"/>
            <a:ext cx="10616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04BE50-7303-0570-F651-0B594EE61D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D4736CE7-A4CA-F851-9E4B-0268F6BE785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60902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F4AC8-12B8-0E66-F8D6-2EA109245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AU" noProof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EC2DFFF-BC30-7588-CBE4-CEA369C56BF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89935" y="1692000"/>
            <a:ext cx="10616400" cy="3852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AU"/>
              <a:t>Click icon to insert Picture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81D7A9-DFD9-E529-87FA-1C22B34E466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35C08D-0CE6-7222-C6B8-13D7E56C5A3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FAE1D76-1E3E-5A7E-9259-734BFE6090F4}"/>
              </a:ext>
            </a:extLst>
          </p:cNvPr>
          <p:cNvCxnSpPr>
            <a:cxnSpLocks/>
          </p:cNvCxnSpPr>
          <p:nvPr userDrawn="1"/>
        </p:nvCxnSpPr>
        <p:spPr>
          <a:xfrm>
            <a:off x="789935" y="1283948"/>
            <a:ext cx="10616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36232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F4AC8-12B8-0E66-F8D6-2EA109245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AU" noProof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2A1B74A-3EE4-0F1C-F078-00122E08DC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89936" y="1692000"/>
            <a:ext cx="5047200" cy="3852000"/>
          </a:xfrm>
        </p:spPr>
        <p:txBody>
          <a:bodyPr/>
          <a:lstStyle/>
          <a:p>
            <a:pPr lvl="0"/>
            <a:r>
              <a:rPr lang="en-AU" noProof="0"/>
              <a:t>Use the increase/decrease list level buttons to change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  <a:p>
            <a:pPr lvl="5"/>
            <a:r>
              <a:rPr lang="en-AU" noProof="0"/>
              <a:t>Sixth level</a:t>
            </a:r>
          </a:p>
          <a:p>
            <a:pPr lvl="6"/>
            <a:r>
              <a:rPr lang="en-AU" noProof="0"/>
              <a:t>Seventh level</a:t>
            </a:r>
          </a:p>
          <a:p>
            <a:pPr lvl="7"/>
            <a:r>
              <a:rPr lang="en-AU" noProof="0"/>
              <a:t>Eighth level</a:t>
            </a:r>
          </a:p>
          <a:p>
            <a:pPr lvl="8"/>
            <a:r>
              <a:rPr lang="en-AU" noProof="0"/>
              <a:t>Ninth level</a:t>
            </a:r>
          </a:p>
          <a:p>
            <a:pPr lvl="0"/>
            <a:endParaRPr lang="en-AU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81D7A9-DFD9-E529-87FA-1C22B34E466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35C08D-0CE6-7222-C6B8-13D7E56C5A3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FAE1D76-1E3E-5A7E-9259-734BFE6090F4}"/>
              </a:ext>
            </a:extLst>
          </p:cNvPr>
          <p:cNvCxnSpPr>
            <a:cxnSpLocks/>
          </p:cNvCxnSpPr>
          <p:nvPr userDrawn="1"/>
        </p:nvCxnSpPr>
        <p:spPr>
          <a:xfrm>
            <a:off x="789935" y="1283948"/>
            <a:ext cx="10616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able Placeholder 5">
            <a:extLst>
              <a:ext uri="{FF2B5EF4-FFF2-40B4-BE49-F238E27FC236}">
                <a16:creationId xmlns:a16="http://schemas.microsoft.com/office/drawing/2014/main" id="{FA98472D-486B-498A-D50E-32AF601538C0}"/>
              </a:ext>
            </a:extLst>
          </p:cNvPr>
          <p:cNvSpPr>
            <a:spLocks noGrp="1"/>
          </p:cNvSpPr>
          <p:nvPr>
            <p:ph type="tbl" sz="quarter" idx="18" hasCustomPrompt="1"/>
          </p:nvPr>
        </p:nvSpPr>
        <p:spPr>
          <a:xfrm>
            <a:off x="6359135" y="1692000"/>
            <a:ext cx="5047200" cy="3852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AU"/>
              <a:t>Click icon to insert Table</a:t>
            </a:r>
          </a:p>
        </p:txBody>
      </p:sp>
    </p:spTree>
    <p:extLst>
      <p:ext uri="{BB962C8B-B14F-4D97-AF65-F5344CB8AC3E}">
        <p14:creationId xmlns:p14="http://schemas.microsoft.com/office/powerpoint/2010/main" val="34817663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F4AC8-12B8-0E66-F8D6-2EA109245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AU" noProof="0"/>
          </a:p>
        </p:txBody>
      </p: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FB527207-12DA-E260-FE1E-B7DFF6F16B9E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789935" y="1692000"/>
            <a:ext cx="10616400" cy="3852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AU"/>
              <a:t>Click icon to insert Table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EEACDEE-B324-0328-C538-D18B0F3CFFC9}"/>
              </a:ext>
            </a:extLst>
          </p:cNvPr>
          <p:cNvCxnSpPr>
            <a:cxnSpLocks/>
          </p:cNvCxnSpPr>
          <p:nvPr userDrawn="1"/>
        </p:nvCxnSpPr>
        <p:spPr>
          <a:xfrm>
            <a:off x="789935" y="1283948"/>
            <a:ext cx="10616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7197612C-6EC9-4E05-62EA-553338434FED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8586D0DB-467A-49D4-378A-64E7DB7D936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495105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97687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6523E1F-2C07-9BFE-E12B-785BEA27CBA7}"/>
              </a:ext>
            </a:extLst>
          </p:cNvPr>
          <p:cNvSpPr/>
          <p:nvPr userDrawn="1"/>
        </p:nvSpPr>
        <p:spPr>
          <a:xfrm>
            <a:off x="1" y="5724255"/>
            <a:ext cx="12191999" cy="1133745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F22226-8112-B345-8400-2663AF95AA30}"/>
              </a:ext>
            </a:extLst>
          </p:cNvPr>
          <p:cNvSpPr/>
          <p:nvPr userDrawn="1"/>
        </p:nvSpPr>
        <p:spPr>
          <a:xfrm>
            <a:off x="1" y="1628800"/>
            <a:ext cx="12191999" cy="40953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28A07-C4C1-30A7-8E94-96BA6D0D0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20" y="2753925"/>
            <a:ext cx="8955384" cy="742940"/>
          </a:xfrm>
        </p:spPr>
        <p:txBody>
          <a:bodyPr/>
          <a:lstStyle>
            <a:lvl1pPr>
              <a:lnSpc>
                <a:spcPts val="5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851623C-3CAA-6B21-12BC-B4C629FFFA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6021" y="3609020"/>
            <a:ext cx="8955384" cy="2115105"/>
          </a:xfrm>
        </p:spPr>
        <p:txBody>
          <a:bodyPr/>
          <a:lstStyle>
            <a:lvl1pPr>
              <a:lnSpc>
                <a:spcPts val="3600"/>
              </a:lnSpc>
              <a:spcAft>
                <a:spcPts val="0"/>
              </a:spcAft>
              <a:defRPr sz="3600" b="1">
                <a:solidFill>
                  <a:schemeClr val="bg1"/>
                </a:solidFill>
              </a:defRPr>
            </a:lvl1pPr>
            <a:lvl2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2pPr>
            <a:lvl3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3pPr>
            <a:lvl4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4pPr>
            <a:lvl5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5pPr>
            <a:lvl6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6pPr>
            <a:lvl7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7pPr>
            <a:lvl8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8pPr>
            <a:lvl9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6</a:t>
            </a:r>
          </a:p>
          <a:p>
            <a:pPr lvl="6"/>
            <a:r>
              <a:rPr lang="en-US"/>
              <a:t>7</a:t>
            </a:r>
          </a:p>
          <a:p>
            <a:pPr lvl="7"/>
            <a:r>
              <a:rPr lang="en-US"/>
              <a:t>8</a:t>
            </a:r>
          </a:p>
          <a:p>
            <a:pPr lvl="8"/>
            <a:r>
              <a:rPr lang="en-US"/>
              <a:t>9</a:t>
            </a:r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43CD64-1628-65FA-D967-4DFA9EF693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6024" y="449156"/>
            <a:ext cx="3027215" cy="6586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4A99148-3C20-3C25-7758-74B9D7C026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AU" sz="1000" b="1" smtClean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F3D0BC25-56EB-DAB4-0EC0-05078E3D2C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2"/>
                </a:solidFill>
              </a:defRPr>
            </a:lvl1pPr>
          </a:lstStyle>
          <a:p>
            <a:r>
              <a:rPr lang="en-AU"/>
              <a:t>resolve.edu.au</a:t>
            </a:r>
          </a:p>
        </p:txBody>
      </p:sp>
      <p:pic>
        <p:nvPicPr>
          <p:cNvPr id="7" name="Graphic 3">
            <a:extLst>
              <a:ext uri="{FF2B5EF4-FFF2-40B4-BE49-F238E27FC236}">
                <a16:creationId xmlns:a16="http://schemas.microsoft.com/office/drawing/2014/main" id="{EEDEFEFB-2C29-0CD5-CC75-45028BC8F815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5666" y="6264315"/>
            <a:ext cx="886643" cy="31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4230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28A07-C4C1-30A7-8E94-96BA6D0D0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20" y="2753925"/>
            <a:ext cx="8955384" cy="742940"/>
          </a:xfrm>
        </p:spPr>
        <p:txBody>
          <a:bodyPr/>
          <a:lstStyle>
            <a:lvl1pPr>
              <a:lnSpc>
                <a:spcPts val="5000"/>
              </a:lnSpc>
              <a:defRPr sz="50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851623C-3CAA-6B21-12BC-B4C629FFFA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6021" y="3609020"/>
            <a:ext cx="8955384" cy="2115105"/>
          </a:xfrm>
        </p:spPr>
        <p:txBody>
          <a:bodyPr/>
          <a:lstStyle>
            <a:lvl1pPr>
              <a:lnSpc>
                <a:spcPts val="3600"/>
              </a:lnSpc>
              <a:spcAft>
                <a:spcPts val="0"/>
              </a:spcAft>
              <a:defRPr sz="3600" b="1">
                <a:solidFill>
                  <a:schemeClr val="tx1"/>
                </a:solidFill>
              </a:defRPr>
            </a:lvl1pPr>
            <a:lvl2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2pPr>
            <a:lvl3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3pPr>
            <a:lvl4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4pPr>
            <a:lvl5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5pPr>
            <a:lvl6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6pPr>
            <a:lvl7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7pPr>
            <a:lvl8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8pPr>
            <a:lvl9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6</a:t>
            </a:r>
          </a:p>
          <a:p>
            <a:pPr lvl="6"/>
            <a:r>
              <a:rPr lang="en-US"/>
              <a:t>7</a:t>
            </a:r>
          </a:p>
          <a:p>
            <a:pPr lvl="7"/>
            <a:r>
              <a:rPr lang="en-US"/>
              <a:t>8</a:t>
            </a:r>
          </a:p>
          <a:p>
            <a:pPr lvl="8"/>
            <a:r>
              <a:rPr lang="en-US"/>
              <a:t>9</a:t>
            </a:r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43CD64-1628-65FA-D967-4DFA9EF693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6024" y="449156"/>
            <a:ext cx="3027215" cy="6586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4A99148-3C20-3C25-7758-74B9D7C026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AU" sz="1000" b="1" smtClean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F3D0BC25-56EB-DAB4-0EC0-05078E3D2C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2"/>
                </a:solidFill>
              </a:defRPr>
            </a:lvl1pPr>
          </a:lstStyle>
          <a:p>
            <a:r>
              <a:rPr lang="en-AU"/>
              <a:t>resolve.edu.au</a:t>
            </a:r>
          </a:p>
        </p:txBody>
      </p:sp>
    </p:spTree>
    <p:extLst>
      <p:ext uri="{BB962C8B-B14F-4D97-AF65-F5344CB8AC3E}">
        <p14:creationId xmlns:p14="http://schemas.microsoft.com/office/powerpoint/2010/main" val="27201410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28A07-C4C1-30A7-8E94-96BA6D0D0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20" y="2928230"/>
            <a:ext cx="8865375" cy="1001540"/>
          </a:xfrm>
        </p:spPr>
        <p:txBody>
          <a:bodyPr anchor="ctr" anchorCtr="0"/>
          <a:lstStyle>
            <a:lvl1pPr>
              <a:lnSpc>
                <a:spcPts val="5000"/>
              </a:lnSpc>
              <a:defRPr sz="50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43CD64-1628-65FA-D967-4DFA9EF693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6020" y="449146"/>
            <a:ext cx="3027215" cy="6586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1748B71-14EC-70A3-F43D-7D0BC9F218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AU" sz="1000" b="1" smtClean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A7280FB5-9001-67D1-C2CE-6EE80739D3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2"/>
                </a:solidFill>
              </a:defRPr>
            </a:lvl1pPr>
          </a:lstStyle>
          <a:p>
            <a:r>
              <a:rPr lang="en-AU"/>
              <a:t>resolve.edu.au</a:t>
            </a:r>
          </a:p>
        </p:txBody>
      </p:sp>
    </p:spTree>
    <p:extLst>
      <p:ext uri="{BB962C8B-B14F-4D97-AF65-F5344CB8AC3E}">
        <p14:creationId xmlns:p14="http://schemas.microsoft.com/office/powerpoint/2010/main" val="34333572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_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269A917-35EB-C0C2-87CF-A94D434BD58C}"/>
              </a:ext>
            </a:extLst>
          </p:cNvPr>
          <p:cNvSpPr/>
          <p:nvPr userDrawn="1"/>
        </p:nvSpPr>
        <p:spPr>
          <a:xfrm>
            <a:off x="1" y="1628800"/>
            <a:ext cx="12191999" cy="522920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28A07-C4C1-30A7-8E94-96BA6D0D0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20" y="2928230"/>
            <a:ext cx="8865375" cy="1001540"/>
          </a:xfrm>
        </p:spPr>
        <p:txBody>
          <a:bodyPr anchor="ctr" anchorCtr="0"/>
          <a:lstStyle>
            <a:lvl1pPr>
              <a:lnSpc>
                <a:spcPts val="5000"/>
              </a:lnSpc>
              <a:defRPr sz="50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43CD64-1628-65FA-D967-4DFA9EF693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6020" y="449146"/>
            <a:ext cx="3027215" cy="6586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1748B71-14EC-70A3-F43D-7D0BC9F218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AU" sz="1000" b="1" smtClean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A7280FB5-9001-67D1-C2CE-6EE80739D3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2"/>
                </a:solidFill>
              </a:defRPr>
            </a:lvl1pPr>
          </a:lstStyle>
          <a:p>
            <a:r>
              <a:rPr lang="en-AU"/>
              <a:t>resolve.edu.au</a:t>
            </a:r>
          </a:p>
        </p:txBody>
      </p:sp>
      <p:pic>
        <p:nvPicPr>
          <p:cNvPr id="6" name="Graphic 3">
            <a:extLst>
              <a:ext uri="{FF2B5EF4-FFF2-40B4-BE49-F238E27FC236}">
                <a16:creationId xmlns:a16="http://schemas.microsoft.com/office/drawing/2014/main" id="{B9217EA5-C06B-132D-DDC4-E68E975E4564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5666" y="6264315"/>
            <a:ext cx="886643" cy="31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594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_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269A917-35EB-C0C2-87CF-A94D434BD58C}"/>
              </a:ext>
            </a:extLst>
          </p:cNvPr>
          <p:cNvSpPr/>
          <p:nvPr userDrawn="1"/>
        </p:nvSpPr>
        <p:spPr>
          <a:xfrm>
            <a:off x="1" y="1628800"/>
            <a:ext cx="12191999" cy="52291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28A07-C4C1-30A7-8E94-96BA6D0D0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20" y="2928230"/>
            <a:ext cx="8865375" cy="1001540"/>
          </a:xfrm>
        </p:spPr>
        <p:txBody>
          <a:bodyPr anchor="ctr" anchorCtr="0"/>
          <a:lstStyle>
            <a:lvl1pPr>
              <a:lnSpc>
                <a:spcPts val="5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43CD64-1628-65FA-D967-4DFA9EF693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6020" y="449146"/>
            <a:ext cx="3027215" cy="6586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1748B71-14EC-70A3-F43D-7D0BC9F218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AU" sz="1000" b="1" smtClean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AU" sz="1200"/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/>
              <a:t>)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A7280FB5-9001-67D1-C2CE-6EE80739D3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1"/>
                </a:solidFill>
              </a:defRPr>
            </a:lvl1pPr>
          </a:lstStyle>
          <a:p>
            <a:r>
              <a:rPr lang="en-AU"/>
              <a:t>resolve.edu.au</a:t>
            </a:r>
          </a:p>
        </p:txBody>
      </p:sp>
      <p:pic>
        <p:nvPicPr>
          <p:cNvPr id="6" name="Graphic 3">
            <a:extLst>
              <a:ext uri="{FF2B5EF4-FFF2-40B4-BE49-F238E27FC236}">
                <a16:creationId xmlns:a16="http://schemas.microsoft.com/office/drawing/2014/main" id="{B9217EA5-C06B-132D-DDC4-E68E975E4564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5666" y="6264315"/>
            <a:ext cx="886643" cy="31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0745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28A07-C4C1-30A7-8E94-96BA6D0D0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20" y="2753925"/>
            <a:ext cx="8955384" cy="742940"/>
          </a:xfrm>
        </p:spPr>
        <p:txBody>
          <a:bodyPr/>
          <a:lstStyle>
            <a:lvl1pPr>
              <a:lnSpc>
                <a:spcPts val="5000"/>
              </a:lnSpc>
              <a:defRPr sz="50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851623C-3CAA-6B21-12BC-B4C629FFFA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6021" y="3609020"/>
            <a:ext cx="8955384" cy="2115105"/>
          </a:xfrm>
        </p:spPr>
        <p:txBody>
          <a:bodyPr/>
          <a:lstStyle>
            <a:lvl1pPr>
              <a:lnSpc>
                <a:spcPts val="3600"/>
              </a:lnSpc>
              <a:spcAft>
                <a:spcPts val="0"/>
              </a:spcAft>
              <a:defRPr sz="3600" b="1">
                <a:solidFill>
                  <a:schemeClr val="tx1"/>
                </a:solidFill>
              </a:defRPr>
            </a:lvl1pPr>
            <a:lvl2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2pPr>
            <a:lvl3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3pPr>
            <a:lvl4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4pPr>
            <a:lvl5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5pPr>
            <a:lvl6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6pPr>
            <a:lvl7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7pPr>
            <a:lvl8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8pPr>
            <a:lvl9pPr marL="0" indent="0">
              <a:lnSpc>
                <a:spcPts val="3600"/>
              </a:lnSpc>
              <a:spcAft>
                <a:spcPts val="0"/>
              </a:spcAft>
              <a:buNone/>
              <a:defRPr sz="36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43CD64-1628-65FA-D967-4DFA9EF693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6024" y="449156"/>
            <a:ext cx="3027215" cy="6586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4A99148-3C20-3C25-7758-74B9D7C026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AU" sz="1000" b="1" smtClean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F3D0BC25-56EB-DAB4-0EC0-05078E3D2C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2"/>
                </a:solidFill>
              </a:defRPr>
            </a:lvl1pPr>
          </a:lstStyle>
          <a:p>
            <a:r>
              <a:rPr lang="en-AU"/>
              <a:t>resolve.edu.au</a:t>
            </a:r>
          </a:p>
        </p:txBody>
      </p:sp>
    </p:spTree>
    <p:extLst>
      <p:ext uri="{BB962C8B-B14F-4D97-AF65-F5344CB8AC3E}">
        <p14:creationId xmlns:p14="http://schemas.microsoft.com/office/powerpoint/2010/main" val="37358978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_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269A917-35EB-C0C2-87CF-A94D434BD58C}"/>
              </a:ext>
            </a:extLst>
          </p:cNvPr>
          <p:cNvSpPr/>
          <p:nvPr userDrawn="1"/>
        </p:nvSpPr>
        <p:spPr>
          <a:xfrm>
            <a:off x="1" y="2303875"/>
            <a:ext cx="12191999" cy="2250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28A07-C4C1-30A7-8E94-96BA6D0D0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20" y="2928230"/>
            <a:ext cx="8865375" cy="1001540"/>
          </a:xfrm>
        </p:spPr>
        <p:txBody>
          <a:bodyPr anchor="ctr" anchorCtr="0"/>
          <a:lstStyle>
            <a:lvl1pPr>
              <a:lnSpc>
                <a:spcPts val="5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43CD64-1628-65FA-D967-4DFA9EF693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6020" y="449146"/>
            <a:ext cx="3027215" cy="6586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1748B71-14EC-70A3-F43D-7D0BC9F218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AU" sz="1000" b="1" smtClean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AU" sz="1200"/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/>
              <a:t>)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A7280FB5-9001-67D1-C2CE-6EE80739D3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2"/>
                </a:solidFill>
              </a:defRPr>
            </a:lvl1pPr>
          </a:lstStyle>
          <a:p>
            <a:r>
              <a:rPr lang="en-AU"/>
              <a:t>resolve.edu.au</a:t>
            </a:r>
          </a:p>
        </p:txBody>
      </p:sp>
      <p:pic>
        <p:nvPicPr>
          <p:cNvPr id="6" name="Graphic 3">
            <a:extLst>
              <a:ext uri="{FF2B5EF4-FFF2-40B4-BE49-F238E27FC236}">
                <a16:creationId xmlns:a16="http://schemas.microsoft.com/office/drawing/2014/main" id="{B9217EA5-C06B-132D-DDC4-E68E975E4564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5666" y="6264315"/>
            <a:ext cx="886643" cy="31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984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F4AC8-12B8-0E66-F8D6-2EA109245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noProof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2A1B74A-3EE4-0F1C-F078-00122E08DC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89936" y="1691999"/>
            <a:ext cx="10616398" cy="3852000"/>
          </a:xfrm>
        </p:spPr>
        <p:txBody>
          <a:bodyPr/>
          <a:lstStyle>
            <a:lvl1pPr>
              <a:spcAft>
                <a:spcPts val="800"/>
              </a:spcAft>
              <a:defRPr/>
            </a:lvl1pPr>
            <a:lvl2pPr>
              <a:spcAft>
                <a:spcPts val="800"/>
              </a:spcAft>
              <a:defRPr/>
            </a:lvl2pPr>
            <a:lvl3pPr>
              <a:spcAft>
                <a:spcPts val="800"/>
              </a:spcAft>
              <a:defRPr/>
            </a:lvl3pPr>
            <a:lvl4pPr>
              <a:spcAft>
                <a:spcPts val="800"/>
              </a:spcAft>
              <a:defRPr/>
            </a:lvl4pPr>
            <a:lvl5pPr>
              <a:spcAft>
                <a:spcPts val="800"/>
              </a:spcAft>
              <a:defRPr/>
            </a:lvl5pPr>
            <a:lvl6pPr>
              <a:spcAft>
                <a:spcPts val="800"/>
              </a:spcAft>
              <a:defRPr/>
            </a:lvl6pPr>
            <a:lvl7pPr>
              <a:spcAft>
                <a:spcPts val="800"/>
              </a:spcAft>
              <a:defRPr/>
            </a:lvl7pPr>
            <a:lvl8pPr>
              <a:spcAft>
                <a:spcPts val="800"/>
              </a:spcAft>
              <a:defRPr/>
            </a:lvl8pPr>
            <a:lvl9pPr>
              <a:spcAft>
                <a:spcPts val="800"/>
              </a:spcAft>
              <a:defRPr/>
            </a:lvl9pPr>
          </a:lstStyle>
          <a:p>
            <a:pPr lvl="0"/>
            <a:r>
              <a:rPr lang="en-AU" noProof="0"/>
              <a:t>Use the increase/decrease list level buttons to change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  <a:p>
            <a:pPr lvl="5"/>
            <a:r>
              <a:rPr lang="en-AU" noProof="0"/>
              <a:t>Sixth level</a:t>
            </a:r>
          </a:p>
          <a:p>
            <a:pPr lvl="6"/>
            <a:r>
              <a:rPr lang="en-AU" noProof="0"/>
              <a:t>Seventh level</a:t>
            </a:r>
          </a:p>
          <a:p>
            <a:pPr lvl="7"/>
            <a:r>
              <a:rPr lang="en-AU" noProof="0"/>
              <a:t>Eighth level</a:t>
            </a:r>
          </a:p>
          <a:p>
            <a:pPr lvl="8"/>
            <a:r>
              <a:rPr lang="en-AU" noProof="0"/>
              <a:t>Ninth level</a:t>
            </a:r>
          </a:p>
          <a:p>
            <a:pPr lvl="0"/>
            <a:endParaRPr lang="en-AU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E11957-4A74-A975-C0CA-8F433DBFEA9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AD20DA-08D2-9936-734C-E40EFDEFB65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60F852D-26A0-288B-A086-36AFF6182DBC}"/>
              </a:ext>
            </a:extLst>
          </p:cNvPr>
          <p:cNvCxnSpPr>
            <a:cxnSpLocks/>
          </p:cNvCxnSpPr>
          <p:nvPr userDrawn="1"/>
        </p:nvCxnSpPr>
        <p:spPr>
          <a:xfrm>
            <a:off x="789935" y="1283948"/>
            <a:ext cx="10616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58631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F4AC8-12B8-0E66-F8D6-2EA109245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noProof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2A1B74A-3EE4-0F1C-F078-00122E08DC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89936" y="1692000"/>
            <a:ext cx="5047200" cy="3852000"/>
          </a:xfrm>
        </p:spPr>
        <p:txBody>
          <a:bodyPr/>
          <a:lstStyle/>
          <a:p>
            <a:pPr lvl="0"/>
            <a:r>
              <a:rPr lang="en-AU" noProof="0"/>
              <a:t>Use the increase/decrease list level buttons to change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  <a:p>
            <a:pPr lvl="5"/>
            <a:r>
              <a:rPr lang="en-AU" noProof="0"/>
              <a:t>Sixth level</a:t>
            </a:r>
          </a:p>
          <a:p>
            <a:pPr lvl="6"/>
            <a:r>
              <a:rPr lang="en-AU" noProof="0"/>
              <a:t>Seventh level</a:t>
            </a:r>
          </a:p>
          <a:p>
            <a:pPr lvl="7"/>
            <a:r>
              <a:rPr lang="en-AU" noProof="0"/>
              <a:t>Eighth level</a:t>
            </a:r>
          </a:p>
          <a:p>
            <a:pPr lvl="8"/>
            <a:r>
              <a:rPr lang="en-AU" noProof="0"/>
              <a:t>Ninth level</a:t>
            </a:r>
          </a:p>
          <a:p>
            <a:pPr lvl="0"/>
            <a:endParaRPr lang="en-AU" noProof="0"/>
          </a:p>
        </p:txBody>
      </p:sp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6F975B4C-BAF5-E2EB-F9CA-8571039BF37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359135" y="1692000"/>
            <a:ext cx="5047200" cy="3852000"/>
          </a:xfrm>
        </p:spPr>
        <p:txBody>
          <a:bodyPr/>
          <a:lstStyle/>
          <a:p>
            <a:pPr lvl="0"/>
            <a:r>
              <a:rPr lang="en-AU" noProof="0"/>
              <a:t>Use the increase/decrease list level buttons to change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  <a:p>
            <a:pPr lvl="5"/>
            <a:r>
              <a:rPr lang="en-AU" noProof="0"/>
              <a:t>Sixth level</a:t>
            </a:r>
          </a:p>
          <a:p>
            <a:pPr lvl="6"/>
            <a:r>
              <a:rPr lang="en-AU" noProof="0"/>
              <a:t>Seventh level</a:t>
            </a:r>
          </a:p>
          <a:p>
            <a:pPr lvl="7"/>
            <a:r>
              <a:rPr lang="en-AU" noProof="0"/>
              <a:t>Eighth level</a:t>
            </a:r>
          </a:p>
          <a:p>
            <a:pPr lvl="8"/>
            <a:r>
              <a:rPr lang="en-AU" noProof="0"/>
              <a:t>Ninth level</a:t>
            </a:r>
          </a:p>
          <a:p>
            <a:pPr lvl="0"/>
            <a:endParaRPr lang="en-AU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0A3734-3014-C979-22C7-AD2EFFBC081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925235-F086-DE87-717A-33956E1A76D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6D4565F-4100-A6E8-C161-9A32892BCCFB}"/>
              </a:ext>
            </a:extLst>
          </p:cNvPr>
          <p:cNvCxnSpPr>
            <a:cxnSpLocks/>
          </p:cNvCxnSpPr>
          <p:nvPr userDrawn="1"/>
        </p:nvCxnSpPr>
        <p:spPr>
          <a:xfrm>
            <a:off x="789935" y="1283948"/>
            <a:ext cx="10616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51369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F4AC8-12B8-0E66-F8D6-2EA109245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noProof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2A1B74A-3EE4-0F1C-F078-00122E08DC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89936" y="1692000"/>
            <a:ext cx="5047200" cy="3852000"/>
          </a:xfrm>
        </p:spPr>
        <p:txBody>
          <a:bodyPr/>
          <a:lstStyle/>
          <a:p>
            <a:pPr lvl="0"/>
            <a:r>
              <a:rPr lang="en-AU" noProof="0"/>
              <a:t>Use the increase/decrease list level buttons to change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  <a:p>
            <a:pPr lvl="5"/>
            <a:r>
              <a:rPr lang="en-AU" noProof="0"/>
              <a:t>Sixth level</a:t>
            </a:r>
          </a:p>
          <a:p>
            <a:pPr lvl="6"/>
            <a:r>
              <a:rPr lang="en-AU" noProof="0"/>
              <a:t>Seventh level</a:t>
            </a:r>
          </a:p>
          <a:p>
            <a:pPr lvl="7"/>
            <a:r>
              <a:rPr lang="en-AU" noProof="0"/>
              <a:t>Eighth level</a:t>
            </a:r>
          </a:p>
          <a:p>
            <a:pPr lvl="8"/>
            <a:r>
              <a:rPr lang="en-AU" noProof="0"/>
              <a:t>Ninth level</a:t>
            </a:r>
          </a:p>
          <a:p>
            <a:pPr lvl="0"/>
            <a:endParaRPr lang="en-AU" noProof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EC2DFFF-BC30-7588-CBE4-CEA369C56BF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359135" y="1692000"/>
            <a:ext cx="5047200" cy="3852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AU"/>
              <a:t>Click icon to insert Picture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81D7A9-DFD9-E529-87FA-1C22B34E466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35C08D-0CE6-7222-C6B8-13D7E56C5A3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FAE1D76-1E3E-5A7E-9259-734BFE6090F4}"/>
              </a:ext>
            </a:extLst>
          </p:cNvPr>
          <p:cNvCxnSpPr>
            <a:cxnSpLocks/>
          </p:cNvCxnSpPr>
          <p:nvPr userDrawn="1"/>
        </p:nvCxnSpPr>
        <p:spPr>
          <a:xfrm>
            <a:off x="789935" y="1283948"/>
            <a:ext cx="10616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22964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lumn Content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F4AC8-12B8-0E66-F8D6-2EA109245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noProof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2A1B74A-3EE4-0F1C-F078-00122E08DC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89936" y="1692000"/>
            <a:ext cx="6971249" cy="3852000"/>
          </a:xfrm>
        </p:spPr>
        <p:txBody>
          <a:bodyPr numCol="2" spcCol="468000"/>
          <a:lstStyle/>
          <a:p>
            <a:pPr lvl="0"/>
            <a:r>
              <a:rPr lang="en-AU" noProof="0"/>
              <a:t>Use the increase/decrease list level buttons to change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  <a:p>
            <a:pPr lvl="5"/>
            <a:r>
              <a:rPr lang="en-AU" noProof="0"/>
              <a:t>Sixth level</a:t>
            </a:r>
          </a:p>
          <a:p>
            <a:pPr lvl="6"/>
            <a:r>
              <a:rPr lang="en-AU" noProof="0"/>
              <a:t>Seventh level</a:t>
            </a:r>
          </a:p>
          <a:p>
            <a:pPr lvl="7"/>
            <a:r>
              <a:rPr lang="en-AU" noProof="0"/>
              <a:t>Eighth level</a:t>
            </a:r>
          </a:p>
          <a:p>
            <a:pPr lvl="8"/>
            <a:r>
              <a:rPr lang="en-AU" noProof="0"/>
              <a:t>Ninth level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E8D9A4BC-2BB1-B4C9-433F-54495B68C2E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64945" y="1692000"/>
            <a:ext cx="3241390" cy="3852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AU"/>
              <a:t>Click icon to insert Picture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B2EC4D4-6736-94F1-CB7B-EF955DEDD44E}"/>
              </a:ext>
            </a:extLst>
          </p:cNvPr>
          <p:cNvCxnSpPr>
            <a:cxnSpLocks/>
          </p:cNvCxnSpPr>
          <p:nvPr userDrawn="1"/>
        </p:nvCxnSpPr>
        <p:spPr>
          <a:xfrm>
            <a:off x="789935" y="1283948"/>
            <a:ext cx="10616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04BE50-7303-0570-F651-0B594EE61D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D4736CE7-A4CA-F851-9E4B-0268F6BE785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946674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F4AC8-12B8-0E66-F8D6-2EA109245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noProof="0"/>
              <a:t>Click to edit Master title style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EC2DFFF-BC30-7588-CBE4-CEA369C56BF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89935" y="1692000"/>
            <a:ext cx="10616400" cy="3852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AU"/>
              <a:t>Click icon to insert Picture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81D7A9-DFD9-E529-87FA-1C22B34E466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35C08D-0CE6-7222-C6B8-13D7E56C5A3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FAE1D76-1E3E-5A7E-9259-734BFE6090F4}"/>
              </a:ext>
            </a:extLst>
          </p:cNvPr>
          <p:cNvCxnSpPr>
            <a:cxnSpLocks/>
          </p:cNvCxnSpPr>
          <p:nvPr userDrawn="1"/>
        </p:nvCxnSpPr>
        <p:spPr>
          <a:xfrm>
            <a:off x="789935" y="1283948"/>
            <a:ext cx="10616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13611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F4AC8-12B8-0E66-F8D6-2EA109245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noProof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2A1B74A-3EE4-0F1C-F078-00122E08DC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89936" y="1692000"/>
            <a:ext cx="5047200" cy="3852000"/>
          </a:xfrm>
        </p:spPr>
        <p:txBody>
          <a:bodyPr/>
          <a:lstStyle/>
          <a:p>
            <a:pPr lvl="0"/>
            <a:r>
              <a:rPr lang="en-AU" noProof="0"/>
              <a:t>Use the increase/decrease list level buttons to change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  <a:p>
            <a:pPr lvl="5"/>
            <a:r>
              <a:rPr lang="en-AU" noProof="0"/>
              <a:t>Sixth level</a:t>
            </a:r>
          </a:p>
          <a:p>
            <a:pPr lvl="6"/>
            <a:r>
              <a:rPr lang="en-AU" noProof="0"/>
              <a:t>Seventh level</a:t>
            </a:r>
          </a:p>
          <a:p>
            <a:pPr lvl="7"/>
            <a:r>
              <a:rPr lang="en-AU" noProof="0"/>
              <a:t>Eighth level</a:t>
            </a:r>
          </a:p>
          <a:p>
            <a:pPr lvl="8"/>
            <a:r>
              <a:rPr lang="en-AU" noProof="0"/>
              <a:t>Ninth level</a:t>
            </a:r>
          </a:p>
          <a:p>
            <a:pPr lvl="0"/>
            <a:endParaRPr lang="en-AU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81D7A9-DFD9-E529-87FA-1C22B34E466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35C08D-0CE6-7222-C6B8-13D7E56C5A3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FAE1D76-1E3E-5A7E-9259-734BFE6090F4}"/>
              </a:ext>
            </a:extLst>
          </p:cNvPr>
          <p:cNvCxnSpPr>
            <a:cxnSpLocks/>
          </p:cNvCxnSpPr>
          <p:nvPr userDrawn="1"/>
        </p:nvCxnSpPr>
        <p:spPr>
          <a:xfrm>
            <a:off x="789935" y="1283948"/>
            <a:ext cx="10616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able Placeholder 5">
            <a:extLst>
              <a:ext uri="{FF2B5EF4-FFF2-40B4-BE49-F238E27FC236}">
                <a16:creationId xmlns:a16="http://schemas.microsoft.com/office/drawing/2014/main" id="{FA98472D-486B-498A-D50E-32AF601538C0}"/>
              </a:ext>
            </a:extLst>
          </p:cNvPr>
          <p:cNvSpPr>
            <a:spLocks noGrp="1"/>
          </p:cNvSpPr>
          <p:nvPr>
            <p:ph type="tbl" sz="quarter" idx="18" hasCustomPrompt="1"/>
          </p:nvPr>
        </p:nvSpPr>
        <p:spPr>
          <a:xfrm>
            <a:off x="6359135" y="1692000"/>
            <a:ext cx="5047200" cy="3852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AU"/>
              <a:t>Click icon to insert Table</a:t>
            </a:r>
          </a:p>
        </p:txBody>
      </p:sp>
    </p:spTree>
    <p:extLst>
      <p:ext uri="{BB962C8B-B14F-4D97-AF65-F5344CB8AC3E}">
        <p14:creationId xmlns:p14="http://schemas.microsoft.com/office/powerpoint/2010/main" val="3238875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F4AC8-12B8-0E66-F8D6-2EA109245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/>
          <a:lstStyle/>
          <a:p>
            <a:r>
              <a:rPr lang="en-AU" noProof="0"/>
              <a:t>Click to edit Master title style</a:t>
            </a:r>
          </a:p>
        </p:txBody>
      </p: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FB527207-12DA-E260-FE1E-B7DFF6F16B9E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789935" y="1692000"/>
            <a:ext cx="10616400" cy="3852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AU"/>
              <a:t>Click icon to insert Table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EEACDEE-B324-0328-C538-D18B0F3CFFC9}"/>
              </a:ext>
            </a:extLst>
          </p:cNvPr>
          <p:cNvCxnSpPr>
            <a:cxnSpLocks/>
          </p:cNvCxnSpPr>
          <p:nvPr userDrawn="1"/>
        </p:nvCxnSpPr>
        <p:spPr>
          <a:xfrm>
            <a:off x="789935" y="1283948"/>
            <a:ext cx="10616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7197612C-6EC9-4E05-62EA-553338434FED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3985527" y="6264315"/>
            <a:ext cx="4220946" cy="310740"/>
          </a:xfrm>
        </p:spPr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8586D0DB-467A-49D4-378A-64E7DB7D936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0686511" y="6259585"/>
            <a:ext cx="719824" cy="310740"/>
          </a:xfrm>
        </p:spPr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375408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7660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28A07-C4C1-30A7-8E94-96BA6D0D0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20" y="2928230"/>
            <a:ext cx="8865375" cy="1001540"/>
          </a:xfrm>
        </p:spPr>
        <p:txBody>
          <a:bodyPr anchor="ctr" anchorCtr="0"/>
          <a:lstStyle>
            <a:lvl1pPr>
              <a:lnSpc>
                <a:spcPts val="5000"/>
              </a:lnSpc>
              <a:defRPr sz="50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43CD64-1628-65FA-D967-4DFA9EF693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6020" y="449146"/>
            <a:ext cx="3027215" cy="6586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1748B71-14EC-70A3-F43D-7D0BC9F218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AU" sz="1000" b="1" smtClean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A7280FB5-9001-67D1-C2CE-6EE80739D3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2"/>
                </a:solidFill>
              </a:defRPr>
            </a:lvl1pPr>
          </a:lstStyle>
          <a:p>
            <a:r>
              <a:rPr lang="en-AU"/>
              <a:t>resolve.edu.au</a:t>
            </a:r>
          </a:p>
        </p:txBody>
      </p:sp>
    </p:spTree>
    <p:extLst>
      <p:ext uri="{BB962C8B-B14F-4D97-AF65-F5344CB8AC3E}">
        <p14:creationId xmlns:p14="http://schemas.microsoft.com/office/powerpoint/2010/main" val="2038460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_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269A917-35EB-C0C2-87CF-A94D434BD58C}"/>
              </a:ext>
            </a:extLst>
          </p:cNvPr>
          <p:cNvSpPr/>
          <p:nvPr userDrawn="1"/>
        </p:nvSpPr>
        <p:spPr>
          <a:xfrm>
            <a:off x="1" y="1628800"/>
            <a:ext cx="12191999" cy="522920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28A07-C4C1-30A7-8E94-96BA6D0D0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20" y="2928230"/>
            <a:ext cx="8865375" cy="1001540"/>
          </a:xfrm>
        </p:spPr>
        <p:txBody>
          <a:bodyPr anchor="ctr" anchorCtr="0"/>
          <a:lstStyle>
            <a:lvl1pPr>
              <a:lnSpc>
                <a:spcPts val="5000"/>
              </a:lnSpc>
              <a:defRPr sz="50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43CD64-1628-65FA-D967-4DFA9EF693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6020" y="449146"/>
            <a:ext cx="3027215" cy="6586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1748B71-14EC-70A3-F43D-7D0BC9F218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AU" sz="1000" b="1" smtClean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A7280FB5-9001-67D1-C2CE-6EE80739D3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2"/>
                </a:solidFill>
              </a:defRPr>
            </a:lvl1pPr>
          </a:lstStyle>
          <a:p>
            <a:r>
              <a:rPr lang="en-AU"/>
              <a:t>resolve.edu.au</a:t>
            </a:r>
          </a:p>
        </p:txBody>
      </p:sp>
      <p:pic>
        <p:nvPicPr>
          <p:cNvPr id="6" name="Graphic 3">
            <a:extLst>
              <a:ext uri="{FF2B5EF4-FFF2-40B4-BE49-F238E27FC236}">
                <a16:creationId xmlns:a16="http://schemas.microsoft.com/office/drawing/2014/main" id="{B9217EA5-C06B-132D-DDC4-E68E975E4564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5666" y="6264315"/>
            <a:ext cx="886643" cy="31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4138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_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269A917-35EB-C0C2-87CF-A94D434BD58C}"/>
              </a:ext>
            </a:extLst>
          </p:cNvPr>
          <p:cNvSpPr/>
          <p:nvPr userDrawn="1"/>
        </p:nvSpPr>
        <p:spPr>
          <a:xfrm>
            <a:off x="1" y="1628800"/>
            <a:ext cx="12191999" cy="52291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28A07-C4C1-30A7-8E94-96BA6D0D0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20" y="2928230"/>
            <a:ext cx="8865375" cy="1001540"/>
          </a:xfrm>
        </p:spPr>
        <p:txBody>
          <a:bodyPr anchor="ctr" anchorCtr="0"/>
          <a:lstStyle>
            <a:lvl1pPr>
              <a:lnSpc>
                <a:spcPts val="5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43CD64-1628-65FA-D967-4DFA9EF693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6020" y="449146"/>
            <a:ext cx="3027215" cy="6586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1748B71-14EC-70A3-F43D-7D0BC9F218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AU" sz="1000" b="1" smtClean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AU" sz="1200"/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/>
              <a:t>)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A7280FB5-9001-67D1-C2CE-6EE80739D3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1"/>
                </a:solidFill>
              </a:defRPr>
            </a:lvl1pPr>
          </a:lstStyle>
          <a:p>
            <a:r>
              <a:rPr lang="en-AU"/>
              <a:t>resolve.edu.au</a:t>
            </a:r>
          </a:p>
        </p:txBody>
      </p:sp>
      <p:pic>
        <p:nvPicPr>
          <p:cNvPr id="6" name="Graphic 3">
            <a:extLst>
              <a:ext uri="{FF2B5EF4-FFF2-40B4-BE49-F238E27FC236}">
                <a16:creationId xmlns:a16="http://schemas.microsoft.com/office/drawing/2014/main" id="{B9217EA5-C06B-132D-DDC4-E68E975E4564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5666" y="6264315"/>
            <a:ext cx="886643" cy="31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1500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_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269A917-35EB-C0C2-87CF-A94D434BD58C}"/>
              </a:ext>
            </a:extLst>
          </p:cNvPr>
          <p:cNvSpPr/>
          <p:nvPr userDrawn="1"/>
        </p:nvSpPr>
        <p:spPr>
          <a:xfrm>
            <a:off x="1" y="2303875"/>
            <a:ext cx="12191999" cy="2250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28A07-C4C1-30A7-8E94-96BA6D0D0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20" y="2928230"/>
            <a:ext cx="8865375" cy="1001540"/>
          </a:xfrm>
        </p:spPr>
        <p:txBody>
          <a:bodyPr anchor="ctr" anchorCtr="0"/>
          <a:lstStyle>
            <a:lvl1pPr>
              <a:lnSpc>
                <a:spcPts val="5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43CD64-1628-65FA-D967-4DFA9EF693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6020" y="449146"/>
            <a:ext cx="3027215" cy="6586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1748B71-14EC-70A3-F43D-7D0BC9F218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AU" sz="1000" b="1" smtClean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AU" sz="1200"/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/>
              <a:t>)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A7280FB5-9001-67D1-C2CE-6EE80739D3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2"/>
                </a:solidFill>
              </a:defRPr>
            </a:lvl1pPr>
          </a:lstStyle>
          <a:p>
            <a:r>
              <a:rPr lang="en-AU"/>
              <a:t>resolve.edu.au</a:t>
            </a:r>
          </a:p>
        </p:txBody>
      </p:sp>
      <p:pic>
        <p:nvPicPr>
          <p:cNvPr id="6" name="Graphic 3">
            <a:extLst>
              <a:ext uri="{FF2B5EF4-FFF2-40B4-BE49-F238E27FC236}">
                <a16:creationId xmlns:a16="http://schemas.microsoft.com/office/drawing/2014/main" id="{B9217EA5-C06B-132D-DDC4-E68E975E4564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5666" y="6264315"/>
            <a:ext cx="886643" cy="31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6618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F4AC8-12B8-0E66-F8D6-2EA109245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AU" noProof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2A1B74A-3EE4-0F1C-F078-00122E08DC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89936" y="1691999"/>
            <a:ext cx="10616398" cy="3852000"/>
          </a:xfrm>
        </p:spPr>
        <p:txBody>
          <a:bodyPr/>
          <a:lstStyle>
            <a:lvl1pPr>
              <a:spcAft>
                <a:spcPts val="800"/>
              </a:spcAft>
              <a:defRPr/>
            </a:lvl1pPr>
            <a:lvl2pPr>
              <a:spcAft>
                <a:spcPts val="800"/>
              </a:spcAft>
              <a:defRPr/>
            </a:lvl2pPr>
            <a:lvl3pPr>
              <a:spcAft>
                <a:spcPts val="800"/>
              </a:spcAft>
              <a:defRPr/>
            </a:lvl3pPr>
            <a:lvl4pPr>
              <a:spcAft>
                <a:spcPts val="800"/>
              </a:spcAft>
              <a:defRPr/>
            </a:lvl4pPr>
            <a:lvl5pPr>
              <a:spcAft>
                <a:spcPts val="800"/>
              </a:spcAft>
              <a:defRPr/>
            </a:lvl5pPr>
            <a:lvl6pPr>
              <a:spcAft>
                <a:spcPts val="800"/>
              </a:spcAft>
              <a:defRPr/>
            </a:lvl6pPr>
            <a:lvl7pPr>
              <a:spcAft>
                <a:spcPts val="800"/>
              </a:spcAft>
              <a:defRPr/>
            </a:lvl7pPr>
            <a:lvl8pPr>
              <a:spcAft>
                <a:spcPts val="800"/>
              </a:spcAft>
              <a:defRPr/>
            </a:lvl8pPr>
            <a:lvl9pPr>
              <a:spcAft>
                <a:spcPts val="800"/>
              </a:spcAft>
              <a:defRPr/>
            </a:lvl9pPr>
          </a:lstStyle>
          <a:p>
            <a:pPr lvl="0"/>
            <a:r>
              <a:rPr lang="en-AU" noProof="0"/>
              <a:t>Use the increase/decrease list level buttons to change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  <a:p>
            <a:pPr lvl="5"/>
            <a:r>
              <a:rPr lang="en-AU" noProof="0"/>
              <a:t>Sixth level</a:t>
            </a:r>
          </a:p>
          <a:p>
            <a:pPr lvl="6"/>
            <a:r>
              <a:rPr lang="en-AU" noProof="0"/>
              <a:t>Seventh level</a:t>
            </a:r>
          </a:p>
          <a:p>
            <a:pPr lvl="7"/>
            <a:r>
              <a:rPr lang="en-AU" noProof="0"/>
              <a:t>Eighth level</a:t>
            </a:r>
          </a:p>
          <a:p>
            <a:pPr lvl="8"/>
            <a:r>
              <a:rPr lang="en-AU" noProof="0"/>
              <a:t>Ninth level</a:t>
            </a:r>
          </a:p>
          <a:p>
            <a:pPr lvl="0"/>
            <a:endParaRPr lang="en-AU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E11957-4A74-A975-C0CA-8F433DBFEA9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AD20DA-08D2-9936-734C-E40EFDEFB65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60F852D-26A0-288B-A086-36AFF6182DBC}"/>
              </a:ext>
            </a:extLst>
          </p:cNvPr>
          <p:cNvCxnSpPr>
            <a:cxnSpLocks/>
          </p:cNvCxnSpPr>
          <p:nvPr userDrawn="1"/>
        </p:nvCxnSpPr>
        <p:spPr>
          <a:xfrm>
            <a:off x="789935" y="1283948"/>
            <a:ext cx="10616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054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F4AC8-12B8-0E66-F8D6-2EA109245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AU" noProof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2A1B74A-3EE4-0F1C-F078-00122E08DC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89936" y="1692000"/>
            <a:ext cx="5047200" cy="3852000"/>
          </a:xfrm>
        </p:spPr>
        <p:txBody>
          <a:bodyPr/>
          <a:lstStyle/>
          <a:p>
            <a:pPr lvl="0"/>
            <a:r>
              <a:rPr lang="en-AU" noProof="0"/>
              <a:t>Use the increase/decrease list level buttons to change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  <a:p>
            <a:pPr lvl="5"/>
            <a:r>
              <a:rPr lang="en-AU" noProof="0"/>
              <a:t>Sixth level</a:t>
            </a:r>
          </a:p>
          <a:p>
            <a:pPr lvl="6"/>
            <a:r>
              <a:rPr lang="en-AU" noProof="0"/>
              <a:t>Seventh level</a:t>
            </a:r>
          </a:p>
          <a:p>
            <a:pPr lvl="7"/>
            <a:r>
              <a:rPr lang="en-AU" noProof="0"/>
              <a:t>Eighth level</a:t>
            </a:r>
          </a:p>
          <a:p>
            <a:pPr lvl="8"/>
            <a:r>
              <a:rPr lang="en-AU" noProof="0"/>
              <a:t>Ninth level</a:t>
            </a:r>
          </a:p>
          <a:p>
            <a:pPr lvl="0"/>
            <a:endParaRPr lang="en-AU" noProof="0"/>
          </a:p>
        </p:txBody>
      </p:sp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6F975B4C-BAF5-E2EB-F9CA-8571039BF37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359135" y="1692000"/>
            <a:ext cx="5047200" cy="3852000"/>
          </a:xfrm>
        </p:spPr>
        <p:txBody>
          <a:bodyPr/>
          <a:lstStyle/>
          <a:p>
            <a:pPr lvl="0"/>
            <a:r>
              <a:rPr lang="en-AU" noProof="0"/>
              <a:t>Use the increase/decrease list level buttons to change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  <a:p>
            <a:pPr lvl="5"/>
            <a:r>
              <a:rPr lang="en-AU" noProof="0"/>
              <a:t>Sixth level</a:t>
            </a:r>
          </a:p>
          <a:p>
            <a:pPr lvl="6"/>
            <a:r>
              <a:rPr lang="en-AU" noProof="0"/>
              <a:t>Seventh level</a:t>
            </a:r>
          </a:p>
          <a:p>
            <a:pPr lvl="7"/>
            <a:r>
              <a:rPr lang="en-AU" noProof="0"/>
              <a:t>Eighth level</a:t>
            </a:r>
          </a:p>
          <a:p>
            <a:pPr lvl="8"/>
            <a:r>
              <a:rPr lang="en-AU" noProof="0"/>
              <a:t>Ninth level</a:t>
            </a:r>
          </a:p>
          <a:p>
            <a:pPr lvl="0"/>
            <a:endParaRPr lang="en-AU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0A3734-3014-C979-22C7-AD2EFFBC081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925235-F086-DE87-717A-33956E1A76D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6D4565F-4100-A6E8-C161-9A32892BCCFB}"/>
              </a:ext>
            </a:extLst>
          </p:cNvPr>
          <p:cNvCxnSpPr>
            <a:cxnSpLocks/>
          </p:cNvCxnSpPr>
          <p:nvPr userDrawn="1"/>
        </p:nvCxnSpPr>
        <p:spPr>
          <a:xfrm>
            <a:off x="789935" y="1283948"/>
            <a:ext cx="10616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7209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F4AC8-12B8-0E66-F8D6-2EA109245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AU" noProof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2A1B74A-3EE4-0F1C-F078-00122E08DC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89936" y="1692000"/>
            <a:ext cx="5047200" cy="3852000"/>
          </a:xfrm>
        </p:spPr>
        <p:txBody>
          <a:bodyPr/>
          <a:lstStyle/>
          <a:p>
            <a:pPr lvl="0"/>
            <a:r>
              <a:rPr lang="en-AU" noProof="0"/>
              <a:t>Use the increase/decrease list level buttons to change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  <a:p>
            <a:pPr lvl="5"/>
            <a:r>
              <a:rPr lang="en-AU" noProof="0"/>
              <a:t>Sixth level</a:t>
            </a:r>
          </a:p>
          <a:p>
            <a:pPr lvl="6"/>
            <a:r>
              <a:rPr lang="en-AU" noProof="0"/>
              <a:t>Seventh level</a:t>
            </a:r>
          </a:p>
          <a:p>
            <a:pPr lvl="7"/>
            <a:r>
              <a:rPr lang="en-AU" noProof="0"/>
              <a:t>Eighth level</a:t>
            </a:r>
          </a:p>
          <a:p>
            <a:pPr lvl="8"/>
            <a:r>
              <a:rPr lang="en-AU" noProof="0"/>
              <a:t>Ninth level</a:t>
            </a:r>
          </a:p>
          <a:p>
            <a:pPr lvl="0"/>
            <a:endParaRPr lang="en-AU" noProof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EC2DFFF-BC30-7588-CBE4-CEA369C56BF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359135" y="1692000"/>
            <a:ext cx="5047200" cy="38520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AU"/>
              <a:t>Click icon to insert Picture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81D7A9-DFD9-E529-87FA-1C22B34E466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35C08D-0CE6-7222-C6B8-13D7E56C5A3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FAE1D76-1E3E-5A7E-9259-734BFE6090F4}"/>
              </a:ext>
            </a:extLst>
          </p:cNvPr>
          <p:cNvCxnSpPr>
            <a:cxnSpLocks/>
          </p:cNvCxnSpPr>
          <p:nvPr userDrawn="1"/>
        </p:nvCxnSpPr>
        <p:spPr>
          <a:xfrm>
            <a:off x="789935" y="1283948"/>
            <a:ext cx="106164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5922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sv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noProof="0"/>
              <a:t>Click to edit Master title style</a:t>
            </a:r>
            <a:endParaRPr lang="en-AU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9935" y="1692000"/>
            <a:ext cx="10616400" cy="385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AU" noProof="0"/>
              <a:t>Use the increase/decrease list level buttons to change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  <a:p>
            <a:pPr lvl="5"/>
            <a:r>
              <a:rPr lang="en-AU" noProof="0"/>
              <a:t>Sixth level</a:t>
            </a:r>
          </a:p>
          <a:p>
            <a:pPr lvl="6"/>
            <a:r>
              <a:rPr lang="en-AU" noProof="0"/>
              <a:t>Seventh level</a:t>
            </a:r>
          </a:p>
          <a:p>
            <a:pPr lvl="7"/>
            <a:r>
              <a:rPr lang="en-AU" noProof="0"/>
              <a:t>Eighth level</a:t>
            </a:r>
          </a:p>
          <a:p>
            <a:pPr lvl="8"/>
            <a:r>
              <a:rPr lang="en-AU" noProof="0"/>
              <a:t>Ninth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AU" sz="1000" b="1" smtClean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79F384-E22A-4C04-2D3F-76823C0401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2"/>
                </a:solidFill>
              </a:defRPr>
            </a:lvl1pPr>
          </a:lstStyle>
          <a:p>
            <a:r>
              <a:rPr lang="en-AU"/>
              <a:t>resolve.edu.au</a:t>
            </a:r>
          </a:p>
        </p:txBody>
      </p:sp>
    </p:spTree>
    <p:extLst>
      <p:ext uri="{BB962C8B-B14F-4D97-AF65-F5344CB8AC3E}">
        <p14:creationId xmlns:p14="http://schemas.microsoft.com/office/powerpoint/2010/main" val="2063454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98" r:id="rId2"/>
    <p:sldLayoutId id="2147483693" r:id="rId3"/>
    <p:sldLayoutId id="2147483696" r:id="rId4"/>
    <p:sldLayoutId id="2147483697" r:id="rId5"/>
    <p:sldLayoutId id="2147483699" r:id="rId6"/>
    <p:sldLayoutId id="2147483650" r:id="rId7"/>
    <p:sldLayoutId id="2147483662" r:id="rId8"/>
    <p:sldLayoutId id="2147483663" r:id="rId9"/>
    <p:sldLayoutId id="2147483665" r:id="rId10"/>
    <p:sldLayoutId id="2147483700" r:id="rId11"/>
    <p:sldLayoutId id="2147483694" r:id="rId12"/>
    <p:sldLayoutId id="2147483687" r:id="rId13"/>
    <p:sldLayoutId id="2147483655" r:id="rId14"/>
  </p:sldLayoutIdLst>
  <p:hf hdr="0"/>
  <p:txStyles>
    <p:titleStyle>
      <a:lvl1pPr algn="l" defTabSz="1218804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bg2"/>
          </a:solidFill>
          <a:latin typeface="+mj-lt"/>
          <a:ea typeface="+mj-ea"/>
          <a:cs typeface="Arial" pitchFamily="34" charset="0"/>
        </a:defRPr>
      </a:lvl1pPr>
    </p:titleStyle>
    <p:bodyStyle>
      <a:lvl1pPr marL="0" indent="0" algn="l" defTabSz="1218804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Font typeface="Arial" pitchFamily="34" charset="0"/>
        <a:buNone/>
        <a:defRPr sz="1600" b="1" kern="1200" baseline="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0" indent="0" algn="l" defTabSz="1218804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1"/>
        </a:buClr>
        <a:buSzPct val="100000"/>
        <a:buFontTx/>
        <a:buNone/>
        <a:defRPr sz="1200" b="1" kern="1200">
          <a:solidFill>
            <a:schemeClr val="tx1"/>
          </a:solidFill>
          <a:latin typeface="+mn-lt"/>
          <a:ea typeface="+mn-ea"/>
          <a:cs typeface="Arial" pitchFamily="34" charset="0"/>
        </a:defRPr>
      </a:lvl2pPr>
      <a:lvl3pPr marL="0" indent="0" algn="l" defTabSz="1218804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1"/>
        </a:buClr>
        <a:buSzPct val="100000"/>
        <a:buFontTx/>
        <a:buNone/>
        <a:defRPr sz="1000" b="0" kern="1200">
          <a:solidFill>
            <a:schemeClr val="tx1"/>
          </a:solidFill>
          <a:latin typeface="+mn-lt"/>
          <a:ea typeface="+mn-ea"/>
          <a:cs typeface="Arial" pitchFamily="34" charset="0"/>
        </a:defRPr>
      </a:lvl3pPr>
      <a:lvl4pPr marL="144000" indent="-144000" algn="l" defTabSz="1218804" rtl="0" eaLnBrk="1" latinLnBrk="0" hangingPunct="1">
        <a:lnSpc>
          <a:spcPts val="1200"/>
        </a:lnSpc>
        <a:spcBef>
          <a:spcPts val="0"/>
        </a:spcBef>
        <a:spcAft>
          <a:spcPts val="800"/>
        </a:spcAft>
        <a:buClr>
          <a:schemeClr val="tx1"/>
        </a:buClr>
        <a:buSzPct val="100000"/>
        <a:buFont typeface="Symbol" panose="05050102010706020507" pitchFamily="18" charset="2"/>
        <a:buChar char="·"/>
        <a:defRPr sz="1000" kern="1200">
          <a:solidFill>
            <a:schemeClr val="tx1"/>
          </a:solidFill>
          <a:latin typeface="+mn-lt"/>
          <a:ea typeface="+mn-ea"/>
          <a:cs typeface="Arial" pitchFamily="34" charset="0"/>
        </a:defRPr>
      </a:lvl4pPr>
      <a:lvl5pPr marL="288000" indent="-144000" algn="l" defTabSz="1218804" rtl="0" eaLnBrk="1" latinLnBrk="0" hangingPunct="1">
        <a:lnSpc>
          <a:spcPts val="1200"/>
        </a:lnSpc>
        <a:spcBef>
          <a:spcPts val="0"/>
        </a:spcBef>
        <a:spcAft>
          <a:spcPts val="800"/>
        </a:spcAft>
        <a:buClr>
          <a:schemeClr val="tx1"/>
        </a:buClr>
        <a:buSzPct val="100000"/>
        <a:buFont typeface="Calibri" panose="020F0502020204030204" pitchFamily="34" charset="0"/>
        <a:buChar char="–"/>
        <a:defRPr sz="1000" kern="1200" baseline="0">
          <a:solidFill>
            <a:schemeClr val="tx1"/>
          </a:solidFill>
          <a:latin typeface="+mn-lt"/>
          <a:ea typeface="+mn-ea"/>
          <a:cs typeface="Arial" pitchFamily="34" charset="0"/>
        </a:defRPr>
      </a:lvl5pPr>
      <a:lvl6pPr marL="432000" indent="-144000" algn="l" defTabSz="1218804" rtl="0" eaLnBrk="1" latinLnBrk="0" hangingPunct="1">
        <a:lnSpc>
          <a:spcPts val="1200"/>
        </a:lnSpc>
        <a:spcBef>
          <a:spcPts val="0"/>
        </a:spcBef>
        <a:spcAft>
          <a:spcPts val="800"/>
        </a:spcAft>
        <a:buClr>
          <a:schemeClr val="tx1"/>
        </a:buClr>
        <a:buSzPct val="100000"/>
        <a:buFont typeface="Calibri" panose="020F0502020204030204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Arial" pitchFamily="34" charset="0"/>
        </a:defRPr>
      </a:lvl6pPr>
      <a:lvl7pPr marL="576000" indent="-144000" algn="l" defTabSz="1218804" rtl="0" eaLnBrk="1" latinLnBrk="0" hangingPunct="1">
        <a:lnSpc>
          <a:spcPts val="1200"/>
        </a:lnSpc>
        <a:spcBef>
          <a:spcPts val="0"/>
        </a:spcBef>
        <a:spcAft>
          <a:spcPts val="800"/>
        </a:spcAft>
        <a:buClr>
          <a:schemeClr val="tx1"/>
        </a:buClr>
        <a:buSzPct val="100000"/>
        <a:buFont typeface="Calibri" panose="020F0502020204030204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Arial" pitchFamily="34" charset="0"/>
        </a:defRPr>
      </a:lvl7pPr>
      <a:lvl8pPr marL="720000" indent="-144000" algn="l" defTabSz="1218804" rtl="0" eaLnBrk="1" latinLnBrk="0" hangingPunct="1">
        <a:lnSpc>
          <a:spcPts val="1200"/>
        </a:lnSpc>
        <a:spcBef>
          <a:spcPts val="0"/>
        </a:spcBef>
        <a:spcAft>
          <a:spcPts val="800"/>
        </a:spcAft>
        <a:buClr>
          <a:schemeClr val="tx1"/>
        </a:buClr>
        <a:buSzPct val="100000"/>
        <a:buFont typeface="Calibri" panose="020F0502020204030204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Arial" pitchFamily="34" charset="0"/>
        </a:defRPr>
      </a:lvl8pPr>
      <a:lvl9pPr marL="864000" indent="-144000" algn="l" defTabSz="1218804" rtl="0" eaLnBrk="1" latinLnBrk="0" hangingPunct="1">
        <a:lnSpc>
          <a:spcPts val="1200"/>
        </a:lnSpc>
        <a:spcBef>
          <a:spcPts val="0"/>
        </a:spcBef>
        <a:spcAft>
          <a:spcPts val="800"/>
        </a:spcAft>
        <a:buClr>
          <a:schemeClr val="tx1"/>
        </a:buClr>
        <a:buSzPct val="100000"/>
        <a:buFont typeface="Calibri" panose="020F0502020204030204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Arial" pitchFamily="34" charset="0"/>
        </a:defRPr>
      </a:lvl9pPr>
    </p:bodyStyle>
    <p:otherStyle>
      <a:defPPr>
        <a:defRPr lang="en-US"/>
      </a:defPPr>
      <a:lvl1pPr marL="0" algn="l" defTabSz="1218804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02" algn="l" defTabSz="1218804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804" algn="l" defTabSz="12188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206" algn="l" defTabSz="12188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608" algn="l" defTabSz="12188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009" algn="l" defTabSz="12188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411" algn="l" defTabSz="12188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813" algn="l" defTabSz="12188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215" algn="l" defTabSz="12188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AU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9935" y="1692000"/>
            <a:ext cx="10616400" cy="385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AU" noProof="0"/>
              <a:t>Use the increase/decrease list level buttons to change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  <a:p>
            <a:pPr lvl="5"/>
            <a:r>
              <a:rPr lang="en-AU" noProof="0"/>
              <a:t>Sixth level</a:t>
            </a:r>
          </a:p>
          <a:p>
            <a:pPr lvl="6"/>
            <a:r>
              <a:rPr lang="en-AU" noProof="0"/>
              <a:t>Seventh level</a:t>
            </a:r>
          </a:p>
          <a:p>
            <a:pPr lvl="7"/>
            <a:r>
              <a:rPr lang="en-AU" noProof="0"/>
              <a:t>Eighth level</a:t>
            </a:r>
          </a:p>
          <a:p>
            <a:pPr lvl="8"/>
            <a:r>
              <a:rPr lang="en-AU" noProof="0"/>
              <a:t>Ninth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86511" y="6259585"/>
            <a:ext cx="719824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AU" sz="1000" b="1" smtClean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‹#›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79F384-E22A-4C04-2D3F-76823C0401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85527" y="6264315"/>
            <a:ext cx="4220946" cy="3107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1">
                <a:solidFill>
                  <a:schemeClr val="bg2"/>
                </a:solidFill>
              </a:defRPr>
            </a:lvl1pPr>
          </a:lstStyle>
          <a:p>
            <a:r>
              <a:rPr lang="en-AU"/>
              <a:t>resolve.edu.au</a:t>
            </a:r>
          </a:p>
        </p:txBody>
      </p:sp>
      <p:pic>
        <p:nvPicPr>
          <p:cNvPr id="5" name="Graphic 3">
            <a:extLst>
              <a:ext uri="{FF2B5EF4-FFF2-40B4-BE49-F238E27FC236}">
                <a16:creationId xmlns:a16="http://schemas.microsoft.com/office/drawing/2014/main" id="{D99D85C0-7AF8-386B-BFE0-F650B72ACC1B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85666" y="6264315"/>
            <a:ext cx="886643" cy="31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529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</p:sldLayoutIdLst>
  <p:hf hdr="0"/>
  <p:txStyles>
    <p:titleStyle>
      <a:lvl1pPr algn="l" defTabSz="1218804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bg2"/>
          </a:solidFill>
          <a:latin typeface="+mj-lt"/>
          <a:ea typeface="+mj-ea"/>
          <a:cs typeface="Arial" pitchFamily="34" charset="0"/>
        </a:defRPr>
      </a:lvl1pPr>
    </p:titleStyle>
    <p:bodyStyle>
      <a:lvl1pPr marL="0" indent="0" algn="l" defTabSz="1218804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Font typeface="Arial" pitchFamily="34" charset="0"/>
        <a:buNone/>
        <a:defRPr sz="1600" b="1" kern="1200" baseline="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0" indent="0" algn="l" defTabSz="1218804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1"/>
        </a:buClr>
        <a:buSzPct val="100000"/>
        <a:buFontTx/>
        <a:buNone/>
        <a:defRPr sz="1200" b="1" kern="1200">
          <a:solidFill>
            <a:schemeClr val="tx1"/>
          </a:solidFill>
          <a:latin typeface="+mn-lt"/>
          <a:ea typeface="+mn-ea"/>
          <a:cs typeface="Arial" pitchFamily="34" charset="0"/>
        </a:defRPr>
      </a:lvl2pPr>
      <a:lvl3pPr marL="0" indent="0" algn="l" defTabSz="1218804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1"/>
        </a:buClr>
        <a:buSzPct val="100000"/>
        <a:buFontTx/>
        <a:buNone/>
        <a:defRPr sz="1000" b="0" kern="1200">
          <a:solidFill>
            <a:schemeClr val="tx1"/>
          </a:solidFill>
          <a:latin typeface="+mn-lt"/>
          <a:ea typeface="+mn-ea"/>
          <a:cs typeface="Arial" pitchFamily="34" charset="0"/>
        </a:defRPr>
      </a:lvl3pPr>
      <a:lvl4pPr marL="144000" indent="-144000" algn="l" defTabSz="1218804" rtl="0" eaLnBrk="1" latinLnBrk="0" hangingPunct="1">
        <a:lnSpc>
          <a:spcPts val="1200"/>
        </a:lnSpc>
        <a:spcBef>
          <a:spcPts val="0"/>
        </a:spcBef>
        <a:spcAft>
          <a:spcPts val="800"/>
        </a:spcAft>
        <a:buClr>
          <a:schemeClr val="tx1"/>
        </a:buClr>
        <a:buSzPct val="100000"/>
        <a:buFont typeface="Symbol" panose="05050102010706020507" pitchFamily="18" charset="2"/>
        <a:buChar char="·"/>
        <a:defRPr sz="1000" kern="1200">
          <a:solidFill>
            <a:schemeClr val="tx1"/>
          </a:solidFill>
          <a:latin typeface="+mn-lt"/>
          <a:ea typeface="+mn-ea"/>
          <a:cs typeface="Arial" pitchFamily="34" charset="0"/>
        </a:defRPr>
      </a:lvl4pPr>
      <a:lvl5pPr marL="288000" indent="-144000" algn="l" defTabSz="1218804" rtl="0" eaLnBrk="1" latinLnBrk="0" hangingPunct="1">
        <a:lnSpc>
          <a:spcPts val="1200"/>
        </a:lnSpc>
        <a:spcBef>
          <a:spcPts val="0"/>
        </a:spcBef>
        <a:spcAft>
          <a:spcPts val="800"/>
        </a:spcAft>
        <a:buClr>
          <a:schemeClr val="tx1"/>
        </a:buClr>
        <a:buSzPct val="100000"/>
        <a:buFont typeface="Calibri" panose="020F0502020204030204" pitchFamily="34" charset="0"/>
        <a:buChar char="–"/>
        <a:defRPr sz="1000" kern="1200" baseline="0">
          <a:solidFill>
            <a:schemeClr val="tx1"/>
          </a:solidFill>
          <a:latin typeface="+mn-lt"/>
          <a:ea typeface="+mn-ea"/>
          <a:cs typeface="Arial" pitchFamily="34" charset="0"/>
        </a:defRPr>
      </a:lvl5pPr>
      <a:lvl6pPr marL="432000" indent="-144000" algn="l" defTabSz="1218804" rtl="0" eaLnBrk="1" latinLnBrk="0" hangingPunct="1">
        <a:lnSpc>
          <a:spcPts val="1200"/>
        </a:lnSpc>
        <a:spcBef>
          <a:spcPts val="0"/>
        </a:spcBef>
        <a:spcAft>
          <a:spcPts val="800"/>
        </a:spcAft>
        <a:buClr>
          <a:schemeClr val="tx1"/>
        </a:buClr>
        <a:buSzPct val="100000"/>
        <a:buFont typeface="Calibri" panose="020F0502020204030204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Arial" pitchFamily="34" charset="0"/>
        </a:defRPr>
      </a:lvl6pPr>
      <a:lvl7pPr marL="576000" indent="-144000" algn="l" defTabSz="1218804" rtl="0" eaLnBrk="1" latinLnBrk="0" hangingPunct="1">
        <a:lnSpc>
          <a:spcPts val="1200"/>
        </a:lnSpc>
        <a:spcBef>
          <a:spcPts val="0"/>
        </a:spcBef>
        <a:spcAft>
          <a:spcPts val="800"/>
        </a:spcAft>
        <a:buClr>
          <a:schemeClr val="tx1"/>
        </a:buClr>
        <a:buSzPct val="100000"/>
        <a:buFont typeface="Calibri" panose="020F0502020204030204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Arial" pitchFamily="34" charset="0"/>
        </a:defRPr>
      </a:lvl7pPr>
      <a:lvl8pPr marL="720000" indent="-144000" algn="l" defTabSz="1218804" rtl="0" eaLnBrk="1" latinLnBrk="0" hangingPunct="1">
        <a:lnSpc>
          <a:spcPts val="1200"/>
        </a:lnSpc>
        <a:spcBef>
          <a:spcPts val="0"/>
        </a:spcBef>
        <a:spcAft>
          <a:spcPts val="800"/>
        </a:spcAft>
        <a:buClr>
          <a:schemeClr val="tx1"/>
        </a:buClr>
        <a:buSzPct val="100000"/>
        <a:buFont typeface="Calibri" panose="020F0502020204030204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Arial" pitchFamily="34" charset="0"/>
        </a:defRPr>
      </a:lvl8pPr>
      <a:lvl9pPr marL="864000" indent="-144000" algn="l" defTabSz="1218804" rtl="0" eaLnBrk="1" latinLnBrk="0" hangingPunct="1">
        <a:lnSpc>
          <a:spcPts val="1200"/>
        </a:lnSpc>
        <a:spcBef>
          <a:spcPts val="0"/>
        </a:spcBef>
        <a:spcAft>
          <a:spcPts val="800"/>
        </a:spcAft>
        <a:buClr>
          <a:schemeClr val="tx1"/>
        </a:buClr>
        <a:buSzPct val="100000"/>
        <a:buFont typeface="Calibri" panose="020F0502020204030204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Arial" pitchFamily="34" charset="0"/>
        </a:defRPr>
      </a:lvl9pPr>
    </p:bodyStyle>
    <p:otherStyle>
      <a:defPPr>
        <a:defRPr lang="en-US"/>
      </a:defPPr>
      <a:lvl1pPr marL="0" algn="l" defTabSz="1218804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02" algn="l" defTabSz="1218804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804" algn="l" defTabSz="12188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206" algn="l" defTabSz="12188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608" algn="l" defTabSz="12188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009" algn="l" defTabSz="12188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411" algn="l" defTabSz="12188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813" algn="l" defTabSz="12188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215" algn="l" defTabSz="121880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7" Type="http://schemas.openxmlformats.org/officeDocument/2006/relationships/image" Target="../media/image3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A5346-6D1C-C289-4A0F-5EF93BD01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The secret patterns behind string art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179B7F-AC8A-CE86-5D2F-FB419F6937E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6021" y="4398264"/>
            <a:ext cx="8955384" cy="1325861"/>
          </a:xfrm>
        </p:spPr>
        <p:txBody>
          <a:bodyPr/>
          <a:lstStyle/>
          <a:p>
            <a:r>
              <a:rPr lang="en-AU">
                <a:solidFill>
                  <a:schemeClr val="bg2"/>
                </a:solidFill>
              </a:rPr>
              <a:t>(</a:t>
            </a:r>
            <a:r>
              <a:rPr lang="en-AU"/>
              <a:t>Y6</a:t>
            </a:r>
            <a:r>
              <a:rPr lang="en-AU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09E4DB-88B8-7A5A-6FC5-CA6EDD27EE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AU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1</a:t>
            </a:fld>
            <a:r>
              <a:rPr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153EF5-5C5D-42EE-4E30-6B570F4E2C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</p:spTree>
    <p:extLst>
      <p:ext uri="{BB962C8B-B14F-4D97-AF65-F5344CB8AC3E}">
        <p14:creationId xmlns:p14="http://schemas.microsoft.com/office/powerpoint/2010/main" val="437870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F278D6-EEBC-AAF5-49DA-BAEF99888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0D728E-9655-1D39-E3F7-407062478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Finding patterns</a:t>
            </a:r>
            <a:endParaRPr lang="en-AU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C9B6EAFC-FFC1-1936-204E-4F80978C72F6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333363512"/>
              </p:ext>
            </p:extLst>
          </p:nvPr>
        </p:nvGraphicFramePr>
        <p:xfrm>
          <a:off x="6437376" y="1334245"/>
          <a:ext cx="4964690" cy="4925340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2482345">
                  <a:extLst>
                    <a:ext uri="{9D8B030D-6E8A-4147-A177-3AD203B41FA5}">
                      <a16:colId xmlns:a16="http://schemas.microsoft.com/office/drawing/2014/main" val="3603873423"/>
                    </a:ext>
                  </a:extLst>
                </a:gridCol>
                <a:gridCol w="2482345">
                  <a:extLst>
                    <a:ext uri="{9D8B030D-6E8A-4147-A177-3AD203B41FA5}">
                      <a16:colId xmlns:a16="http://schemas.microsoft.com/office/drawing/2014/main" val="2219019242"/>
                    </a:ext>
                  </a:extLst>
                </a:gridCol>
              </a:tblGrid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b="1" kern="150" dirty="0">
                          <a:effectLst/>
                        </a:rPr>
                        <a:t>Start point</a:t>
                      </a:r>
                      <a:endParaRPr lang="en-AU" sz="1800" kern="15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b="1" kern="150" dirty="0">
                          <a:effectLst/>
                        </a:rPr>
                        <a:t>End point</a:t>
                      </a:r>
                      <a:endParaRPr lang="en-AU" sz="1800" kern="15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690505345"/>
                  </a:ext>
                </a:extLst>
              </a:tr>
              <a:tr h="40581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b="0" kern="150">
                          <a:solidFill>
                            <a:srgbClr val="000000"/>
                          </a:solidFill>
                          <a:effectLst/>
                        </a:rPr>
                        <a:t>(100, 0)</a:t>
                      </a:r>
                      <a:endParaRPr lang="en-AU" sz="1800" b="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kern="150">
                          <a:solidFill>
                            <a:srgbClr val="000000"/>
                          </a:solidFill>
                          <a:effectLst/>
                        </a:rPr>
                        <a:t>(0, 0)</a:t>
                      </a: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24643129"/>
                  </a:ext>
                </a:extLst>
              </a:tr>
              <a:tr h="40581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b="0" kern="150">
                          <a:solidFill>
                            <a:srgbClr val="000000"/>
                          </a:solidFill>
                          <a:effectLst/>
                        </a:rPr>
                        <a:t>(90, 0)</a:t>
                      </a:r>
                      <a:endParaRPr lang="en-AU" sz="1800" b="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kern="150">
                          <a:solidFill>
                            <a:srgbClr val="000000"/>
                          </a:solidFill>
                          <a:effectLst/>
                        </a:rPr>
                        <a:t>(0, 10)</a:t>
                      </a: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078066833"/>
                  </a:ext>
                </a:extLst>
              </a:tr>
              <a:tr h="40581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b="0" kern="150">
                          <a:solidFill>
                            <a:srgbClr val="000000"/>
                          </a:solidFill>
                          <a:effectLst/>
                        </a:rPr>
                        <a:t>(80, 0)</a:t>
                      </a:r>
                      <a:endParaRPr lang="en-AU" sz="1800" b="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kern="150">
                          <a:solidFill>
                            <a:srgbClr val="000000"/>
                          </a:solidFill>
                          <a:effectLst/>
                        </a:rPr>
                        <a:t>(0, 20)</a:t>
                      </a: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529518784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US" sz="1800" b="0" kern="15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(70, 0)</a:t>
                      </a:r>
                      <a:endParaRPr lang="en-AU" sz="1800" b="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b="0" kern="150">
                          <a:effectLst/>
                        </a:rPr>
                        <a:t>(0, 30)</a:t>
                      </a:r>
                      <a:endParaRPr lang="en-AU" sz="1800" b="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06997142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US" sz="1800" b="0" kern="15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(60, 0)</a:t>
                      </a:r>
                      <a:endParaRPr lang="en-AU" sz="1800" b="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US" sz="1800" b="0" kern="15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(0, 40)</a:t>
                      </a:r>
                      <a:endParaRPr lang="en-AU" sz="1800" b="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48493036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US" sz="1800" b="0" kern="15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(50, 0)</a:t>
                      </a:r>
                      <a:endParaRPr lang="en-AU" sz="1800" b="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US" sz="1800" b="0" kern="15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(0, 50)</a:t>
                      </a:r>
                      <a:endParaRPr lang="en-AU" sz="1800" b="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288607929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US" sz="1800" b="0" kern="15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(40, 0)</a:t>
                      </a:r>
                      <a:endParaRPr lang="en-AU" sz="1800" b="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US" sz="1800" b="0" kern="15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(0, 60)</a:t>
                      </a:r>
                      <a:endParaRPr lang="en-AU" sz="1800" b="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76960633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US" sz="1800" b="0" kern="15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(30, 0)</a:t>
                      </a:r>
                      <a:endParaRPr lang="en-AU" sz="1800" b="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US" sz="1800" b="0" kern="15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(0, 70)</a:t>
                      </a:r>
                      <a:endParaRPr lang="en-AU" sz="1800" b="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1563983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US" sz="1800" b="0" kern="15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(20, 0)</a:t>
                      </a:r>
                      <a:endParaRPr lang="en-AU" sz="1800" b="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US" sz="1800" b="0" kern="15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(0, 80)</a:t>
                      </a:r>
                      <a:endParaRPr lang="en-AU" sz="1800" b="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743159005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US" sz="1800" b="0" kern="15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(10, 0)</a:t>
                      </a:r>
                      <a:endParaRPr lang="en-AU" sz="1800" b="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US" sz="1800" b="0" kern="15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(0, 90)</a:t>
                      </a:r>
                      <a:endParaRPr lang="en-AU" sz="1800" b="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5996991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US" sz="1800" b="0" kern="15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(0, 0)</a:t>
                      </a:r>
                      <a:endParaRPr lang="en-AU" sz="1800" b="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US" sz="1800" b="0" kern="15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(0, 100)</a:t>
                      </a:r>
                      <a:endParaRPr lang="en-AU" sz="1800" b="0" kern="15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364491747"/>
                  </a:ext>
                </a:extLst>
              </a:tr>
            </a:tbl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C3DC14-C884-B9FE-45C0-92989CF1AE4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F33D88-D34F-5B7E-6FFB-D94302B049C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10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6241CE2-44F7-9706-1757-0781C9B44BFE}"/>
              </a:ext>
            </a:extLst>
          </p:cNvPr>
          <p:cNvSpPr/>
          <p:nvPr/>
        </p:nvSpPr>
        <p:spPr>
          <a:xfrm>
            <a:off x="786619" y="1334245"/>
            <a:ext cx="4964690" cy="78868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1000"/>
              </a:spcAft>
            </a:pPr>
            <a:r>
              <a:rPr lang="en-US" sz="2000">
                <a:solidFill>
                  <a:schemeClr val="tx1"/>
                </a:solidFill>
              </a:rPr>
              <a:t>What’s the same? What’s different?</a:t>
            </a:r>
            <a:endParaRPr lang="en-AU" sz="200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77CC477-D557-728D-2765-C349FD2ED6E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88" r="6089" b="4918"/>
          <a:stretch>
            <a:fillRect/>
          </a:stretch>
        </p:blipFill>
        <p:spPr bwMode="auto">
          <a:xfrm>
            <a:off x="1019321" y="2118032"/>
            <a:ext cx="4499286" cy="42969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A19336D-17F1-F388-A5F5-98B8D6BCA3DF}"/>
              </a:ext>
            </a:extLst>
          </p:cNvPr>
          <p:cNvCxnSpPr>
            <a:cxnSpLocks/>
          </p:cNvCxnSpPr>
          <p:nvPr/>
        </p:nvCxnSpPr>
        <p:spPr>
          <a:xfrm>
            <a:off x="1569643" y="2415532"/>
            <a:ext cx="0" cy="3681951"/>
          </a:xfrm>
          <a:prstGeom prst="line">
            <a:avLst/>
          </a:prstGeom>
          <a:ln>
            <a:headEnd type="oval" w="lg" len="lg"/>
            <a:tailEnd type="oval" w="lg" len="lg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FB5C34E-1ECC-BE01-3F11-C2437E77C921}"/>
              </a:ext>
            </a:extLst>
          </p:cNvPr>
          <p:cNvCxnSpPr>
            <a:cxnSpLocks/>
          </p:cNvCxnSpPr>
          <p:nvPr/>
        </p:nvCxnSpPr>
        <p:spPr>
          <a:xfrm>
            <a:off x="1569643" y="2781887"/>
            <a:ext cx="371086" cy="3319800"/>
          </a:xfrm>
          <a:prstGeom prst="line">
            <a:avLst/>
          </a:prstGeom>
          <a:ln>
            <a:headEnd type="oval" w="lg" len="lg"/>
            <a:tailEnd type="oval" w="lg" len="lg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523A7D9-9132-AF09-3B7B-1F1D09AE4B2D}"/>
              </a:ext>
            </a:extLst>
          </p:cNvPr>
          <p:cNvCxnSpPr>
            <a:cxnSpLocks/>
          </p:cNvCxnSpPr>
          <p:nvPr/>
        </p:nvCxnSpPr>
        <p:spPr>
          <a:xfrm>
            <a:off x="1569642" y="3153554"/>
            <a:ext cx="737442" cy="2943928"/>
          </a:xfrm>
          <a:prstGeom prst="line">
            <a:avLst/>
          </a:prstGeom>
          <a:ln>
            <a:headEnd type="oval" w="lg" len="lg"/>
            <a:tailEnd type="oval" w="lg" len="lg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FE44D87-E947-E6A4-ED50-F848947092B3}"/>
              </a:ext>
            </a:extLst>
          </p:cNvPr>
          <p:cNvCxnSpPr>
            <a:cxnSpLocks/>
          </p:cNvCxnSpPr>
          <p:nvPr/>
        </p:nvCxnSpPr>
        <p:spPr>
          <a:xfrm>
            <a:off x="1567279" y="3516230"/>
            <a:ext cx="1107738" cy="2581252"/>
          </a:xfrm>
          <a:prstGeom prst="line">
            <a:avLst/>
          </a:prstGeom>
          <a:ln>
            <a:headEnd type="oval" w="lg" len="lg"/>
            <a:tailEnd type="oval" w="lg" len="lg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F84B8ED-2BF7-AE1E-CDFA-D9AF36ACC37D}"/>
              </a:ext>
            </a:extLst>
          </p:cNvPr>
          <p:cNvCxnSpPr>
            <a:cxnSpLocks/>
          </p:cNvCxnSpPr>
          <p:nvPr/>
        </p:nvCxnSpPr>
        <p:spPr>
          <a:xfrm>
            <a:off x="1567278" y="3884162"/>
            <a:ext cx="1475671" cy="2213320"/>
          </a:xfrm>
          <a:prstGeom prst="line">
            <a:avLst/>
          </a:prstGeom>
          <a:ln>
            <a:headEnd type="oval" w="lg" len="lg"/>
            <a:tailEnd type="oval" w="lg" len="lg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5C31882-FB23-2B10-C92F-FDA9894391B1}"/>
              </a:ext>
            </a:extLst>
          </p:cNvPr>
          <p:cNvCxnSpPr>
            <a:cxnSpLocks/>
          </p:cNvCxnSpPr>
          <p:nvPr/>
        </p:nvCxnSpPr>
        <p:spPr>
          <a:xfrm>
            <a:off x="1567277" y="4256506"/>
            <a:ext cx="1848860" cy="1840976"/>
          </a:xfrm>
          <a:prstGeom prst="line">
            <a:avLst/>
          </a:prstGeom>
          <a:ln>
            <a:headEnd type="oval" w="lg" len="lg"/>
            <a:tailEnd type="oval" w="lg" len="lg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332F473-13DD-7CDC-4CAD-78788F890D3F}"/>
              </a:ext>
            </a:extLst>
          </p:cNvPr>
          <p:cNvCxnSpPr>
            <a:cxnSpLocks/>
          </p:cNvCxnSpPr>
          <p:nvPr/>
        </p:nvCxnSpPr>
        <p:spPr>
          <a:xfrm>
            <a:off x="1567276" y="4625518"/>
            <a:ext cx="2216793" cy="1471964"/>
          </a:xfrm>
          <a:prstGeom prst="line">
            <a:avLst/>
          </a:prstGeom>
          <a:ln>
            <a:headEnd type="oval" w="lg" len="lg"/>
            <a:tailEnd type="oval" w="lg" len="lg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F11F573-E847-18A6-2E83-5751801FF60F}"/>
              </a:ext>
            </a:extLst>
          </p:cNvPr>
          <p:cNvCxnSpPr>
            <a:cxnSpLocks/>
          </p:cNvCxnSpPr>
          <p:nvPr/>
        </p:nvCxnSpPr>
        <p:spPr>
          <a:xfrm>
            <a:off x="1567275" y="4990822"/>
            <a:ext cx="2579470" cy="1106660"/>
          </a:xfrm>
          <a:prstGeom prst="line">
            <a:avLst/>
          </a:prstGeom>
          <a:ln>
            <a:headEnd type="oval" w="lg" len="lg"/>
            <a:tailEnd type="oval" w="lg" len="lg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A7E915C-3A54-DC87-1038-92D70B02A1FD}"/>
              </a:ext>
            </a:extLst>
          </p:cNvPr>
          <p:cNvCxnSpPr>
            <a:cxnSpLocks/>
          </p:cNvCxnSpPr>
          <p:nvPr/>
        </p:nvCxnSpPr>
        <p:spPr>
          <a:xfrm>
            <a:off x="1570695" y="5361500"/>
            <a:ext cx="2949239" cy="735982"/>
          </a:xfrm>
          <a:prstGeom prst="line">
            <a:avLst/>
          </a:prstGeom>
          <a:ln>
            <a:headEnd type="oval" w="lg" len="lg"/>
            <a:tailEnd type="oval" w="lg" len="lg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82D8D75-081C-FAC1-FF39-3C681DAD9629}"/>
              </a:ext>
            </a:extLst>
          </p:cNvPr>
          <p:cNvCxnSpPr>
            <a:cxnSpLocks/>
          </p:cNvCxnSpPr>
          <p:nvPr/>
        </p:nvCxnSpPr>
        <p:spPr>
          <a:xfrm>
            <a:off x="1570695" y="5729491"/>
            <a:ext cx="3317171" cy="367991"/>
          </a:xfrm>
          <a:prstGeom prst="line">
            <a:avLst/>
          </a:prstGeom>
          <a:ln>
            <a:headEnd type="oval" w="lg" len="lg"/>
            <a:tailEnd type="oval" w="lg" len="lg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56E3EAB-D5BB-D833-E404-FF95949AF8B9}"/>
              </a:ext>
            </a:extLst>
          </p:cNvPr>
          <p:cNvCxnSpPr>
            <a:cxnSpLocks/>
          </p:cNvCxnSpPr>
          <p:nvPr/>
        </p:nvCxnSpPr>
        <p:spPr>
          <a:xfrm>
            <a:off x="1570695" y="6097482"/>
            <a:ext cx="3699822" cy="0"/>
          </a:xfrm>
          <a:prstGeom prst="line">
            <a:avLst/>
          </a:prstGeom>
          <a:ln>
            <a:headEnd type="oval" w="lg" len="lg"/>
            <a:tailEnd type="oval" w="lg" len="lg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73855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EA6EC-3A04-3924-773B-B298054ADB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63A5D7-E5B8-069C-B1FF-1AA8309D2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20" y="2928230"/>
            <a:ext cx="10707480" cy="1001540"/>
          </a:xfrm>
        </p:spPr>
        <p:txBody>
          <a:bodyPr/>
          <a:lstStyle/>
          <a:p>
            <a:r>
              <a:rPr lang="en-AU"/>
              <a:t>Task 2 • Drawing Scratch</a:t>
            </a:r>
            <a:endParaRPr lang="en-AU" baseline="-2500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7ABCF06-9F76-4D63-4272-AD8441C882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AU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11</a:t>
            </a:fld>
            <a:r>
              <a:rPr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DA17C0-CE0F-335F-E9C2-A30C749DBF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</p:spTree>
    <p:extLst>
      <p:ext uri="{BB962C8B-B14F-4D97-AF65-F5344CB8AC3E}">
        <p14:creationId xmlns:p14="http://schemas.microsoft.com/office/powerpoint/2010/main" val="21594374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ABAE54-63B0-19CE-9B89-ACFD561F2B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35DEA-C760-3CF7-1024-FC5C5DF4F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Finding patterns</a:t>
            </a:r>
            <a:endParaRPr lang="en-AU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07368243-21AF-52A5-C21D-273FC5D81730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90642941"/>
              </p:ext>
            </p:extLst>
          </p:nvPr>
        </p:nvGraphicFramePr>
        <p:xfrm>
          <a:off x="6437376" y="1334245"/>
          <a:ext cx="4964690" cy="4925340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2482345">
                  <a:extLst>
                    <a:ext uri="{9D8B030D-6E8A-4147-A177-3AD203B41FA5}">
                      <a16:colId xmlns:a16="http://schemas.microsoft.com/office/drawing/2014/main" val="3603873423"/>
                    </a:ext>
                  </a:extLst>
                </a:gridCol>
                <a:gridCol w="2482345">
                  <a:extLst>
                    <a:ext uri="{9D8B030D-6E8A-4147-A177-3AD203B41FA5}">
                      <a16:colId xmlns:a16="http://schemas.microsoft.com/office/drawing/2014/main" val="2219019242"/>
                    </a:ext>
                  </a:extLst>
                </a:gridCol>
              </a:tblGrid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b="1" kern="150">
                          <a:effectLst/>
                        </a:rPr>
                        <a:t>Start point</a:t>
                      </a: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b="1" kern="150">
                          <a:effectLst/>
                        </a:rPr>
                        <a:t>End point</a:t>
                      </a: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690505345"/>
                  </a:ext>
                </a:extLst>
              </a:tr>
              <a:tr h="40581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b="0" kern="150">
                          <a:solidFill>
                            <a:srgbClr val="000000"/>
                          </a:solidFill>
                          <a:effectLst/>
                        </a:rPr>
                        <a:t>(100, 0)</a:t>
                      </a:r>
                      <a:endParaRPr lang="en-AU" sz="1800" b="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kern="150">
                          <a:solidFill>
                            <a:srgbClr val="000000"/>
                          </a:solidFill>
                          <a:effectLst/>
                        </a:rPr>
                        <a:t>(0, 0)</a:t>
                      </a: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24643129"/>
                  </a:ext>
                </a:extLst>
              </a:tr>
              <a:tr h="40581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b="0" kern="150">
                          <a:solidFill>
                            <a:srgbClr val="000000"/>
                          </a:solidFill>
                          <a:effectLst/>
                        </a:rPr>
                        <a:t>(90, 0)</a:t>
                      </a:r>
                      <a:endParaRPr lang="en-AU" sz="1800" b="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kern="150">
                          <a:solidFill>
                            <a:srgbClr val="000000"/>
                          </a:solidFill>
                          <a:effectLst/>
                        </a:rPr>
                        <a:t>(0, 10)</a:t>
                      </a: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078066833"/>
                  </a:ext>
                </a:extLst>
              </a:tr>
              <a:tr h="40581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b="0" kern="150">
                          <a:solidFill>
                            <a:srgbClr val="000000"/>
                          </a:solidFill>
                          <a:effectLst/>
                        </a:rPr>
                        <a:t>(80, 0)</a:t>
                      </a:r>
                      <a:endParaRPr lang="en-AU" sz="1800" b="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kern="150">
                          <a:solidFill>
                            <a:srgbClr val="000000"/>
                          </a:solidFill>
                          <a:effectLst/>
                        </a:rPr>
                        <a:t>(0, 20)</a:t>
                      </a: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529518784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US" sz="1800" b="0" kern="15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(70, 0)</a:t>
                      </a:r>
                      <a:endParaRPr lang="en-AU" sz="1800" b="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b="0" kern="150">
                          <a:effectLst/>
                        </a:rPr>
                        <a:t>(0, 30)</a:t>
                      </a:r>
                      <a:endParaRPr lang="en-AU" sz="1800" b="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06997142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US" sz="1800" b="0" kern="15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(60, 0)</a:t>
                      </a:r>
                      <a:endParaRPr lang="en-AU" sz="1800" b="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US" sz="1800" b="0" kern="15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(0, 40)</a:t>
                      </a:r>
                      <a:endParaRPr lang="en-AU" sz="1800" b="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48493036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US" sz="1800" b="0" kern="15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(50, 0)</a:t>
                      </a:r>
                      <a:endParaRPr lang="en-AU" sz="1800" b="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US" sz="1800" b="0" kern="15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(0, 50)</a:t>
                      </a:r>
                      <a:endParaRPr lang="en-AU" sz="1800" b="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288607929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US" sz="1800" b="0" kern="15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(40, 0)</a:t>
                      </a:r>
                      <a:endParaRPr lang="en-AU" sz="1800" b="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US" sz="1800" b="0" kern="15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(0, 60)</a:t>
                      </a:r>
                      <a:endParaRPr lang="en-AU" sz="1800" b="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76960633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US" sz="1800" b="0" kern="15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(30, 0)</a:t>
                      </a:r>
                      <a:endParaRPr lang="en-AU" sz="1800" b="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US" sz="1800" b="0" kern="15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(0, 70)</a:t>
                      </a:r>
                      <a:endParaRPr lang="en-AU" sz="1800" b="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1563983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US" sz="1800" b="0" kern="15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(20, 0)</a:t>
                      </a:r>
                      <a:endParaRPr lang="en-AU" sz="1800" b="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US" sz="1800" b="0" kern="15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(0, 80)</a:t>
                      </a:r>
                      <a:endParaRPr lang="en-AU" sz="1800" b="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743159005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US" sz="1800" b="0" kern="15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(10, 0)</a:t>
                      </a:r>
                      <a:endParaRPr lang="en-AU" sz="1800" b="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US" sz="1800" b="0" kern="15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(0, 90)</a:t>
                      </a:r>
                      <a:endParaRPr lang="en-AU" sz="1800" b="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5996991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US" sz="1800" b="0" kern="15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(0, 0)</a:t>
                      </a:r>
                      <a:endParaRPr lang="en-AU" sz="1800" b="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US" sz="1800" b="0" kern="15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(0, 100)</a:t>
                      </a:r>
                      <a:endParaRPr lang="en-AU" sz="1800" b="0" kern="15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364491747"/>
                  </a:ext>
                </a:extLst>
              </a:tr>
            </a:tbl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7042C9-F311-AAFC-E633-DFA1B6ED4C2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58D972-C45F-4A5F-8BAA-982E1E94F8B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12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7A227E9-2AFA-6E17-762A-059A991435B3}"/>
              </a:ext>
            </a:extLst>
          </p:cNvPr>
          <p:cNvSpPr/>
          <p:nvPr/>
        </p:nvSpPr>
        <p:spPr>
          <a:xfrm>
            <a:off x="786619" y="1334245"/>
            <a:ext cx="4964690" cy="78868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1000"/>
              </a:spcAft>
            </a:pPr>
            <a:r>
              <a:rPr lang="en-US" sz="2000">
                <a:solidFill>
                  <a:schemeClr val="tx1"/>
                </a:solidFill>
              </a:rPr>
              <a:t>What’s the same? What’s different?</a:t>
            </a:r>
            <a:endParaRPr lang="en-AU" sz="200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53A3E45-C3C4-FC42-1499-91B017AA116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88" r="6089" b="4918"/>
          <a:stretch>
            <a:fillRect/>
          </a:stretch>
        </p:blipFill>
        <p:spPr bwMode="auto">
          <a:xfrm>
            <a:off x="1019321" y="2118032"/>
            <a:ext cx="4499286" cy="42969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D7D7808-DADB-178E-BA23-78FF93D19F97}"/>
              </a:ext>
            </a:extLst>
          </p:cNvPr>
          <p:cNvCxnSpPr>
            <a:cxnSpLocks/>
          </p:cNvCxnSpPr>
          <p:nvPr/>
        </p:nvCxnSpPr>
        <p:spPr>
          <a:xfrm>
            <a:off x="1569643" y="2415532"/>
            <a:ext cx="0" cy="3681951"/>
          </a:xfrm>
          <a:prstGeom prst="line">
            <a:avLst/>
          </a:prstGeom>
          <a:ln>
            <a:headEnd type="oval" w="lg" len="lg"/>
            <a:tailEnd type="oval" w="lg" len="lg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7A5D5E5-919C-C498-3E69-10165347B1E3}"/>
              </a:ext>
            </a:extLst>
          </p:cNvPr>
          <p:cNvCxnSpPr>
            <a:cxnSpLocks/>
          </p:cNvCxnSpPr>
          <p:nvPr/>
        </p:nvCxnSpPr>
        <p:spPr>
          <a:xfrm>
            <a:off x="1569643" y="2781887"/>
            <a:ext cx="371086" cy="3319800"/>
          </a:xfrm>
          <a:prstGeom prst="line">
            <a:avLst/>
          </a:prstGeom>
          <a:ln>
            <a:headEnd type="oval" w="lg" len="lg"/>
            <a:tailEnd type="oval" w="lg" len="lg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FA8D384-03F9-EC83-B5A4-DD47B9AD9647}"/>
              </a:ext>
            </a:extLst>
          </p:cNvPr>
          <p:cNvCxnSpPr>
            <a:cxnSpLocks/>
          </p:cNvCxnSpPr>
          <p:nvPr/>
        </p:nvCxnSpPr>
        <p:spPr>
          <a:xfrm>
            <a:off x="1569642" y="3153554"/>
            <a:ext cx="737442" cy="2943928"/>
          </a:xfrm>
          <a:prstGeom prst="line">
            <a:avLst/>
          </a:prstGeom>
          <a:ln>
            <a:headEnd type="oval" w="lg" len="lg"/>
            <a:tailEnd type="oval" w="lg" len="lg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7852A9F-592F-C2FB-EC2F-59E781C57266}"/>
              </a:ext>
            </a:extLst>
          </p:cNvPr>
          <p:cNvCxnSpPr>
            <a:cxnSpLocks/>
          </p:cNvCxnSpPr>
          <p:nvPr/>
        </p:nvCxnSpPr>
        <p:spPr>
          <a:xfrm>
            <a:off x="1567279" y="3516230"/>
            <a:ext cx="1107738" cy="2581252"/>
          </a:xfrm>
          <a:prstGeom prst="line">
            <a:avLst/>
          </a:prstGeom>
          <a:ln>
            <a:headEnd type="oval" w="lg" len="lg"/>
            <a:tailEnd type="oval" w="lg" len="lg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4ED616A-D0DA-C6E2-D34C-777275B58237}"/>
              </a:ext>
            </a:extLst>
          </p:cNvPr>
          <p:cNvCxnSpPr>
            <a:cxnSpLocks/>
          </p:cNvCxnSpPr>
          <p:nvPr/>
        </p:nvCxnSpPr>
        <p:spPr>
          <a:xfrm>
            <a:off x="1567278" y="3884162"/>
            <a:ext cx="1475671" cy="2213320"/>
          </a:xfrm>
          <a:prstGeom prst="line">
            <a:avLst/>
          </a:prstGeom>
          <a:ln>
            <a:headEnd type="oval" w="lg" len="lg"/>
            <a:tailEnd type="oval" w="lg" len="lg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7D64656-EA24-82B5-F1F0-5D778CC73DA1}"/>
              </a:ext>
            </a:extLst>
          </p:cNvPr>
          <p:cNvCxnSpPr>
            <a:cxnSpLocks/>
          </p:cNvCxnSpPr>
          <p:nvPr/>
        </p:nvCxnSpPr>
        <p:spPr>
          <a:xfrm>
            <a:off x="1567277" y="4256506"/>
            <a:ext cx="1848860" cy="1840976"/>
          </a:xfrm>
          <a:prstGeom prst="line">
            <a:avLst/>
          </a:prstGeom>
          <a:ln>
            <a:headEnd type="oval" w="lg" len="lg"/>
            <a:tailEnd type="oval" w="lg" len="lg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436AEE5-82E1-3A03-D289-CA7FA4F0FC7F}"/>
              </a:ext>
            </a:extLst>
          </p:cNvPr>
          <p:cNvCxnSpPr>
            <a:cxnSpLocks/>
          </p:cNvCxnSpPr>
          <p:nvPr/>
        </p:nvCxnSpPr>
        <p:spPr>
          <a:xfrm>
            <a:off x="1567276" y="4625518"/>
            <a:ext cx="2216793" cy="1471964"/>
          </a:xfrm>
          <a:prstGeom prst="line">
            <a:avLst/>
          </a:prstGeom>
          <a:ln>
            <a:headEnd type="oval" w="lg" len="lg"/>
            <a:tailEnd type="oval" w="lg" len="lg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8C841AD-81E5-D290-B77B-F477B5711825}"/>
              </a:ext>
            </a:extLst>
          </p:cNvPr>
          <p:cNvCxnSpPr>
            <a:cxnSpLocks/>
          </p:cNvCxnSpPr>
          <p:nvPr/>
        </p:nvCxnSpPr>
        <p:spPr>
          <a:xfrm>
            <a:off x="1567275" y="4990822"/>
            <a:ext cx="2579470" cy="1106660"/>
          </a:xfrm>
          <a:prstGeom prst="line">
            <a:avLst/>
          </a:prstGeom>
          <a:ln>
            <a:headEnd type="oval" w="lg" len="lg"/>
            <a:tailEnd type="oval" w="lg" len="lg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D2A856F-AA62-6EDE-10C5-302CD1DBF2F0}"/>
              </a:ext>
            </a:extLst>
          </p:cNvPr>
          <p:cNvCxnSpPr>
            <a:cxnSpLocks/>
          </p:cNvCxnSpPr>
          <p:nvPr/>
        </p:nvCxnSpPr>
        <p:spPr>
          <a:xfrm>
            <a:off x="1570695" y="5361500"/>
            <a:ext cx="2949239" cy="735982"/>
          </a:xfrm>
          <a:prstGeom prst="line">
            <a:avLst/>
          </a:prstGeom>
          <a:ln>
            <a:headEnd type="oval" w="lg" len="lg"/>
            <a:tailEnd type="oval" w="lg" len="lg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4122653-D7A2-DB23-03EF-B9A2901375E2}"/>
              </a:ext>
            </a:extLst>
          </p:cNvPr>
          <p:cNvCxnSpPr>
            <a:cxnSpLocks/>
          </p:cNvCxnSpPr>
          <p:nvPr/>
        </p:nvCxnSpPr>
        <p:spPr>
          <a:xfrm>
            <a:off x="1570695" y="5729491"/>
            <a:ext cx="3317171" cy="367991"/>
          </a:xfrm>
          <a:prstGeom prst="line">
            <a:avLst/>
          </a:prstGeom>
          <a:ln>
            <a:headEnd type="oval" w="lg" len="lg"/>
            <a:tailEnd type="oval" w="lg" len="lg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55F026B3-C0C1-F971-B6C7-6D0F179B8D2F}"/>
              </a:ext>
            </a:extLst>
          </p:cNvPr>
          <p:cNvCxnSpPr>
            <a:cxnSpLocks/>
          </p:cNvCxnSpPr>
          <p:nvPr/>
        </p:nvCxnSpPr>
        <p:spPr>
          <a:xfrm>
            <a:off x="1570695" y="6097482"/>
            <a:ext cx="3699822" cy="0"/>
          </a:xfrm>
          <a:prstGeom prst="line">
            <a:avLst/>
          </a:prstGeom>
          <a:ln>
            <a:headEnd type="oval" w="lg" len="lg"/>
            <a:tailEnd type="oval" w="lg" len="lg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83244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F28B028F-9721-A924-7D5D-0783E17E4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/>
          <a:lstStyle/>
          <a:p>
            <a:r>
              <a:rPr lang="en-US"/>
              <a:t>Looking for patterns in our code</a:t>
            </a: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DCA00C41-1CBA-9452-09FC-D10395B6E86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5528" y="1718817"/>
            <a:ext cx="3266537" cy="3771054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3156DF-DC21-89EA-D1BE-F85CD52136C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985527" y="6264315"/>
            <a:ext cx="4220946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955006-1750-DA6A-909E-E2EECE18C19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686511" y="6259585"/>
            <a:ext cx="719824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lang="en-AU" sz="1200" smtClean="0">
                <a:solidFill>
                  <a:schemeClr val="bg2"/>
                </a:solidFill>
              </a:rPr>
              <a:pPr>
                <a:spcAft>
                  <a:spcPts val="600"/>
                </a:spcAft>
              </a:pPr>
              <a:t>13</a:t>
            </a:fld>
            <a:r>
              <a:rPr sz="1200">
                <a:solidFill>
                  <a:schemeClr val="bg2"/>
                </a:solidFill>
              </a:rPr>
              <a:t>)</a:t>
            </a:r>
            <a:endParaRPr lang="en-AU" sz="1200">
              <a:solidFill>
                <a:schemeClr val="bg2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EE10FAF-A6F0-A3E6-4609-0EA3398EF0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692" y="1718817"/>
            <a:ext cx="3266537" cy="377105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6713986-659A-5299-1B4B-95CCB5EB04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935" y="1718817"/>
            <a:ext cx="3420458" cy="3771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3374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4C3ED6-7A60-51DC-A1E9-83E234B59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C0852-7656-CF06-83E1-497B158F4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20" y="2928230"/>
            <a:ext cx="10707480" cy="1001540"/>
          </a:xfrm>
        </p:spPr>
        <p:txBody>
          <a:bodyPr/>
          <a:lstStyle/>
          <a:p>
            <a:r>
              <a:rPr lang="en-AU">
                <a:cs typeface="Arial"/>
              </a:rPr>
              <a:t>Task 3 • One instruction, 11 lines</a:t>
            </a:r>
            <a:endParaRPr lang="en-AU" baseline="-25000">
              <a:cs typeface="Arial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E06542-4238-CF56-CCE1-F305D4ECDE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AU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14</a:t>
            </a:fld>
            <a:r>
              <a:rPr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5C1264-FB6D-CE78-76EC-D0311C932A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</p:spTree>
    <p:extLst>
      <p:ext uri="{BB962C8B-B14F-4D97-AF65-F5344CB8AC3E}">
        <p14:creationId xmlns:p14="http://schemas.microsoft.com/office/powerpoint/2010/main" val="31593220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03D44E-6335-1D74-9057-0A9CF20D7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6F4D733D-4435-E975-908A-C86830B3D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/>
          <a:lstStyle/>
          <a:p>
            <a:r>
              <a:rPr lang="en-US"/>
              <a:t>Looking for patterns in our code</a:t>
            </a: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6FAF0989-52DB-A1C0-6BD8-E7E5E62FFC36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5528" y="1718817"/>
            <a:ext cx="3266537" cy="3771054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548175-4AD4-3862-C5BC-317225CAA43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985527" y="6264315"/>
            <a:ext cx="4220946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9B9B83-7544-7E5E-D143-6C24F586786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686511" y="6259585"/>
            <a:ext cx="719824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lang="en-AU" sz="1200" smtClean="0">
                <a:solidFill>
                  <a:schemeClr val="bg2"/>
                </a:solidFill>
              </a:rPr>
              <a:pPr>
                <a:spcAft>
                  <a:spcPts val="600"/>
                </a:spcAft>
              </a:pPr>
              <a:t>15</a:t>
            </a:fld>
            <a:r>
              <a:rPr sz="1200">
                <a:solidFill>
                  <a:schemeClr val="bg2"/>
                </a:solidFill>
              </a:rPr>
              <a:t>)</a:t>
            </a:r>
            <a:endParaRPr lang="en-AU" sz="1200">
              <a:solidFill>
                <a:schemeClr val="bg2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A86061-6E0B-0B45-DA4C-789B376EE4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692" y="1718817"/>
            <a:ext cx="3266537" cy="377105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71D85F6-64E6-7507-403E-C544479A15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935" y="1718817"/>
            <a:ext cx="3420458" cy="3771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6947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B44550-F169-EF94-75B7-A0DEFEAEF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98CE8BDC-CFF9-CFF0-995C-078040102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/>
          <a:lstStyle/>
          <a:p>
            <a:r>
              <a:rPr lang="en-US"/>
              <a:t>Walking through a loop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D2D07A-2262-5063-2124-617D7CC2A90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985527" y="6264315"/>
            <a:ext cx="4220946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E82EA1-E4E4-071D-866E-FA4306BBF42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686511" y="6259585"/>
            <a:ext cx="719824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lang="en-AU" sz="1200" smtClean="0">
                <a:solidFill>
                  <a:schemeClr val="bg2"/>
                </a:solidFill>
              </a:rPr>
              <a:pPr>
                <a:spcAft>
                  <a:spcPts val="600"/>
                </a:spcAft>
              </a:pPr>
              <a:t>16</a:t>
            </a:fld>
            <a:r>
              <a:rPr sz="1200">
                <a:solidFill>
                  <a:schemeClr val="bg2"/>
                </a:solidFill>
              </a:rPr>
              <a:t>)</a:t>
            </a:r>
            <a:endParaRPr lang="en-AU" sz="1200">
              <a:solidFill>
                <a:schemeClr val="bg2"/>
              </a:solidFill>
            </a:endParaRPr>
          </a:p>
        </p:txBody>
      </p:sp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5C9D9F81-9F72-1347-BE08-696821DB3B3D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710025843"/>
              </p:ext>
            </p:extLst>
          </p:nvPr>
        </p:nvGraphicFramePr>
        <p:xfrm>
          <a:off x="8445486" y="1334245"/>
          <a:ext cx="2956580" cy="4925340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478290">
                  <a:extLst>
                    <a:ext uri="{9D8B030D-6E8A-4147-A177-3AD203B41FA5}">
                      <a16:colId xmlns:a16="http://schemas.microsoft.com/office/drawing/2014/main" val="3603873423"/>
                    </a:ext>
                  </a:extLst>
                </a:gridCol>
                <a:gridCol w="1478290">
                  <a:extLst>
                    <a:ext uri="{9D8B030D-6E8A-4147-A177-3AD203B41FA5}">
                      <a16:colId xmlns:a16="http://schemas.microsoft.com/office/drawing/2014/main" val="2219019242"/>
                    </a:ext>
                  </a:extLst>
                </a:gridCol>
              </a:tblGrid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b="1" kern="150" dirty="0">
                          <a:effectLst/>
                        </a:rPr>
                        <a:t>Start point</a:t>
                      </a:r>
                      <a:endParaRPr lang="en-AU" sz="1800" kern="15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b="1" kern="150" dirty="0">
                          <a:effectLst/>
                        </a:rPr>
                        <a:t>End point</a:t>
                      </a:r>
                      <a:endParaRPr lang="en-AU" sz="1800" kern="15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690505345"/>
                  </a:ext>
                </a:extLst>
              </a:tr>
              <a:tr h="40581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b="0" kern="150">
                          <a:solidFill>
                            <a:srgbClr val="000000"/>
                          </a:solidFill>
                          <a:effectLst/>
                        </a:rPr>
                        <a:t>(100, 0)</a:t>
                      </a:r>
                      <a:endParaRPr lang="en-AU" sz="1800" b="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kern="150">
                          <a:solidFill>
                            <a:srgbClr val="000000"/>
                          </a:solidFill>
                          <a:effectLst/>
                        </a:rPr>
                        <a:t>(0, 0)</a:t>
                      </a: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24643129"/>
                  </a:ext>
                </a:extLst>
              </a:tr>
              <a:tr h="40581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b="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078066833"/>
                  </a:ext>
                </a:extLst>
              </a:tr>
              <a:tr h="40581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b="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529518784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kern="150">
                          <a:effectLst/>
                        </a:rPr>
                        <a:t> </a:t>
                      </a: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06997142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48493036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288607929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76960633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1563983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743159005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5996991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364491747"/>
                  </a:ext>
                </a:extLst>
              </a:tr>
            </a:tbl>
          </a:graphicData>
        </a:graphic>
      </p:graphicFrame>
      <p:sp>
        <p:nvSpPr>
          <p:cNvPr id="26" name="Rectangle 25">
            <a:extLst>
              <a:ext uri="{FF2B5EF4-FFF2-40B4-BE49-F238E27FC236}">
                <a16:creationId xmlns:a16="http://schemas.microsoft.com/office/drawing/2014/main" id="{5EB59979-73A1-7325-8186-67CA91FA1BB9}"/>
              </a:ext>
            </a:extLst>
          </p:cNvPr>
          <p:cNvSpPr/>
          <p:nvPr/>
        </p:nvSpPr>
        <p:spPr>
          <a:xfrm>
            <a:off x="118863" y="5784927"/>
            <a:ext cx="1444339" cy="361812"/>
          </a:xfrm>
          <a:prstGeom prst="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100" b="1">
                <a:solidFill>
                  <a:schemeClr val="tx1"/>
                </a:solidFill>
              </a:rPr>
              <a:t>y becomes </a:t>
            </a:r>
            <a:r>
              <a:rPr lang="en-US" sz="1100" b="1">
                <a:solidFill>
                  <a:srgbClr val="FF0000"/>
                </a:solidFill>
              </a:rPr>
              <a:t>0</a:t>
            </a:r>
            <a:r>
              <a:rPr lang="en-US" sz="1100" b="1">
                <a:solidFill>
                  <a:schemeClr val="tx1"/>
                </a:solidFill>
              </a:rPr>
              <a:t> + 10 </a:t>
            </a:r>
            <a:endParaRPr lang="en-AU" sz="1100" b="1">
              <a:solidFill>
                <a:schemeClr val="tx1"/>
              </a:solidFill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F2FD65DA-B31C-9094-FEB3-8D708F992AC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88" r="6089" b="4918"/>
          <a:stretch>
            <a:fillRect/>
          </a:stretch>
        </p:blipFill>
        <p:spPr bwMode="auto">
          <a:xfrm>
            <a:off x="3846357" y="1957932"/>
            <a:ext cx="4499286" cy="42969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0820B23F-E6A8-F954-4BAA-06FA3A2DDC91}"/>
              </a:ext>
            </a:extLst>
          </p:cNvPr>
          <p:cNvCxnSpPr>
            <a:cxnSpLocks/>
          </p:cNvCxnSpPr>
          <p:nvPr/>
        </p:nvCxnSpPr>
        <p:spPr>
          <a:xfrm>
            <a:off x="4397731" y="5937382"/>
            <a:ext cx="3699822" cy="0"/>
          </a:xfrm>
          <a:prstGeom prst="line">
            <a:avLst/>
          </a:prstGeom>
          <a:ln>
            <a:headEnd type="oval" w="lg" len="lg"/>
            <a:tailEnd type="oval" w="lg" len="lg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2C927DA7-C518-BCC4-42E1-662CD6E62385}"/>
              </a:ext>
            </a:extLst>
          </p:cNvPr>
          <p:cNvSpPr/>
          <p:nvPr/>
        </p:nvSpPr>
        <p:spPr>
          <a:xfrm>
            <a:off x="4810538" y="1501347"/>
            <a:ext cx="1401387" cy="464515"/>
          </a:xfrm>
          <a:prstGeom prst="roundRect">
            <a:avLst/>
          </a:prstGeom>
          <a:solidFill>
            <a:srgbClr val="C5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>
                <a:solidFill>
                  <a:schemeClr val="tx1"/>
                </a:solidFill>
              </a:rPr>
              <a:t>x = </a:t>
            </a:r>
            <a:r>
              <a:rPr lang="en-US">
                <a:solidFill>
                  <a:srgbClr val="00B0F0"/>
                </a:solidFill>
              </a:rPr>
              <a:t>100</a:t>
            </a:r>
            <a:endParaRPr lang="en-AU">
              <a:solidFill>
                <a:srgbClr val="00B0F0"/>
              </a:solidFill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2920E5ED-3733-8563-4EA7-73A76E2291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184" y="1501347"/>
            <a:ext cx="2115191" cy="5034244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25AFD443-BE2B-9715-5741-C6E1ABEF268B}"/>
              </a:ext>
            </a:extLst>
          </p:cNvPr>
          <p:cNvSpPr/>
          <p:nvPr/>
        </p:nvSpPr>
        <p:spPr>
          <a:xfrm>
            <a:off x="109496" y="5346777"/>
            <a:ext cx="1444339" cy="361812"/>
          </a:xfrm>
          <a:prstGeom prst="rect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100" b="1">
                <a:solidFill>
                  <a:schemeClr val="tx1"/>
                </a:solidFill>
              </a:rPr>
              <a:t>x becomes </a:t>
            </a:r>
            <a:r>
              <a:rPr lang="en-US" sz="1100" b="1">
                <a:solidFill>
                  <a:srgbClr val="00B0F0"/>
                </a:solidFill>
              </a:rPr>
              <a:t>100</a:t>
            </a:r>
            <a:r>
              <a:rPr lang="en-US" sz="1100" b="1">
                <a:solidFill>
                  <a:schemeClr val="tx1"/>
                </a:solidFill>
              </a:rPr>
              <a:t> – 10 </a:t>
            </a:r>
            <a:endParaRPr lang="en-AU" sz="1100" b="1">
              <a:solidFill>
                <a:schemeClr val="tx1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C1E4991-6708-F16A-C006-E03BE0D852CE}"/>
              </a:ext>
            </a:extLst>
          </p:cNvPr>
          <p:cNvGrpSpPr/>
          <p:nvPr/>
        </p:nvGrpSpPr>
        <p:grpSpPr>
          <a:xfrm>
            <a:off x="2445512" y="3435103"/>
            <a:ext cx="1071779" cy="1315518"/>
            <a:chOff x="-3303936" y="3817640"/>
            <a:chExt cx="1071779" cy="1315518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8A20D90F-7565-D906-3A50-9F6C32D3F002}"/>
                </a:ext>
              </a:extLst>
            </p:cNvPr>
            <p:cNvSpPr/>
            <p:nvPr/>
          </p:nvSpPr>
          <p:spPr>
            <a:xfrm>
              <a:off x="-3303936" y="3817640"/>
              <a:ext cx="446400" cy="361812"/>
            </a:xfrm>
            <a:prstGeom prst="rect">
              <a:avLst/>
            </a:prstGeom>
            <a:ln w="38100">
              <a:solidFill>
                <a:srgbClr val="0070C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200" b="1">
                  <a:solidFill>
                    <a:srgbClr val="00B0F0"/>
                  </a:solidFill>
                </a:rPr>
                <a:t>100</a:t>
              </a:r>
              <a:endParaRPr lang="en-AU" sz="1200" b="1">
                <a:solidFill>
                  <a:srgbClr val="00B0F0"/>
                </a:solidFill>
              </a:endParaRPr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BD870C1-F33B-A820-7BA3-ABD50BEA2593}"/>
                </a:ext>
              </a:extLst>
            </p:cNvPr>
            <p:cNvSpPr/>
            <p:nvPr/>
          </p:nvSpPr>
          <p:spPr>
            <a:xfrm>
              <a:off x="-2677781" y="4771346"/>
              <a:ext cx="445624" cy="361812"/>
            </a:xfrm>
            <a:prstGeom prst="rect">
              <a:avLst/>
            </a:prstGeom>
            <a:ln w="38100"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200" b="1">
                  <a:solidFill>
                    <a:srgbClr val="FF0000"/>
                  </a:solidFill>
                </a:rPr>
                <a:t>0</a:t>
              </a:r>
              <a:endParaRPr lang="en-AU" sz="1200" b="1">
                <a:solidFill>
                  <a:srgbClr val="FF0000"/>
                </a:solidFill>
              </a:endParaRPr>
            </a:p>
          </p:txBody>
        </p:sp>
      </p:grp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E0E6FC45-2B1A-3E83-52B6-67FB4C3EE6B2}"/>
              </a:ext>
            </a:extLst>
          </p:cNvPr>
          <p:cNvSpPr/>
          <p:nvPr/>
        </p:nvSpPr>
        <p:spPr>
          <a:xfrm>
            <a:off x="6450938" y="1527632"/>
            <a:ext cx="1401387" cy="46451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>
                <a:solidFill>
                  <a:schemeClr val="tx1"/>
                </a:solidFill>
              </a:rPr>
              <a:t>y = </a:t>
            </a:r>
            <a:r>
              <a:rPr lang="en-US">
                <a:solidFill>
                  <a:srgbClr val="FF0000"/>
                </a:solidFill>
              </a:rPr>
              <a:t>0</a:t>
            </a:r>
            <a:endParaRPr lang="en-AU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7771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737818-6ED4-1D65-5B45-68053C9C84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D52E5D63-D859-4EEA-F80A-15E030F04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/>
          <a:lstStyle/>
          <a:p>
            <a:r>
              <a:rPr lang="en-US"/>
              <a:t>Walking through a loop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589DC8-1691-2C78-F26A-33DC5AB82C7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985527" y="6264315"/>
            <a:ext cx="4220946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BF540C-A867-3AAC-40B0-7145AA893C0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686511" y="6259585"/>
            <a:ext cx="719824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lang="en-AU" sz="1200" smtClean="0">
                <a:solidFill>
                  <a:schemeClr val="bg2"/>
                </a:solidFill>
              </a:rPr>
              <a:pPr>
                <a:spcAft>
                  <a:spcPts val="600"/>
                </a:spcAft>
              </a:pPr>
              <a:t>17</a:t>
            </a:fld>
            <a:r>
              <a:rPr sz="1200">
                <a:solidFill>
                  <a:schemeClr val="bg2"/>
                </a:solidFill>
              </a:rPr>
              <a:t>)</a:t>
            </a:r>
            <a:endParaRPr lang="en-AU" sz="1200">
              <a:solidFill>
                <a:schemeClr val="bg2"/>
              </a:solidFill>
            </a:endParaRPr>
          </a:p>
        </p:txBody>
      </p:sp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FCD19AD9-D439-29E3-AABE-9CC99BAE336F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411683985"/>
              </p:ext>
            </p:extLst>
          </p:nvPr>
        </p:nvGraphicFramePr>
        <p:xfrm>
          <a:off x="8445486" y="1334245"/>
          <a:ext cx="2956580" cy="4925340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478290">
                  <a:extLst>
                    <a:ext uri="{9D8B030D-6E8A-4147-A177-3AD203B41FA5}">
                      <a16:colId xmlns:a16="http://schemas.microsoft.com/office/drawing/2014/main" val="3603873423"/>
                    </a:ext>
                  </a:extLst>
                </a:gridCol>
                <a:gridCol w="1478290">
                  <a:extLst>
                    <a:ext uri="{9D8B030D-6E8A-4147-A177-3AD203B41FA5}">
                      <a16:colId xmlns:a16="http://schemas.microsoft.com/office/drawing/2014/main" val="2219019242"/>
                    </a:ext>
                  </a:extLst>
                </a:gridCol>
              </a:tblGrid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b="1" kern="150" dirty="0">
                          <a:effectLst/>
                        </a:rPr>
                        <a:t>Start point</a:t>
                      </a:r>
                      <a:endParaRPr lang="en-AU" sz="1800" kern="15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b="1" kern="150" dirty="0">
                          <a:effectLst/>
                        </a:rPr>
                        <a:t>End point</a:t>
                      </a:r>
                      <a:endParaRPr lang="en-AU" sz="1800" kern="15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690505345"/>
                  </a:ext>
                </a:extLst>
              </a:tr>
              <a:tr h="40581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b="0" kern="15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(100, 0)</a:t>
                      </a: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b="0" kern="15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(0, 0)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24643129"/>
                  </a:ext>
                </a:extLst>
              </a:tr>
              <a:tr h="40581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US" sz="1800" b="0" kern="15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(90, 0)</a:t>
                      </a:r>
                      <a:endParaRPr lang="en-AU" sz="1800" b="0" kern="15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US" sz="1800" b="0" kern="15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(0, 10)</a:t>
                      </a:r>
                      <a:endParaRPr lang="en-AU" sz="1800" b="0" kern="15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078066833"/>
                  </a:ext>
                </a:extLst>
              </a:tr>
              <a:tr h="40581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b="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529518784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kern="150">
                          <a:effectLst/>
                        </a:rPr>
                        <a:t> </a:t>
                      </a: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06997142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48493036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288607929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76960633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1563983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743159005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5996991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364491747"/>
                  </a:ext>
                </a:extLst>
              </a:tr>
            </a:tbl>
          </a:graphicData>
        </a:graphic>
      </p:graphicFrame>
      <p:sp>
        <p:nvSpPr>
          <p:cNvPr id="26" name="Rectangle 25">
            <a:extLst>
              <a:ext uri="{FF2B5EF4-FFF2-40B4-BE49-F238E27FC236}">
                <a16:creationId xmlns:a16="http://schemas.microsoft.com/office/drawing/2014/main" id="{C7439C03-82C8-B90B-3676-AE7DFA0374C1}"/>
              </a:ext>
            </a:extLst>
          </p:cNvPr>
          <p:cNvSpPr/>
          <p:nvPr/>
        </p:nvSpPr>
        <p:spPr>
          <a:xfrm>
            <a:off x="118863" y="5784927"/>
            <a:ext cx="1444339" cy="361812"/>
          </a:xfrm>
          <a:prstGeom prst="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100" b="1">
                <a:solidFill>
                  <a:schemeClr val="tx1"/>
                </a:solidFill>
              </a:rPr>
              <a:t>y becomes </a:t>
            </a:r>
            <a:r>
              <a:rPr lang="en-US" sz="1100" b="1">
                <a:solidFill>
                  <a:srgbClr val="FF0000"/>
                </a:solidFill>
              </a:rPr>
              <a:t>10</a:t>
            </a:r>
            <a:r>
              <a:rPr lang="en-US" sz="1100" b="1">
                <a:solidFill>
                  <a:schemeClr val="tx1"/>
                </a:solidFill>
              </a:rPr>
              <a:t> + 10 </a:t>
            </a:r>
            <a:endParaRPr lang="en-AU" sz="1100" b="1">
              <a:solidFill>
                <a:schemeClr val="tx1"/>
              </a:solidFill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28F08A3-DA0B-B2DE-4A85-DB5AA06BCE9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88" r="6089" b="4918"/>
          <a:stretch>
            <a:fillRect/>
          </a:stretch>
        </p:blipFill>
        <p:spPr bwMode="auto">
          <a:xfrm>
            <a:off x="3846357" y="1957932"/>
            <a:ext cx="4499286" cy="42969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301A842D-B7D3-0AE0-8EFB-0505ACF0C657}"/>
              </a:ext>
            </a:extLst>
          </p:cNvPr>
          <p:cNvCxnSpPr>
            <a:cxnSpLocks/>
          </p:cNvCxnSpPr>
          <p:nvPr/>
        </p:nvCxnSpPr>
        <p:spPr>
          <a:xfrm>
            <a:off x="4397731" y="5937382"/>
            <a:ext cx="3699822" cy="0"/>
          </a:xfrm>
          <a:prstGeom prst="line">
            <a:avLst/>
          </a:prstGeom>
          <a:ln>
            <a:headEnd type="oval" w="lg" len="lg"/>
            <a:tailEnd type="oval" w="lg" len="lg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D3AB541D-FEBA-6204-5DBB-F15BF75D0024}"/>
              </a:ext>
            </a:extLst>
          </p:cNvPr>
          <p:cNvSpPr/>
          <p:nvPr/>
        </p:nvSpPr>
        <p:spPr>
          <a:xfrm>
            <a:off x="4810538" y="1501347"/>
            <a:ext cx="1401387" cy="464515"/>
          </a:xfrm>
          <a:prstGeom prst="roundRect">
            <a:avLst/>
          </a:prstGeom>
          <a:solidFill>
            <a:srgbClr val="C5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>
                <a:solidFill>
                  <a:schemeClr val="tx1"/>
                </a:solidFill>
              </a:rPr>
              <a:t>x = </a:t>
            </a:r>
            <a:r>
              <a:rPr lang="en-US">
                <a:solidFill>
                  <a:srgbClr val="00B0F0"/>
                </a:solidFill>
              </a:rPr>
              <a:t>90</a:t>
            </a:r>
            <a:endParaRPr lang="en-AU">
              <a:solidFill>
                <a:srgbClr val="00B0F0"/>
              </a:solidFill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A82C82E3-4895-9E53-07CF-9B1B5F7502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184" y="1501347"/>
            <a:ext cx="2115191" cy="5034244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2AF87DC8-A95B-7AA4-35E7-873EFA35A7D2}"/>
              </a:ext>
            </a:extLst>
          </p:cNvPr>
          <p:cNvSpPr/>
          <p:nvPr/>
        </p:nvSpPr>
        <p:spPr>
          <a:xfrm>
            <a:off x="109496" y="5346777"/>
            <a:ext cx="1444339" cy="361812"/>
          </a:xfrm>
          <a:prstGeom prst="rect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100" b="1">
                <a:solidFill>
                  <a:schemeClr val="tx1"/>
                </a:solidFill>
              </a:rPr>
              <a:t>x becomes </a:t>
            </a:r>
            <a:r>
              <a:rPr lang="en-US" sz="1100" b="1">
                <a:solidFill>
                  <a:srgbClr val="00B0F0"/>
                </a:solidFill>
              </a:rPr>
              <a:t>90</a:t>
            </a:r>
            <a:r>
              <a:rPr lang="en-US" sz="1100" b="1">
                <a:solidFill>
                  <a:schemeClr val="tx1"/>
                </a:solidFill>
              </a:rPr>
              <a:t> – 10 </a:t>
            </a:r>
            <a:endParaRPr lang="en-AU" sz="1100" b="1">
              <a:solidFill>
                <a:schemeClr val="tx1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EA18125-DD99-E71A-383C-FC23B3A3DCF3}"/>
              </a:ext>
            </a:extLst>
          </p:cNvPr>
          <p:cNvGrpSpPr/>
          <p:nvPr/>
        </p:nvGrpSpPr>
        <p:grpSpPr>
          <a:xfrm>
            <a:off x="2445512" y="3435103"/>
            <a:ext cx="1071779" cy="1315518"/>
            <a:chOff x="-3303936" y="3817640"/>
            <a:chExt cx="1071779" cy="1315518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524F14C6-3CFF-35BF-EC56-B137401AF034}"/>
                </a:ext>
              </a:extLst>
            </p:cNvPr>
            <p:cNvSpPr/>
            <p:nvPr/>
          </p:nvSpPr>
          <p:spPr>
            <a:xfrm>
              <a:off x="-3303936" y="3817640"/>
              <a:ext cx="446400" cy="361812"/>
            </a:xfrm>
            <a:prstGeom prst="rect">
              <a:avLst/>
            </a:prstGeom>
            <a:ln w="38100">
              <a:solidFill>
                <a:srgbClr val="0070C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200" b="1">
                  <a:solidFill>
                    <a:srgbClr val="00B0F0"/>
                  </a:solidFill>
                </a:rPr>
                <a:t>90</a:t>
              </a:r>
              <a:endParaRPr lang="en-AU" sz="1200" b="1">
                <a:solidFill>
                  <a:srgbClr val="00B0F0"/>
                </a:solidFill>
              </a:endParaRPr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1E62490C-FA02-B03E-F13B-36D9789787D8}"/>
                </a:ext>
              </a:extLst>
            </p:cNvPr>
            <p:cNvSpPr/>
            <p:nvPr/>
          </p:nvSpPr>
          <p:spPr>
            <a:xfrm>
              <a:off x="-2677781" y="4771346"/>
              <a:ext cx="445624" cy="361812"/>
            </a:xfrm>
            <a:prstGeom prst="rect">
              <a:avLst/>
            </a:prstGeom>
            <a:ln w="38100"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200" b="1">
                  <a:solidFill>
                    <a:srgbClr val="FF0000"/>
                  </a:solidFill>
                </a:rPr>
                <a:t>10</a:t>
              </a:r>
              <a:endParaRPr lang="en-AU" sz="1200" b="1">
                <a:solidFill>
                  <a:srgbClr val="FF0000"/>
                </a:solidFill>
              </a:endParaRPr>
            </a:p>
          </p:txBody>
        </p:sp>
      </p:grp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B2946BD2-C53C-D9FD-342E-B69A2D05DBCB}"/>
              </a:ext>
            </a:extLst>
          </p:cNvPr>
          <p:cNvSpPr/>
          <p:nvPr/>
        </p:nvSpPr>
        <p:spPr>
          <a:xfrm>
            <a:off x="6450938" y="1527632"/>
            <a:ext cx="1401387" cy="46451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>
                <a:solidFill>
                  <a:schemeClr val="tx1"/>
                </a:solidFill>
              </a:rPr>
              <a:t>y = </a:t>
            </a:r>
            <a:r>
              <a:rPr lang="en-US">
                <a:solidFill>
                  <a:srgbClr val="FF0000"/>
                </a:solidFill>
              </a:rPr>
              <a:t>10</a:t>
            </a:r>
            <a:endParaRPr lang="en-AU">
              <a:solidFill>
                <a:srgbClr val="FF0000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0BA46E4-3931-A8BB-9281-F982DE896D81}"/>
              </a:ext>
            </a:extLst>
          </p:cNvPr>
          <p:cNvCxnSpPr>
            <a:cxnSpLocks/>
          </p:cNvCxnSpPr>
          <p:nvPr/>
        </p:nvCxnSpPr>
        <p:spPr>
          <a:xfrm>
            <a:off x="4397731" y="5569391"/>
            <a:ext cx="3317171" cy="367991"/>
          </a:xfrm>
          <a:prstGeom prst="line">
            <a:avLst/>
          </a:prstGeom>
          <a:ln>
            <a:headEnd type="oval" w="lg" len="lg"/>
            <a:tailEnd type="oval" w="lg" len="lg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18720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9EDB2-48DF-650C-1368-2CBFF1521E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42CBD774-48AF-D17F-02AC-235865BF1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/>
          <a:lstStyle/>
          <a:p>
            <a:r>
              <a:rPr lang="en-US"/>
              <a:t>Walking through a loop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16681A-7A68-F33F-E016-3CAF0F16771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985527" y="6264315"/>
            <a:ext cx="4220946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C83C6A-F202-6BA2-C38A-600D5D97034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686511" y="6259585"/>
            <a:ext cx="719824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lang="en-AU" sz="1200" smtClean="0">
                <a:solidFill>
                  <a:schemeClr val="bg2"/>
                </a:solidFill>
              </a:rPr>
              <a:pPr>
                <a:spcAft>
                  <a:spcPts val="600"/>
                </a:spcAft>
              </a:pPr>
              <a:t>18</a:t>
            </a:fld>
            <a:r>
              <a:rPr sz="1200">
                <a:solidFill>
                  <a:schemeClr val="bg2"/>
                </a:solidFill>
              </a:rPr>
              <a:t>)</a:t>
            </a:r>
            <a:endParaRPr lang="en-AU" sz="1200">
              <a:solidFill>
                <a:schemeClr val="bg2"/>
              </a:solidFill>
            </a:endParaRPr>
          </a:p>
        </p:txBody>
      </p:sp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3AB9E5C9-AB17-A052-3CAF-7CF406AFB168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679131645"/>
              </p:ext>
            </p:extLst>
          </p:nvPr>
        </p:nvGraphicFramePr>
        <p:xfrm>
          <a:off x="8445486" y="1334245"/>
          <a:ext cx="2956580" cy="4925340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478290">
                  <a:extLst>
                    <a:ext uri="{9D8B030D-6E8A-4147-A177-3AD203B41FA5}">
                      <a16:colId xmlns:a16="http://schemas.microsoft.com/office/drawing/2014/main" val="3603873423"/>
                    </a:ext>
                  </a:extLst>
                </a:gridCol>
                <a:gridCol w="1478290">
                  <a:extLst>
                    <a:ext uri="{9D8B030D-6E8A-4147-A177-3AD203B41FA5}">
                      <a16:colId xmlns:a16="http://schemas.microsoft.com/office/drawing/2014/main" val="2219019242"/>
                    </a:ext>
                  </a:extLst>
                </a:gridCol>
              </a:tblGrid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b="1" kern="150" dirty="0">
                          <a:effectLst/>
                        </a:rPr>
                        <a:t>Start point</a:t>
                      </a:r>
                      <a:endParaRPr lang="en-AU" sz="1800" kern="15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b="1" kern="150" dirty="0">
                          <a:effectLst/>
                        </a:rPr>
                        <a:t>End point</a:t>
                      </a:r>
                      <a:endParaRPr lang="en-AU" sz="1800" kern="15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690505345"/>
                  </a:ext>
                </a:extLst>
              </a:tr>
              <a:tr h="40581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b="0" kern="15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(100, 0)</a:t>
                      </a: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b="0" kern="15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(0, 0)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24643129"/>
                  </a:ext>
                </a:extLst>
              </a:tr>
              <a:tr h="405810">
                <a:tc>
                  <a:txBody>
                    <a:bodyPr/>
                    <a:lstStyle/>
                    <a:p>
                      <a:pPr marL="0" algn="ctr" defTabSz="1218804" rtl="0" eaLnBrk="1" latinLnBrk="0" hangingPunct="1">
                        <a:spcAft>
                          <a:spcPts val="800"/>
                        </a:spcAft>
                        <a:buNone/>
                      </a:pPr>
                      <a:r>
                        <a:rPr lang="en-US" sz="1800" b="0" kern="15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(90, 0)</a:t>
                      </a:r>
                      <a:endParaRPr lang="en-AU" sz="1800" b="0" kern="15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1218804" rtl="0" eaLnBrk="1" latinLnBrk="0" hangingPunct="1">
                        <a:spcAft>
                          <a:spcPts val="800"/>
                        </a:spcAft>
                        <a:buNone/>
                      </a:pPr>
                      <a:r>
                        <a:rPr lang="en-US" sz="1800" b="0" kern="15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(0, 10)</a:t>
                      </a:r>
                      <a:endParaRPr lang="en-AU" sz="1800" b="0" kern="15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078066833"/>
                  </a:ext>
                </a:extLst>
              </a:tr>
              <a:tr h="405810">
                <a:tc>
                  <a:txBody>
                    <a:bodyPr/>
                    <a:lstStyle/>
                    <a:p>
                      <a:pPr marL="0" algn="ctr" defTabSz="1218804" rtl="0" eaLnBrk="1" latinLnBrk="0" hangingPunct="1">
                        <a:spcAft>
                          <a:spcPts val="800"/>
                        </a:spcAft>
                        <a:buNone/>
                      </a:pPr>
                      <a:r>
                        <a:rPr lang="en-US" sz="1800" b="0" kern="15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(80, 0)</a:t>
                      </a:r>
                      <a:endParaRPr lang="en-AU" sz="1800" b="0" kern="15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1218804" rtl="0" eaLnBrk="1" latinLnBrk="0" hangingPunct="1">
                        <a:spcAft>
                          <a:spcPts val="800"/>
                        </a:spcAft>
                        <a:buNone/>
                      </a:pPr>
                      <a:r>
                        <a:rPr lang="en-US" sz="1800" b="0" kern="15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(0, 20)</a:t>
                      </a:r>
                      <a:endParaRPr lang="en-AU" sz="1800" b="0" kern="15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529518784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kern="150">
                          <a:effectLst/>
                        </a:rPr>
                        <a:t> </a:t>
                      </a: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06997142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48493036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288607929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76960633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1563983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743159005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5996991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364491747"/>
                  </a:ext>
                </a:extLst>
              </a:tr>
            </a:tbl>
          </a:graphicData>
        </a:graphic>
      </p:graphicFrame>
      <p:sp>
        <p:nvSpPr>
          <p:cNvPr id="26" name="Rectangle 25">
            <a:extLst>
              <a:ext uri="{FF2B5EF4-FFF2-40B4-BE49-F238E27FC236}">
                <a16:creationId xmlns:a16="http://schemas.microsoft.com/office/drawing/2014/main" id="{D62F2C28-972D-7C1D-C801-B751E1BADB70}"/>
              </a:ext>
            </a:extLst>
          </p:cNvPr>
          <p:cNvSpPr/>
          <p:nvPr/>
        </p:nvSpPr>
        <p:spPr>
          <a:xfrm>
            <a:off x="118863" y="5784927"/>
            <a:ext cx="1444339" cy="361812"/>
          </a:xfrm>
          <a:prstGeom prst="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100" b="1">
                <a:solidFill>
                  <a:schemeClr val="tx1"/>
                </a:solidFill>
              </a:rPr>
              <a:t>y becomes </a:t>
            </a:r>
            <a:r>
              <a:rPr lang="en-US" sz="1100" b="1">
                <a:solidFill>
                  <a:srgbClr val="FF0000"/>
                </a:solidFill>
              </a:rPr>
              <a:t>20</a:t>
            </a:r>
            <a:r>
              <a:rPr lang="en-US" sz="1100" b="1">
                <a:solidFill>
                  <a:schemeClr val="tx1"/>
                </a:solidFill>
              </a:rPr>
              <a:t> + 10 </a:t>
            </a:r>
            <a:endParaRPr lang="en-AU" sz="1100" b="1">
              <a:solidFill>
                <a:schemeClr val="tx1"/>
              </a:solidFill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23E448DE-0888-DC1B-5CD7-D9D1F0F76EA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88" r="6089" b="4918"/>
          <a:stretch>
            <a:fillRect/>
          </a:stretch>
        </p:blipFill>
        <p:spPr bwMode="auto">
          <a:xfrm>
            <a:off x="3846357" y="1957932"/>
            <a:ext cx="4499286" cy="42969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4D90A64-D77C-2180-9B57-BC74569A1A30}"/>
              </a:ext>
            </a:extLst>
          </p:cNvPr>
          <p:cNvCxnSpPr>
            <a:cxnSpLocks/>
          </p:cNvCxnSpPr>
          <p:nvPr/>
        </p:nvCxnSpPr>
        <p:spPr>
          <a:xfrm>
            <a:off x="4397731" y="5937382"/>
            <a:ext cx="3699822" cy="0"/>
          </a:xfrm>
          <a:prstGeom prst="line">
            <a:avLst/>
          </a:prstGeom>
          <a:ln>
            <a:headEnd type="oval" w="lg" len="lg"/>
            <a:tailEnd type="oval" w="lg" len="lg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BB537278-2684-4D72-4F7C-814376DE2F42}"/>
              </a:ext>
            </a:extLst>
          </p:cNvPr>
          <p:cNvSpPr/>
          <p:nvPr/>
        </p:nvSpPr>
        <p:spPr>
          <a:xfrm>
            <a:off x="4810538" y="1501347"/>
            <a:ext cx="1401387" cy="464515"/>
          </a:xfrm>
          <a:prstGeom prst="roundRect">
            <a:avLst/>
          </a:prstGeom>
          <a:solidFill>
            <a:srgbClr val="C5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>
                <a:solidFill>
                  <a:schemeClr val="tx1"/>
                </a:solidFill>
              </a:rPr>
              <a:t>x = </a:t>
            </a:r>
            <a:r>
              <a:rPr lang="en-US">
                <a:solidFill>
                  <a:srgbClr val="00B0F0"/>
                </a:solidFill>
              </a:rPr>
              <a:t>80</a:t>
            </a:r>
            <a:endParaRPr lang="en-AU">
              <a:solidFill>
                <a:srgbClr val="00B0F0"/>
              </a:solidFill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40E0783E-F60A-2D92-CBF5-F59D6440B3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184" y="1501347"/>
            <a:ext cx="2115191" cy="5034244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2DEB7BD9-4930-4F4E-A292-08FA92E1970C}"/>
              </a:ext>
            </a:extLst>
          </p:cNvPr>
          <p:cNvSpPr/>
          <p:nvPr/>
        </p:nvSpPr>
        <p:spPr>
          <a:xfrm>
            <a:off x="109496" y="5346777"/>
            <a:ext cx="1444339" cy="361812"/>
          </a:xfrm>
          <a:prstGeom prst="rect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100" b="1">
                <a:solidFill>
                  <a:schemeClr val="tx1"/>
                </a:solidFill>
              </a:rPr>
              <a:t>x becomes </a:t>
            </a:r>
            <a:r>
              <a:rPr lang="en-US" sz="1100" b="1">
                <a:solidFill>
                  <a:srgbClr val="00B0F0"/>
                </a:solidFill>
              </a:rPr>
              <a:t>80</a:t>
            </a:r>
            <a:r>
              <a:rPr lang="en-US" sz="1100" b="1">
                <a:solidFill>
                  <a:schemeClr val="tx1"/>
                </a:solidFill>
              </a:rPr>
              <a:t> – 10 </a:t>
            </a:r>
            <a:endParaRPr lang="en-AU" sz="1100" b="1">
              <a:solidFill>
                <a:schemeClr val="tx1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F416251-5C96-162C-AC0F-147E47F2A74D}"/>
              </a:ext>
            </a:extLst>
          </p:cNvPr>
          <p:cNvGrpSpPr/>
          <p:nvPr/>
        </p:nvGrpSpPr>
        <p:grpSpPr>
          <a:xfrm>
            <a:off x="2445512" y="3435103"/>
            <a:ext cx="1071779" cy="1315518"/>
            <a:chOff x="-3303936" y="3817640"/>
            <a:chExt cx="1071779" cy="1315518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79550236-F945-D3E6-DFDC-7CADBB72515D}"/>
                </a:ext>
              </a:extLst>
            </p:cNvPr>
            <p:cNvSpPr/>
            <p:nvPr/>
          </p:nvSpPr>
          <p:spPr>
            <a:xfrm>
              <a:off x="-3303936" y="3817640"/>
              <a:ext cx="446400" cy="361812"/>
            </a:xfrm>
            <a:prstGeom prst="rect">
              <a:avLst/>
            </a:prstGeom>
            <a:ln w="38100">
              <a:solidFill>
                <a:srgbClr val="0070C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200" b="1">
                  <a:solidFill>
                    <a:srgbClr val="00B0F0"/>
                  </a:solidFill>
                </a:rPr>
                <a:t>80</a:t>
              </a:r>
              <a:endParaRPr lang="en-AU" sz="1200" b="1">
                <a:solidFill>
                  <a:srgbClr val="00B0F0"/>
                </a:solidFill>
              </a:endParaRPr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E6E2075-B18C-1DA0-ABD2-5E1AD96992D3}"/>
                </a:ext>
              </a:extLst>
            </p:cNvPr>
            <p:cNvSpPr/>
            <p:nvPr/>
          </p:nvSpPr>
          <p:spPr>
            <a:xfrm>
              <a:off x="-2677781" y="4771346"/>
              <a:ext cx="445624" cy="361812"/>
            </a:xfrm>
            <a:prstGeom prst="rect">
              <a:avLst/>
            </a:prstGeom>
            <a:ln w="38100"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200" b="1">
                  <a:solidFill>
                    <a:srgbClr val="FF0000"/>
                  </a:solidFill>
                </a:rPr>
                <a:t>20</a:t>
              </a:r>
              <a:endParaRPr lang="en-AU" sz="1200" b="1">
                <a:solidFill>
                  <a:srgbClr val="FF0000"/>
                </a:solidFill>
              </a:endParaRPr>
            </a:p>
          </p:txBody>
        </p:sp>
      </p:grp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88B6132E-C779-5F0D-F1B0-F3BC432FF20B}"/>
              </a:ext>
            </a:extLst>
          </p:cNvPr>
          <p:cNvSpPr/>
          <p:nvPr/>
        </p:nvSpPr>
        <p:spPr>
          <a:xfrm>
            <a:off x="6450938" y="1527632"/>
            <a:ext cx="1401387" cy="46451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>
                <a:solidFill>
                  <a:schemeClr val="tx1"/>
                </a:solidFill>
              </a:rPr>
              <a:t>y = </a:t>
            </a:r>
            <a:r>
              <a:rPr lang="en-US">
                <a:solidFill>
                  <a:srgbClr val="FF0000"/>
                </a:solidFill>
              </a:rPr>
              <a:t>20</a:t>
            </a:r>
            <a:endParaRPr lang="en-AU">
              <a:solidFill>
                <a:srgbClr val="FF0000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E867500-AD2A-F9A1-9862-C66E75335C58}"/>
              </a:ext>
            </a:extLst>
          </p:cNvPr>
          <p:cNvCxnSpPr>
            <a:cxnSpLocks/>
          </p:cNvCxnSpPr>
          <p:nvPr/>
        </p:nvCxnSpPr>
        <p:spPr>
          <a:xfrm>
            <a:off x="4397731" y="5569391"/>
            <a:ext cx="3317171" cy="367991"/>
          </a:xfrm>
          <a:prstGeom prst="line">
            <a:avLst/>
          </a:prstGeom>
          <a:ln>
            <a:headEnd type="oval" w="lg" len="lg"/>
            <a:tailEnd type="oval" w="lg" len="lg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1831F5-EA97-AF42-E86D-6ED92EB9BB87}"/>
              </a:ext>
            </a:extLst>
          </p:cNvPr>
          <p:cNvCxnSpPr>
            <a:cxnSpLocks/>
          </p:cNvCxnSpPr>
          <p:nvPr/>
        </p:nvCxnSpPr>
        <p:spPr>
          <a:xfrm>
            <a:off x="4397731" y="5196950"/>
            <a:ext cx="2956940" cy="740432"/>
          </a:xfrm>
          <a:prstGeom prst="line">
            <a:avLst/>
          </a:prstGeom>
          <a:ln>
            <a:headEnd type="oval" w="lg" len="lg"/>
            <a:tailEnd type="oval" w="lg" len="lg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01569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01E148-7F9B-4834-B092-166732D6F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7422D39F-D0B6-3415-36D7-49CF4F479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/>
          <a:lstStyle/>
          <a:p>
            <a:r>
              <a:rPr lang="en-US"/>
              <a:t>Are loops worth it?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D7B4BC-0D36-89AA-4540-D02EE552A06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985527" y="6264315"/>
            <a:ext cx="4220946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DACC21-B2AF-8A9D-C062-3D5E77A2BFA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686511" y="6259585"/>
            <a:ext cx="719824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lang="en-AU" sz="1200" smtClean="0">
                <a:solidFill>
                  <a:schemeClr val="bg2"/>
                </a:solidFill>
              </a:rPr>
              <a:pPr>
                <a:spcAft>
                  <a:spcPts val="600"/>
                </a:spcAft>
              </a:pPr>
              <a:t>19</a:t>
            </a:fld>
            <a:r>
              <a:rPr sz="1200">
                <a:solidFill>
                  <a:schemeClr val="bg2"/>
                </a:solidFill>
              </a:rPr>
              <a:t>)</a:t>
            </a:r>
            <a:endParaRPr lang="en-AU" sz="1200">
              <a:solidFill>
                <a:schemeClr val="bg2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D4F7D52-5A65-7E1D-51F9-1F7461E676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8505" y="1401319"/>
            <a:ext cx="2058377" cy="490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7163ED5-6BDB-9795-502A-51715C4E8C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196" y="1508155"/>
            <a:ext cx="387922" cy="4638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8498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326E2-1DC2-ED9A-18F7-5BA89F9329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01FE2-117F-E62E-A679-39CF2AE8F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20" y="2928230"/>
            <a:ext cx="10707480" cy="1001540"/>
          </a:xfrm>
        </p:spPr>
        <p:txBody>
          <a:bodyPr/>
          <a:lstStyle/>
          <a:p>
            <a:r>
              <a:rPr lang="en-AU"/>
              <a:t>Task 1 • One line</a:t>
            </a:r>
            <a:endParaRPr lang="en-AU" baseline="-2500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C65FF3F-F1A4-A536-C564-ED4EA24F55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AU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2</a:t>
            </a:fld>
            <a:r>
              <a:rPr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359449-7A5D-49BD-AA20-0EB81DB47E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</p:spTree>
    <p:extLst>
      <p:ext uri="{BB962C8B-B14F-4D97-AF65-F5344CB8AC3E}">
        <p14:creationId xmlns:p14="http://schemas.microsoft.com/office/powerpoint/2010/main" val="13102614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1D5EE3-6E52-4CEF-5383-C8E73F1E7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3632C-08E3-39AE-3E2F-4C7D5B3E7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1. How will our picture change?</a:t>
            </a:r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1E0512-D554-C8C2-7189-8F5D9AE0693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27BA7C-DF87-F24A-C6BE-A65EA392040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20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5B492A1-548B-A8B2-159A-087442B51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0467" y="1362257"/>
            <a:ext cx="5921298" cy="490205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429C201-A9FA-1BCF-F2D7-76FD653FC0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1895" y="1365286"/>
            <a:ext cx="2057106" cy="4896000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9978E41-595F-50B8-556B-EE1E1C4A7662}"/>
              </a:ext>
            </a:extLst>
          </p:cNvPr>
          <p:cNvCxnSpPr>
            <a:cxnSpLocks/>
          </p:cNvCxnSpPr>
          <p:nvPr/>
        </p:nvCxnSpPr>
        <p:spPr>
          <a:xfrm>
            <a:off x="2318612" y="2984841"/>
            <a:ext cx="1282392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40B5F7DA-C54F-FC34-CC00-6FCD49114F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235" y="1357515"/>
            <a:ext cx="2058377" cy="4906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1598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8ACE00-6DC2-4D4A-DBD0-299A69AE9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DDA7011-BB29-90B0-DB1C-627A7EC38D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088" y="1361115"/>
            <a:ext cx="5922677" cy="4903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73F4F89-49E6-3084-481A-D61EE0F422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67" y="1357515"/>
            <a:ext cx="2057106" cy="4896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190E99F-B5DB-1C53-D7C5-5C939BBB4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2. How will our picture change?</a:t>
            </a:r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CCD0CA-7D8C-654E-01B4-02F8DD0C49F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A7C9B9-6FCD-6D25-F6DA-7A7433302CB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21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908F165-73FE-C8E6-79B8-117ECBF7B8CF}"/>
              </a:ext>
            </a:extLst>
          </p:cNvPr>
          <p:cNvCxnSpPr>
            <a:cxnSpLocks/>
          </p:cNvCxnSpPr>
          <p:nvPr/>
        </p:nvCxnSpPr>
        <p:spPr>
          <a:xfrm>
            <a:off x="2410835" y="5291161"/>
            <a:ext cx="1282392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1E66FC2D-0073-D47F-831F-DA31FB4C63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235" y="1357515"/>
            <a:ext cx="2058377" cy="4906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78C3C70-18F8-421A-6840-68DCD7E47230}"/>
              </a:ext>
            </a:extLst>
          </p:cNvPr>
          <p:cNvCxnSpPr>
            <a:cxnSpLocks/>
          </p:cNvCxnSpPr>
          <p:nvPr/>
        </p:nvCxnSpPr>
        <p:spPr>
          <a:xfrm>
            <a:off x="2410835" y="5697561"/>
            <a:ext cx="1282392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0210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7D88D5-DC67-7774-1570-5C6F828B5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F56A006-E151-176E-0D03-7376335F95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088" y="1371275"/>
            <a:ext cx="5922677" cy="49032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BE868FA-A743-781E-0B7C-147AA6637B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516" y="1358155"/>
            <a:ext cx="2057106" cy="4896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4F6D91-8C97-A36E-0F11-FDE16C911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3. How will our picture change?</a:t>
            </a:r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79D718-C715-0984-4952-3141FFEB199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ABA872-9259-D1F6-76AF-073E060CF8B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22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6D9ABF1-1634-5339-86C8-C7A7B8930BB2}"/>
              </a:ext>
            </a:extLst>
          </p:cNvPr>
          <p:cNvCxnSpPr>
            <a:cxnSpLocks/>
          </p:cNvCxnSpPr>
          <p:nvPr/>
        </p:nvCxnSpPr>
        <p:spPr>
          <a:xfrm>
            <a:off x="2318612" y="2172041"/>
            <a:ext cx="1282392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5150512C-AAA6-025F-E02F-FF0800044B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235" y="1357515"/>
            <a:ext cx="2058377" cy="4906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8130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48CF9-9115-DC32-8C91-9B7D68DCC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1C1F9FC-D8AC-3A3F-A410-25FBA2FE1D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6281" y="1397700"/>
            <a:ext cx="6005642" cy="489709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EEA2D57-CA16-9359-3E1E-40CDA765E1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516" y="1358155"/>
            <a:ext cx="2057106" cy="4896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A8040F1-F553-01D7-91CD-39A60CF1601C}"/>
              </a:ext>
            </a:extLst>
          </p:cNvPr>
          <p:cNvSpPr/>
          <p:nvPr/>
        </p:nvSpPr>
        <p:spPr>
          <a:xfrm>
            <a:off x="5326821" y="5529772"/>
            <a:ext cx="400050" cy="319254"/>
          </a:xfrm>
          <a:prstGeom prst="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8B032A-105E-1D06-7B96-7FDD89892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4. What code produces this picture?</a:t>
            </a:r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051BCD-12FF-6458-53A3-308A0211BDC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FECCA2-AD88-F1C0-4376-4D447BA4B11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23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E39DA16-06E7-10FF-465A-36542EC49A24}"/>
              </a:ext>
            </a:extLst>
          </p:cNvPr>
          <p:cNvCxnSpPr>
            <a:cxnSpLocks/>
          </p:cNvCxnSpPr>
          <p:nvPr/>
        </p:nvCxnSpPr>
        <p:spPr>
          <a:xfrm>
            <a:off x="2387004" y="5697561"/>
            <a:ext cx="1282392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B854D22C-5743-8638-5172-008D26B3913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235" y="1357515"/>
            <a:ext cx="2058377" cy="4906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8415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E7381-6F53-67A4-9FEB-468583340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B6FAC-7B24-7C5D-6734-D33EA8330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20" y="2928230"/>
            <a:ext cx="10707480" cy="1001540"/>
          </a:xfrm>
        </p:spPr>
        <p:txBody>
          <a:bodyPr/>
          <a:lstStyle/>
          <a:p>
            <a:r>
              <a:rPr lang="en-AU">
                <a:cs typeface="Arial"/>
              </a:rPr>
              <a:t>Task 4 • The other side of zero</a:t>
            </a:r>
            <a:endParaRPr lang="en-AU" baseline="-25000">
              <a:cs typeface="Arial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2435431-2AEA-060D-F8B0-A0AE6B150A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AU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24</a:t>
            </a:fld>
            <a:r>
              <a:rPr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4ADACA-DF8A-356E-6178-D3F9731B2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</p:spTree>
    <p:extLst>
      <p:ext uri="{BB962C8B-B14F-4D97-AF65-F5344CB8AC3E}">
        <p14:creationId xmlns:p14="http://schemas.microsoft.com/office/powerpoint/2010/main" val="39521907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A985A1-BC56-86A2-2976-1B34FD5CC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FC25BEE4-CEB2-388C-7D3E-07D1D29BCC9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l="8770" t="9424" r="14587" b="12326"/>
          <a:stretch>
            <a:fillRect/>
          </a:stretch>
        </p:blipFill>
        <p:spPr>
          <a:xfrm>
            <a:off x="6306113" y="1165419"/>
            <a:ext cx="5069741" cy="5002614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A52C919-D5E9-426E-1FDB-EEA59EE9CB4D}"/>
              </a:ext>
            </a:extLst>
          </p:cNvPr>
          <p:cNvSpPr/>
          <p:nvPr/>
        </p:nvSpPr>
        <p:spPr>
          <a:xfrm>
            <a:off x="789934" y="2473242"/>
            <a:ext cx="5306065" cy="255117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>
                <a:solidFill>
                  <a:schemeClr val="tx1"/>
                </a:solidFill>
              </a:rPr>
              <a:t>We’ve drawn the first section. How can we draw the rest?</a:t>
            </a:r>
            <a:endParaRPr lang="en-AU" sz="360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EE1BCE-8DC4-1A26-09E8-2AD372039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can we make the whole picture?</a:t>
            </a:r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D497DD-114E-B418-202C-6F539ECFE18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7A2BE6-1860-58A2-7E49-E108C8323C6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25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932976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3D04A-D8F6-353A-8C49-8E8E04F1B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C6A06-1AF6-6D5E-4C93-0E09B38A1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Where is it?</a:t>
            </a:r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5AA635-F005-8A2A-5E0E-D291EB62AAF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1CA39F-1B5F-89D8-EE61-438784EF24A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26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80BBC56-D905-8F94-5DE6-1E321EFFB22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6358"/>
          <a:stretch>
            <a:fillRect/>
          </a:stretch>
        </p:blipFill>
        <p:spPr>
          <a:xfrm>
            <a:off x="1627690" y="1497873"/>
            <a:ext cx="8936619" cy="5072452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28A9F49-CD18-9700-521C-ECBF298BD024}"/>
              </a:ext>
            </a:extLst>
          </p:cNvPr>
          <p:cNvCxnSpPr>
            <a:cxnSpLocks/>
          </p:cNvCxnSpPr>
          <p:nvPr/>
        </p:nvCxnSpPr>
        <p:spPr>
          <a:xfrm>
            <a:off x="1627690" y="4061531"/>
            <a:ext cx="8936619" cy="0"/>
          </a:xfrm>
          <a:prstGeom prst="line">
            <a:avLst/>
          </a:prstGeom>
          <a:ln w="28575"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A990CB7-BCD8-68CF-F926-7F1B306BC41B}"/>
              </a:ext>
            </a:extLst>
          </p:cNvPr>
          <p:cNvCxnSpPr>
            <a:stCxn id="11" idx="0"/>
            <a:endCxn id="11" idx="2"/>
          </p:cNvCxnSpPr>
          <p:nvPr/>
        </p:nvCxnSpPr>
        <p:spPr>
          <a:xfrm>
            <a:off x="6096000" y="1497873"/>
            <a:ext cx="0" cy="5072452"/>
          </a:xfrm>
          <a:prstGeom prst="line">
            <a:avLst/>
          </a:prstGeom>
          <a:ln w="28575"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9" name="Graphic 18" descr="A pear with a bite taken out of it">
            <a:extLst>
              <a:ext uri="{FF2B5EF4-FFF2-40B4-BE49-F238E27FC236}">
                <a16:creationId xmlns:a16="http://schemas.microsoft.com/office/drawing/2014/main" id="{33672A43-C839-357B-010B-B9727CD91A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49968" y="2010193"/>
            <a:ext cx="1235928" cy="1235928"/>
          </a:xfrm>
          <a:prstGeom prst="rect">
            <a:avLst/>
          </a:prstGeom>
        </p:spPr>
      </p:pic>
      <p:pic>
        <p:nvPicPr>
          <p:cNvPr id="21" name="Graphic 20" descr="Brontosaurus">
            <a:extLst>
              <a:ext uri="{FF2B5EF4-FFF2-40B4-BE49-F238E27FC236}">
                <a16:creationId xmlns:a16="http://schemas.microsoft.com/office/drawing/2014/main" id="{8D4AC010-1256-60D2-DA64-6B9A77CDE5D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97495" y="4471636"/>
            <a:ext cx="1456942" cy="1456942"/>
          </a:xfrm>
          <a:prstGeom prst="rect">
            <a:avLst/>
          </a:prstGeom>
        </p:spPr>
      </p:pic>
      <p:pic>
        <p:nvPicPr>
          <p:cNvPr id="23" name="Graphic 22" descr="A lightbulb">
            <a:extLst>
              <a:ext uri="{FF2B5EF4-FFF2-40B4-BE49-F238E27FC236}">
                <a16:creationId xmlns:a16="http://schemas.microsoft.com/office/drawing/2014/main" id="{EFB55967-AE54-A6D6-6964-78573EB7650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33995" y="5276452"/>
            <a:ext cx="1348738" cy="1348738"/>
          </a:xfrm>
          <a:prstGeom prst="rect">
            <a:avLst/>
          </a:prstGeom>
        </p:spPr>
      </p:pic>
      <p:pic>
        <p:nvPicPr>
          <p:cNvPr id="26" name="Graphic 25" descr="Balloon animal dog">
            <a:extLst>
              <a:ext uri="{FF2B5EF4-FFF2-40B4-BE49-F238E27FC236}">
                <a16:creationId xmlns:a16="http://schemas.microsoft.com/office/drawing/2014/main" id="{3AA216EE-19A2-334C-7F30-A18E7CA75A6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7865" y="2871220"/>
            <a:ext cx="949525" cy="949525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71E3490-5336-C491-CA08-04C62EA857E6}"/>
              </a:ext>
            </a:extLst>
          </p:cNvPr>
          <p:cNvSpPr/>
          <p:nvPr/>
        </p:nvSpPr>
        <p:spPr>
          <a:xfrm>
            <a:off x="8653450" y="144298"/>
            <a:ext cx="2751269" cy="1018255"/>
          </a:xfrm>
          <a:prstGeom prst="roundRect">
            <a:avLst/>
          </a:prstGeom>
          <a:solidFill>
            <a:srgbClr val="FDD7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5400">
                <a:solidFill>
                  <a:schemeClr val="tx1"/>
                </a:solidFill>
              </a:rPr>
              <a:t>(</a:t>
            </a:r>
            <a:r>
              <a:rPr lang="en-AU" sz="5400">
                <a:solidFill>
                  <a:schemeClr val="tx1"/>
                </a:solidFill>
              </a:rPr>
              <a:t>↔</a:t>
            </a:r>
            <a:r>
              <a:rPr lang="en-US" sz="5400">
                <a:solidFill>
                  <a:schemeClr val="tx1"/>
                </a:solidFill>
              </a:rPr>
              <a:t>, </a:t>
            </a:r>
            <a:r>
              <a:rPr lang="en-AU" sz="5400">
                <a:solidFill>
                  <a:schemeClr val="tx1"/>
                </a:solidFill>
              </a:rPr>
              <a:t>↕</a:t>
            </a:r>
            <a:r>
              <a:rPr lang="en-US" sz="5400">
                <a:solidFill>
                  <a:schemeClr val="tx1"/>
                </a:solidFill>
              </a:rPr>
              <a:t>)</a:t>
            </a:r>
            <a:endParaRPr lang="en-AU" sz="5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7700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14B926-9780-0FFA-15FE-CBF4AB43A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61F6AA-593A-6C3F-600D-90BB79960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Where is it?</a:t>
            </a:r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97B72E-EDC4-176C-2D9E-D28AA069B22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FC8B7C-C32C-D2FE-834E-D2526003D38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27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6A3DCF1-1385-1120-E01D-19C009389EB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6358"/>
          <a:stretch>
            <a:fillRect/>
          </a:stretch>
        </p:blipFill>
        <p:spPr>
          <a:xfrm>
            <a:off x="1627690" y="1497873"/>
            <a:ext cx="8936619" cy="5072452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13388FC-C901-24F1-1659-71CF8787FC5F}"/>
              </a:ext>
            </a:extLst>
          </p:cNvPr>
          <p:cNvCxnSpPr>
            <a:cxnSpLocks/>
          </p:cNvCxnSpPr>
          <p:nvPr/>
        </p:nvCxnSpPr>
        <p:spPr>
          <a:xfrm>
            <a:off x="1627690" y="4061531"/>
            <a:ext cx="8936619" cy="0"/>
          </a:xfrm>
          <a:prstGeom prst="line">
            <a:avLst/>
          </a:prstGeom>
          <a:ln w="28575"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197819A-3C7D-837D-19E8-40080038420F}"/>
              </a:ext>
            </a:extLst>
          </p:cNvPr>
          <p:cNvCxnSpPr>
            <a:stCxn id="11" idx="0"/>
            <a:endCxn id="11" idx="2"/>
          </p:cNvCxnSpPr>
          <p:nvPr/>
        </p:nvCxnSpPr>
        <p:spPr>
          <a:xfrm>
            <a:off x="6096000" y="1497873"/>
            <a:ext cx="0" cy="5072452"/>
          </a:xfrm>
          <a:prstGeom prst="line">
            <a:avLst/>
          </a:prstGeom>
          <a:ln w="28575"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9" name="Graphic 18" descr="A pear with a bite taken out of it">
            <a:extLst>
              <a:ext uri="{FF2B5EF4-FFF2-40B4-BE49-F238E27FC236}">
                <a16:creationId xmlns:a16="http://schemas.microsoft.com/office/drawing/2014/main" id="{6A39E292-91B9-6820-A05A-ADD00CD65F7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49968" y="2010193"/>
            <a:ext cx="1235928" cy="1235928"/>
          </a:xfrm>
          <a:prstGeom prst="rect">
            <a:avLst/>
          </a:prstGeom>
        </p:spPr>
      </p:pic>
      <p:pic>
        <p:nvPicPr>
          <p:cNvPr id="21" name="Graphic 20" descr="Brontosaurus">
            <a:extLst>
              <a:ext uri="{FF2B5EF4-FFF2-40B4-BE49-F238E27FC236}">
                <a16:creationId xmlns:a16="http://schemas.microsoft.com/office/drawing/2014/main" id="{C5C9D4DA-26E4-E7DA-39C0-6C770BCCC5B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97495" y="4471636"/>
            <a:ext cx="1456942" cy="1456942"/>
          </a:xfrm>
          <a:prstGeom prst="rect">
            <a:avLst/>
          </a:prstGeom>
        </p:spPr>
      </p:pic>
      <p:pic>
        <p:nvPicPr>
          <p:cNvPr id="23" name="Graphic 22" descr="A lightbulb">
            <a:extLst>
              <a:ext uri="{FF2B5EF4-FFF2-40B4-BE49-F238E27FC236}">
                <a16:creationId xmlns:a16="http://schemas.microsoft.com/office/drawing/2014/main" id="{E98DC479-EB85-FB98-161E-80DE5170706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33995" y="5276452"/>
            <a:ext cx="1348738" cy="1348738"/>
          </a:xfrm>
          <a:prstGeom prst="rect">
            <a:avLst/>
          </a:prstGeom>
        </p:spPr>
      </p:pic>
      <p:pic>
        <p:nvPicPr>
          <p:cNvPr id="26" name="Graphic 25" descr="Balloon animal dog">
            <a:extLst>
              <a:ext uri="{FF2B5EF4-FFF2-40B4-BE49-F238E27FC236}">
                <a16:creationId xmlns:a16="http://schemas.microsoft.com/office/drawing/2014/main" id="{6EAF2F7F-042B-42F1-A3B2-8344AC8E193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7865" y="2871220"/>
            <a:ext cx="949525" cy="949525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057DCD1-3B12-AEC2-856D-608366143EEB}"/>
              </a:ext>
            </a:extLst>
          </p:cNvPr>
          <p:cNvSpPr/>
          <p:nvPr/>
        </p:nvSpPr>
        <p:spPr>
          <a:xfrm>
            <a:off x="3220438" y="2376755"/>
            <a:ext cx="1235928" cy="716275"/>
          </a:xfrm>
          <a:prstGeom prst="round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>
                <a:solidFill>
                  <a:schemeClr val="tx1"/>
                </a:solidFill>
              </a:rPr>
              <a:t>(-5, 2)</a:t>
            </a:r>
            <a:endParaRPr lang="en-AU">
              <a:solidFill>
                <a:schemeClr val="tx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9125960-8791-554B-B2E7-757011CFFFCB}"/>
              </a:ext>
            </a:extLst>
          </p:cNvPr>
          <p:cNvSpPr/>
          <p:nvPr/>
        </p:nvSpPr>
        <p:spPr>
          <a:xfrm>
            <a:off x="2892604" y="5623163"/>
            <a:ext cx="1235928" cy="716275"/>
          </a:xfrm>
          <a:prstGeom prst="round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>
                <a:solidFill>
                  <a:schemeClr val="tx1"/>
                </a:solidFill>
              </a:rPr>
              <a:t>(-2, -3)</a:t>
            </a:r>
            <a:endParaRPr lang="en-AU">
              <a:solidFill>
                <a:schemeClr val="tx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57715EA-3512-A9CC-7F38-8E4A0D093E8D}"/>
              </a:ext>
            </a:extLst>
          </p:cNvPr>
          <p:cNvSpPr/>
          <p:nvPr/>
        </p:nvSpPr>
        <p:spPr>
          <a:xfrm>
            <a:off x="7417522" y="3061646"/>
            <a:ext cx="1235928" cy="716275"/>
          </a:xfrm>
          <a:prstGeom prst="round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>
                <a:solidFill>
                  <a:schemeClr val="tx1"/>
                </a:solidFill>
              </a:rPr>
              <a:t>(5, 1)</a:t>
            </a:r>
            <a:endParaRPr lang="en-AU">
              <a:solidFill>
                <a:schemeClr val="tx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C426795-B915-0087-9ED2-355416F2705D}"/>
              </a:ext>
            </a:extLst>
          </p:cNvPr>
          <p:cNvSpPr/>
          <p:nvPr/>
        </p:nvSpPr>
        <p:spPr>
          <a:xfrm>
            <a:off x="8905237" y="4999553"/>
            <a:ext cx="1235928" cy="716275"/>
          </a:xfrm>
          <a:prstGeom prst="round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>
                <a:solidFill>
                  <a:schemeClr val="tx1"/>
                </a:solidFill>
              </a:rPr>
              <a:t>(3, -2)</a:t>
            </a:r>
            <a:endParaRPr lang="en-AU">
              <a:solidFill>
                <a:schemeClr val="tx1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28B65C0-D3B0-074C-581A-E548B97C3A3F}"/>
              </a:ext>
            </a:extLst>
          </p:cNvPr>
          <p:cNvSpPr/>
          <p:nvPr/>
        </p:nvSpPr>
        <p:spPr>
          <a:xfrm>
            <a:off x="8653450" y="144298"/>
            <a:ext cx="2751269" cy="1018255"/>
          </a:xfrm>
          <a:prstGeom prst="roundRect">
            <a:avLst/>
          </a:prstGeom>
          <a:solidFill>
            <a:srgbClr val="FDD7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5400">
                <a:solidFill>
                  <a:schemeClr val="tx1"/>
                </a:solidFill>
              </a:rPr>
              <a:t>(</a:t>
            </a:r>
            <a:r>
              <a:rPr lang="en-AU" sz="5400">
                <a:solidFill>
                  <a:schemeClr val="tx1"/>
                </a:solidFill>
              </a:rPr>
              <a:t>↔</a:t>
            </a:r>
            <a:r>
              <a:rPr lang="en-US" sz="5400">
                <a:solidFill>
                  <a:schemeClr val="tx1"/>
                </a:solidFill>
              </a:rPr>
              <a:t>, </a:t>
            </a:r>
            <a:r>
              <a:rPr lang="en-AU" sz="5400">
                <a:solidFill>
                  <a:schemeClr val="tx1"/>
                </a:solidFill>
              </a:rPr>
              <a:t>↕</a:t>
            </a:r>
            <a:r>
              <a:rPr lang="en-US" sz="5400">
                <a:solidFill>
                  <a:schemeClr val="tx1"/>
                </a:solidFill>
              </a:rPr>
              <a:t>)</a:t>
            </a:r>
            <a:endParaRPr lang="en-AU" sz="5400">
              <a:solidFill>
                <a:schemeClr val="tx1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4D9C87C-1124-6887-6D79-BC959BB3D96F}"/>
              </a:ext>
            </a:extLst>
          </p:cNvPr>
          <p:cNvSpPr/>
          <p:nvPr/>
        </p:nvSpPr>
        <p:spPr>
          <a:xfrm>
            <a:off x="3374136" y="4187199"/>
            <a:ext cx="2040183" cy="716275"/>
          </a:xfrm>
          <a:prstGeom prst="roundRect">
            <a:avLst/>
          </a:prstGeom>
          <a:solidFill>
            <a:srgbClr val="FDD7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800">
                <a:solidFill>
                  <a:schemeClr val="tx1"/>
                </a:solidFill>
              </a:rPr>
              <a:t>The origin: (0, 0)</a:t>
            </a:r>
            <a:endParaRPr lang="en-AU" sz="1800">
              <a:solidFill>
                <a:schemeClr val="tx1"/>
              </a:solidFill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19C08A2-F023-58B8-9D00-C3B1D144B39D}"/>
              </a:ext>
            </a:extLst>
          </p:cNvPr>
          <p:cNvCxnSpPr>
            <a:cxnSpLocks/>
          </p:cNvCxnSpPr>
          <p:nvPr/>
        </p:nvCxnSpPr>
        <p:spPr>
          <a:xfrm flipV="1">
            <a:off x="5414319" y="4135120"/>
            <a:ext cx="600401" cy="2621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6858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84A70-EBDA-9523-3C36-4637FE8BE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1. What will happen?</a:t>
            </a:r>
            <a:endParaRPr lang="en-AU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B64CBBAD-C772-59FB-3434-B67EC00154F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8156" y="1376774"/>
            <a:ext cx="6468267" cy="4910519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BB5CEE-186C-FCD1-B915-27BCF11578B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519E95-7E9B-F213-769B-D027960CFEC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28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522ED4-FC79-56A9-16CF-913AA37BF9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65" y="1328203"/>
            <a:ext cx="2155770" cy="5242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8133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B93501-CB38-DE27-1A3F-FEFECA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C10BFC9-781B-B385-21DB-3CD615352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8156" y="1376774"/>
            <a:ext cx="6468267" cy="49105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3805C08-6DBF-BC61-7421-3CB1D08841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65" y="1328725"/>
            <a:ext cx="2202313" cy="52416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47CC0C6-780A-032D-2C50-B21F06CD1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2. What will happen?</a:t>
            </a:r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918182-F8D0-0D4E-F237-ECCE4E2545C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948CFE-A201-85AF-D9F1-7C4C8EAF09C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29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468698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F0ED01C-2474-9F86-3162-FDFED08C30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1333" y="1185602"/>
            <a:ext cx="5110732" cy="512645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B490F6F-1AC1-CFFF-D773-ECF0DF3D9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String art</a:t>
            </a:r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565044-686E-E8C1-74CC-DD0BE5149BB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73F018-D6C5-E57E-00F2-D159ACB44E8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3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B8A337E-9EAB-B1A5-9985-879EC8FF7A94}"/>
              </a:ext>
            </a:extLst>
          </p:cNvPr>
          <p:cNvSpPr/>
          <p:nvPr/>
        </p:nvSpPr>
        <p:spPr>
          <a:xfrm>
            <a:off x="789934" y="2473242"/>
            <a:ext cx="5306065" cy="255117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>
                <a:solidFill>
                  <a:schemeClr val="tx1"/>
                </a:solidFill>
              </a:rPr>
              <a:t>What do you notice?</a:t>
            </a:r>
          </a:p>
          <a:p>
            <a:pPr algn="ctr"/>
            <a:r>
              <a:rPr lang="en-US" sz="3600">
                <a:solidFill>
                  <a:schemeClr val="tx1"/>
                </a:solidFill>
              </a:rPr>
              <a:t>What do you wonder?</a:t>
            </a:r>
            <a:endParaRPr lang="en-AU" sz="36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53132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BBE21-1422-3F87-1902-9D4AECA6B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2B628D1-F214-4E5E-C698-DE0998D815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920" y="1367538"/>
            <a:ext cx="6468267" cy="49105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0B3FD7B-E503-2F4E-BCBA-DFC7DB8950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65" y="1328203"/>
            <a:ext cx="2202313" cy="52416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49A39E6-D4A2-39E4-EE0E-9480A96C2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3. What will happen?</a:t>
            </a:r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CF367E-3A07-28C2-7171-7B3F62E4AB2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A2337A-551E-27B3-353C-895AACF5601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30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533573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C6D33-C36C-65CB-ED69-685D9ECF9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What’s the same? What’s different?</a:t>
            </a:r>
            <a:endParaRPr lang="en-AU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D5E8D61-9B45-012B-1274-E061BF431DAA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1645" y="1368998"/>
            <a:ext cx="2009287" cy="478219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4F2240-8E9E-AF3C-0696-BBF28977586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DFBCCA-880E-387B-30CC-F8EE2066E6F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31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9C3AA7B-B07B-B76A-C98B-1545343A08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8670" y="1364549"/>
            <a:ext cx="1966628" cy="478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0459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B32F95-77AC-8EAE-7839-2D6AA7E7B8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0FA41-935A-7E0E-DC7E-E817821B1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20" y="2928230"/>
            <a:ext cx="10707480" cy="1001540"/>
          </a:xfrm>
        </p:spPr>
        <p:txBody>
          <a:bodyPr/>
          <a:lstStyle/>
          <a:p>
            <a:r>
              <a:rPr lang="en-AU">
                <a:cs typeface="Arial"/>
              </a:rPr>
              <a:t>Task 5 • The whole picture</a:t>
            </a:r>
            <a:endParaRPr lang="en-AU" baseline="-25000">
              <a:cs typeface="Arial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51DC6CC-E1C2-EB3C-30D3-1CB5C92E1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AU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32</a:t>
            </a:fld>
            <a:r>
              <a:rPr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3AC00D-7196-19C6-ECED-1F8F2D1B74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</p:spTree>
    <p:extLst>
      <p:ext uri="{BB962C8B-B14F-4D97-AF65-F5344CB8AC3E}">
        <p14:creationId xmlns:p14="http://schemas.microsoft.com/office/powerpoint/2010/main" val="4770298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9E707E4-2229-8439-FB99-52103127B8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605" y="1420150"/>
            <a:ext cx="10506857" cy="49032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6E350C06-68E4-ED2F-9887-85488D277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35" y="711261"/>
            <a:ext cx="10616400" cy="531544"/>
          </a:xfrm>
        </p:spPr>
        <p:txBody>
          <a:bodyPr/>
          <a:lstStyle/>
          <a:p>
            <a:r>
              <a:rPr lang="en-US"/>
              <a:t>Where would you find…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B5D95B-EA87-C8F3-2E4C-4E8C43F340B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985527" y="6264315"/>
            <a:ext cx="4220946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035DFA-0D94-92A9-671A-254C2FB4D2F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686511" y="6259585"/>
            <a:ext cx="719824" cy="3107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lang="en-AU" sz="1200" smtClean="0">
                <a:solidFill>
                  <a:schemeClr val="bg2"/>
                </a:solidFill>
              </a:rPr>
              <a:pPr>
                <a:spcAft>
                  <a:spcPts val="600"/>
                </a:spcAft>
              </a:pPr>
              <a:t>33</a:t>
            </a:fld>
            <a:r>
              <a:rPr sz="1200">
                <a:solidFill>
                  <a:schemeClr val="bg2"/>
                </a:solidFill>
              </a:rPr>
              <a:t>)</a:t>
            </a:r>
            <a:endParaRPr lang="en-AU" sz="1200">
              <a:solidFill>
                <a:schemeClr val="bg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69ABAB8-FC26-4D92-3020-6F16F601177B}"/>
                  </a:ext>
                </a:extLst>
              </p:cNvPr>
              <p:cNvSpPr txBox="1"/>
              <p:nvPr/>
            </p:nvSpPr>
            <p:spPr>
              <a:xfrm>
                <a:off x="11406335" y="3566593"/>
                <a:ext cx="257763" cy="3692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AU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69ABAB8-FC26-4D92-3020-6F16F60117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06335" y="3566593"/>
                <a:ext cx="257763" cy="369204"/>
              </a:xfrm>
              <a:prstGeom prst="rect">
                <a:avLst/>
              </a:prstGeom>
              <a:blipFill>
                <a:blip r:embed="rId4"/>
                <a:stretch>
                  <a:fillRect l="-11905" r="-11905"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FF319A3-DBFE-414B-48D0-F4408F9CF482}"/>
                  </a:ext>
                </a:extLst>
              </p:cNvPr>
              <p:cNvSpPr txBox="1"/>
              <p:nvPr/>
            </p:nvSpPr>
            <p:spPr>
              <a:xfrm>
                <a:off x="373641" y="3566593"/>
                <a:ext cx="486993" cy="3692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AU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FF319A3-DBFE-414B-48D0-F4408F9CF4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641" y="3566593"/>
                <a:ext cx="486993" cy="369204"/>
              </a:xfrm>
              <a:prstGeom prst="rect">
                <a:avLst/>
              </a:prstGeom>
              <a:blipFill>
                <a:blip r:embed="rId5"/>
                <a:stretch>
                  <a:fillRect l="-1250" r="-5000"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FC50C48-ED33-5D44-759C-AB6DE37D6248}"/>
                  </a:ext>
                </a:extLst>
              </p:cNvPr>
              <p:cNvSpPr txBox="1"/>
              <p:nvPr/>
            </p:nvSpPr>
            <p:spPr>
              <a:xfrm>
                <a:off x="6207802" y="1242805"/>
                <a:ext cx="345398" cy="36920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AU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FC50C48-ED33-5D44-759C-AB6DE37D62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7802" y="1242805"/>
                <a:ext cx="345398" cy="369204"/>
              </a:xfrm>
              <a:prstGeom prst="rect">
                <a:avLst/>
              </a:prstGeom>
              <a:blipFill>
                <a:blip r:embed="rId6"/>
                <a:stretch>
                  <a:fillRect l="-7018" r="-5263" b="-3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3D4DF59-87AA-63B7-71D8-9926504E3CE9}"/>
                  </a:ext>
                </a:extLst>
              </p:cNvPr>
              <p:cNvSpPr txBox="1"/>
              <p:nvPr/>
            </p:nvSpPr>
            <p:spPr>
              <a:xfrm>
                <a:off x="6207802" y="5861149"/>
                <a:ext cx="540132" cy="36920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AU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3D4DF59-87AA-63B7-71D8-9926504E3C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7802" y="5861149"/>
                <a:ext cx="540132" cy="369204"/>
              </a:xfrm>
              <a:prstGeom prst="rect">
                <a:avLst/>
              </a:prstGeom>
              <a:blipFill>
                <a:blip r:embed="rId7"/>
                <a:stretch>
                  <a:fillRect r="-6742" b="-278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7929F5F-0852-3AAF-16C6-E6B8DAC84435}"/>
              </a:ext>
            </a:extLst>
          </p:cNvPr>
          <p:cNvSpPr/>
          <p:nvPr/>
        </p:nvSpPr>
        <p:spPr>
          <a:xfrm>
            <a:off x="8653450" y="144298"/>
            <a:ext cx="2751269" cy="1018255"/>
          </a:xfrm>
          <a:prstGeom prst="roundRect">
            <a:avLst/>
          </a:prstGeom>
          <a:solidFill>
            <a:srgbClr val="FDD7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5400">
                <a:solidFill>
                  <a:schemeClr val="tx1"/>
                </a:solidFill>
              </a:rPr>
              <a:t>(</a:t>
            </a:r>
            <a:r>
              <a:rPr lang="en-AU" sz="5400">
                <a:solidFill>
                  <a:schemeClr val="tx1"/>
                </a:solidFill>
              </a:rPr>
              <a:t>↔</a:t>
            </a:r>
            <a:r>
              <a:rPr lang="en-US" sz="5400">
                <a:solidFill>
                  <a:schemeClr val="tx1"/>
                </a:solidFill>
              </a:rPr>
              <a:t>, </a:t>
            </a:r>
            <a:r>
              <a:rPr lang="en-AU" sz="5400">
                <a:solidFill>
                  <a:schemeClr val="tx1"/>
                </a:solidFill>
              </a:rPr>
              <a:t>↕</a:t>
            </a:r>
            <a:r>
              <a:rPr lang="en-US" sz="5400">
                <a:solidFill>
                  <a:schemeClr val="tx1"/>
                </a:solidFill>
              </a:rPr>
              <a:t>)</a:t>
            </a:r>
            <a:endParaRPr lang="en-AU" sz="540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2BE23276-C4BD-030D-4866-1159A2CD8FDB}"/>
                  </a:ext>
                </a:extLst>
              </p:cNvPr>
              <p:cNvSpPr/>
              <p:nvPr/>
            </p:nvSpPr>
            <p:spPr>
              <a:xfrm>
                <a:off x="5647783" y="144298"/>
                <a:ext cx="2751269" cy="1018255"/>
              </a:xfrm>
              <a:prstGeom prst="roundRect">
                <a:avLst/>
              </a:prstGeom>
              <a:solidFill>
                <a:srgbClr val="C5F2F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540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US" sz="5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540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en-US" sz="5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5400">
                    <a:solidFill>
                      <a:schemeClr val="tx1"/>
                    </a:solidFill>
                  </a:rPr>
                  <a:t>)</a:t>
                </a:r>
                <a:endParaRPr lang="en-AU" sz="540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2BE23276-C4BD-030D-4866-1159A2CD8F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7783" y="144298"/>
                <a:ext cx="2751269" cy="1018255"/>
              </a:xfrm>
              <a:prstGeom prst="roundRect">
                <a:avLst/>
              </a:prstGeom>
              <a:blipFill>
                <a:blip r:embed="rId8"/>
                <a:stretch>
                  <a:fillRect t="-11976" b="-3113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43585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8E9EA8-B736-F195-3C63-C13709901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String art designs to try</a:t>
            </a:r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03DB0B-DC97-DF3B-7CBA-9AE8C273AFB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25C9CC-FDD9-14BC-D563-21BB154089F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34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C65E56-3181-6B2D-467E-4C9B868918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515" y="1419390"/>
            <a:ext cx="2690643" cy="26200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1DBBD21-9555-88A6-E4D1-6FCB00934A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1432" y="1340945"/>
            <a:ext cx="3584908" cy="27769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EE4504C-EC27-FDD4-8D30-6BA94B67D96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3429"/>
          <a:stretch>
            <a:fillRect/>
          </a:stretch>
        </p:blipFill>
        <p:spPr>
          <a:xfrm>
            <a:off x="8743614" y="1615501"/>
            <a:ext cx="2557296" cy="222782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74B4CDE-A65A-CE00-DFB7-EDB5142F20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2948" y="4071871"/>
            <a:ext cx="2431776" cy="247099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43F5AC5-19F6-20C9-3BF7-E265B781BC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27929" y="4044416"/>
            <a:ext cx="2588665" cy="252590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31D2B99-D02D-05C7-6FC8-E3E1C2EEED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91761" y="4495471"/>
            <a:ext cx="1859131" cy="1623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919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C1574-3885-A1A5-2A4A-C97B23D6A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Designing your own art</a:t>
            </a:r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DFFB7F-98C6-0018-0BBE-87AED7A0107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36109A-9DB5-D9E2-4553-2821A619DFB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35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2471B5F-DA88-EEE6-9A86-94FFA0563F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421"/>
          <a:stretch>
            <a:fillRect/>
          </a:stretch>
        </p:blipFill>
        <p:spPr>
          <a:xfrm>
            <a:off x="955536" y="1417164"/>
            <a:ext cx="4146132" cy="439096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859A74A-E154-A72A-87E9-5F031BEDDF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2509" y="1340964"/>
            <a:ext cx="5323955" cy="4815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031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9BD4A-D928-39E2-8340-2BF3A420E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Where is it?</a:t>
            </a:r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E8080F-1F8D-F1D5-714D-201F2A95078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BC28A8-4E95-5654-3664-DF7C1F7BB68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4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4489AFD-DAD7-9287-04BE-73A63FD2D7F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6358"/>
          <a:stretch>
            <a:fillRect/>
          </a:stretch>
        </p:blipFill>
        <p:spPr>
          <a:xfrm>
            <a:off x="1627690" y="1497873"/>
            <a:ext cx="8936619" cy="5072452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1EEF4EA-79CE-EF8C-5859-67FA2EE7091C}"/>
              </a:ext>
            </a:extLst>
          </p:cNvPr>
          <p:cNvCxnSpPr>
            <a:cxnSpLocks/>
          </p:cNvCxnSpPr>
          <p:nvPr/>
        </p:nvCxnSpPr>
        <p:spPr>
          <a:xfrm>
            <a:off x="1627690" y="4061531"/>
            <a:ext cx="8936619" cy="0"/>
          </a:xfrm>
          <a:prstGeom prst="line">
            <a:avLst/>
          </a:prstGeom>
          <a:ln w="28575"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161F1D5-1368-C559-A1AA-0D751DD9D57E}"/>
              </a:ext>
            </a:extLst>
          </p:cNvPr>
          <p:cNvCxnSpPr>
            <a:stCxn id="11" idx="0"/>
            <a:endCxn id="11" idx="2"/>
          </p:cNvCxnSpPr>
          <p:nvPr/>
        </p:nvCxnSpPr>
        <p:spPr>
          <a:xfrm>
            <a:off x="6096000" y="1497873"/>
            <a:ext cx="0" cy="5072452"/>
          </a:xfrm>
          <a:prstGeom prst="line">
            <a:avLst/>
          </a:prstGeom>
          <a:ln w="28575"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9" name="Graphic 18" descr="A pear with a bite taken out of it">
            <a:extLst>
              <a:ext uri="{FF2B5EF4-FFF2-40B4-BE49-F238E27FC236}">
                <a16:creationId xmlns:a16="http://schemas.microsoft.com/office/drawing/2014/main" id="{32015D9B-8395-F0A2-BE1F-AD429ED9ABA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49968" y="2010193"/>
            <a:ext cx="1235928" cy="1235928"/>
          </a:xfrm>
          <a:prstGeom prst="rect">
            <a:avLst/>
          </a:prstGeom>
        </p:spPr>
      </p:pic>
      <p:pic>
        <p:nvPicPr>
          <p:cNvPr id="21" name="Graphic 20" descr="Brontosaurus">
            <a:extLst>
              <a:ext uri="{FF2B5EF4-FFF2-40B4-BE49-F238E27FC236}">
                <a16:creationId xmlns:a16="http://schemas.microsoft.com/office/drawing/2014/main" id="{8B1B052B-D94E-D9D9-D67D-97D6B06C3B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97495" y="4471636"/>
            <a:ext cx="1456942" cy="1456942"/>
          </a:xfrm>
          <a:prstGeom prst="rect">
            <a:avLst/>
          </a:prstGeom>
        </p:spPr>
      </p:pic>
      <p:pic>
        <p:nvPicPr>
          <p:cNvPr id="23" name="Graphic 22" descr="A lightbulb">
            <a:extLst>
              <a:ext uri="{FF2B5EF4-FFF2-40B4-BE49-F238E27FC236}">
                <a16:creationId xmlns:a16="http://schemas.microsoft.com/office/drawing/2014/main" id="{64150C46-5FA2-A6EA-19B8-EE104859D60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33995" y="5276452"/>
            <a:ext cx="1348738" cy="1348738"/>
          </a:xfrm>
          <a:prstGeom prst="rect">
            <a:avLst/>
          </a:prstGeom>
        </p:spPr>
      </p:pic>
      <p:pic>
        <p:nvPicPr>
          <p:cNvPr id="26" name="Graphic 25" descr="Balloon animal dog">
            <a:extLst>
              <a:ext uri="{FF2B5EF4-FFF2-40B4-BE49-F238E27FC236}">
                <a16:creationId xmlns:a16="http://schemas.microsoft.com/office/drawing/2014/main" id="{59FC23A9-2B77-FC86-EC4B-305BE007877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7865" y="2871220"/>
            <a:ext cx="949525" cy="94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326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6D33D-DCD6-0080-11C7-78AD5AC9A3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ECD14E42-CF99-28EB-7000-033F432B7C2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l="8770" t="9424" r="14587" b="12326"/>
          <a:stretch>
            <a:fillRect/>
          </a:stretch>
        </p:blipFill>
        <p:spPr>
          <a:xfrm>
            <a:off x="6306113" y="1165419"/>
            <a:ext cx="5069741" cy="5002614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B6EEA14-680A-BC34-5A22-C1995904FB3F}"/>
              </a:ext>
            </a:extLst>
          </p:cNvPr>
          <p:cNvSpPr/>
          <p:nvPr/>
        </p:nvSpPr>
        <p:spPr>
          <a:xfrm>
            <a:off x="789934" y="2473242"/>
            <a:ext cx="5306065" cy="255117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>
                <a:solidFill>
                  <a:schemeClr val="tx1"/>
                </a:solidFill>
              </a:rPr>
              <a:t>Let’s make just this section first.</a:t>
            </a:r>
            <a:endParaRPr lang="en-AU" sz="360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197A62-3101-4665-1F23-6C1D0D2F3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Making the problem easier</a:t>
            </a:r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B807AB-77E9-20F2-6017-0AE4CD69D16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A053C8-E324-0171-22F3-932FFCC4F57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5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C7995AA-CFA1-E464-6F45-D5547ADE8B78}"/>
              </a:ext>
            </a:extLst>
          </p:cNvPr>
          <p:cNvCxnSpPr>
            <a:cxnSpLocks/>
          </p:cNvCxnSpPr>
          <p:nvPr/>
        </p:nvCxnSpPr>
        <p:spPr>
          <a:xfrm flipV="1">
            <a:off x="5343525" y="3429000"/>
            <a:ext cx="3876675" cy="73342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6748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F1D1F-D0E2-800B-B1B6-0F0DC03EB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Finding patterns</a:t>
            </a:r>
            <a:endParaRPr lang="en-AU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3303324-D4EC-7ED0-000C-6D0652CDA26F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585404723"/>
              </p:ext>
            </p:extLst>
          </p:nvPr>
        </p:nvGraphicFramePr>
        <p:xfrm>
          <a:off x="6437376" y="1334245"/>
          <a:ext cx="4964690" cy="4925340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2482345">
                  <a:extLst>
                    <a:ext uri="{9D8B030D-6E8A-4147-A177-3AD203B41FA5}">
                      <a16:colId xmlns:a16="http://schemas.microsoft.com/office/drawing/2014/main" val="3603873423"/>
                    </a:ext>
                  </a:extLst>
                </a:gridCol>
                <a:gridCol w="2482345">
                  <a:extLst>
                    <a:ext uri="{9D8B030D-6E8A-4147-A177-3AD203B41FA5}">
                      <a16:colId xmlns:a16="http://schemas.microsoft.com/office/drawing/2014/main" val="2219019242"/>
                    </a:ext>
                  </a:extLst>
                </a:gridCol>
              </a:tblGrid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b="1" kern="150" dirty="0">
                          <a:effectLst/>
                        </a:rPr>
                        <a:t>Start point</a:t>
                      </a:r>
                      <a:endParaRPr lang="en-AU" sz="1800" kern="15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b="1" kern="150" dirty="0">
                          <a:effectLst/>
                        </a:rPr>
                        <a:t>End point</a:t>
                      </a:r>
                      <a:endParaRPr lang="en-AU" sz="1800" kern="15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690505345"/>
                  </a:ext>
                </a:extLst>
              </a:tr>
              <a:tr h="40581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b="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24643129"/>
                  </a:ext>
                </a:extLst>
              </a:tr>
              <a:tr h="40581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b="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078066833"/>
                  </a:ext>
                </a:extLst>
              </a:tr>
              <a:tr h="40581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b="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529518784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kern="150">
                          <a:effectLst/>
                        </a:rPr>
                        <a:t> </a:t>
                      </a: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06997142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48493036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288607929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76960633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1563983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743159005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5996991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364491747"/>
                  </a:ext>
                </a:extLst>
              </a:tr>
            </a:tbl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0608A8-E7A1-8483-8CE7-C01030261D4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38F65D-53C5-3611-799D-443939710DB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6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9928897-35F0-1BBD-4D0A-84D35EDB1A28}"/>
              </a:ext>
            </a:extLst>
          </p:cNvPr>
          <p:cNvSpPr/>
          <p:nvPr/>
        </p:nvSpPr>
        <p:spPr>
          <a:xfrm>
            <a:off x="786619" y="1334245"/>
            <a:ext cx="4964690" cy="78868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1000"/>
              </a:spcAft>
            </a:pPr>
            <a:r>
              <a:rPr lang="en-US" sz="2000">
                <a:solidFill>
                  <a:schemeClr val="tx1"/>
                </a:solidFill>
              </a:rPr>
              <a:t>What’s the same? What’s different?</a:t>
            </a:r>
            <a:endParaRPr lang="en-AU" sz="2000">
              <a:solidFill>
                <a:schemeClr val="tx1"/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CDD6B702-2503-88A5-73F9-09DBAB5DC95A}"/>
              </a:ext>
            </a:extLst>
          </p:cNvPr>
          <p:cNvGrpSpPr/>
          <p:nvPr/>
        </p:nvGrpSpPr>
        <p:grpSpPr>
          <a:xfrm>
            <a:off x="1019321" y="2118032"/>
            <a:ext cx="4499286" cy="4296923"/>
            <a:chOff x="2482850" y="1155633"/>
            <a:chExt cx="5435600" cy="519112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C1109A8-D33B-4BBC-9D4E-2DCF733E54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88" r="6089" b="4918"/>
            <a:stretch>
              <a:fillRect/>
            </a:stretch>
          </p:blipFill>
          <p:spPr bwMode="auto">
            <a:xfrm>
              <a:off x="2482850" y="1155633"/>
              <a:ext cx="5435600" cy="519112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9EABB67F-1FD8-B28C-DF9E-E0D6BF42EE43}"/>
                </a:ext>
              </a:extLst>
            </p:cNvPr>
            <p:cNvCxnSpPr>
              <a:cxnSpLocks/>
            </p:cNvCxnSpPr>
            <p:nvPr/>
          </p:nvCxnSpPr>
          <p:spPr>
            <a:xfrm>
              <a:off x="3148966" y="5074076"/>
              <a:ext cx="3562984" cy="889142"/>
            </a:xfrm>
            <a:prstGeom prst="line">
              <a:avLst/>
            </a:prstGeom>
            <a:ln w="28575">
              <a:solidFill>
                <a:srgbClr val="D7E2F1"/>
              </a:solidFill>
              <a:headEnd type="oval" w="lg" len="lg"/>
              <a:tailEnd type="oval" w="lg" len="lg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B7FB8A0C-7854-4ACF-D92A-7CE8D714A161}"/>
                </a:ext>
              </a:extLst>
            </p:cNvPr>
            <p:cNvCxnSpPr>
              <a:cxnSpLocks/>
            </p:cNvCxnSpPr>
            <p:nvPr/>
          </p:nvCxnSpPr>
          <p:spPr>
            <a:xfrm>
              <a:off x="3148966" y="5518647"/>
              <a:ext cx="4007484" cy="444571"/>
            </a:xfrm>
            <a:prstGeom prst="line">
              <a:avLst/>
            </a:prstGeom>
            <a:ln w="28575">
              <a:solidFill>
                <a:srgbClr val="E0FCF1"/>
              </a:solidFill>
              <a:headEnd type="oval" w="lg" len="lg"/>
              <a:tailEnd type="oval" w="lg" len="lg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72ED9D14-4010-A67E-67FE-FD8DBA69C85E}"/>
                </a:ext>
              </a:extLst>
            </p:cNvPr>
            <p:cNvCxnSpPr>
              <a:cxnSpLocks/>
            </p:cNvCxnSpPr>
            <p:nvPr/>
          </p:nvCxnSpPr>
          <p:spPr>
            <a:xfrm>
              <a:off x="3189240" y="5963218"/>
              <a:ext cx="4469765" cy="0"/>
            </a:xfrm>
            <a:prstGeom prst="line">
              <a:avLst/>
            </a:prstGeom>
            <a:ln w="28575">
              <a:headEnd type="oval" w="lg" len="lg"/>
              <a:tailEnd type="oval" w="lg" len="lg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65332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B30FA1-4FE2-A771-198F-CB6854EA4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D81CB-C088-D8D7-37CD-BC196B735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Finding patterns</a:t>
            </a:r>
            <a:endParaRPr lang="en-AU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F7091D4-BB0C-3DB5-5AC0-C1CDD1E97B16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423005591"/>
              </p:ext>
            </p:extLst>
          </p:nvPr>
        </p:nvGraphicFramePr>
        <p:xfrm>
          <a:off x="6437376" y="1334245"/>
          <a:ext cx="4964690" cy="4925340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2482345">
                  <a:extLst>
                    <a:ext uri="{9D8B030D-6E8A-4147-A177-3AD203B41FA5}">
                      <a16:colId xmlns:a16="http://schemas.microsoft.com/office/drawing/2014/main" val="3603873423"/>
                    </a:ext>
                  </a:extLst>
                </a:gridCol>
                <a:gridCol w="2482345">
                  <a:extLst>
                    <a:ext uri="{9D8B030D-6E8A-4147-A177-3AD203B41FA5}">
                      <a16:colId xmlns:a16="http://schemas.microsoft.com/office/drawing/2014/main" val="2219019242"/>
                    </a:ext>
                  </a:extLst>
                </a:gridCol>
              </a:tblGrid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b="1" kern="150" dirty="0">
                          <a:effectLst/>
                        </a:rPr>
                        <a:t>Start point</a:t>
                      </a:r>
                      <a:endParaRPr lang="en-AU" sz="1800" kern="15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b="1" kern="150" dirty="0">
                          <a:effectLst/>
                        </a:rPr>
                        <a:t>End point</a:t>
                      </a:r>
                      <a:endParaRPr lang="en-AU" sz="1800" kern="15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690505345"/>
                  </a:ext>
                </a:extLst>
              </a:tr>
              <a:tr h="40581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b="0" kern="150">
                          <a:solidFill>
                            <a:srgbClr val="000000"/>
                          </a:solidFill>
                          <a:effectLst/>
                        </a:rPr>
                        <a:t>(100, 0)</a:t>
                      </a:r>
                      <a:endParaRPr lang="en-AU" sz="1800" b="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kern="150">
                          <a:solidFill>
                            <a:srgbClr val="000000"/>
                          </a:solidFill>
                          <a:effectLst/>
                        </a:rPr>
                        <a:t>(0, 0)</a:t>
                      </a: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24643129"/>
                  </a:ext>
                </a:extLst>
              </a:tr>
              <a:tr h="40581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b="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078066833"/>
                  </a:ext>
                </a:extLst>
              </a:tr>
              <a:tr h="40581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b="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529518784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kern="150">
                          <a:effectLst/>
                        </a:rPr>
                        <a:t> </a:t>
                      </a: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06997142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48493036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288607929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76960633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1563983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743159005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5996991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364491747"/>
                  </a:ext>
                </a:extLst>
              </a:tr>
            </a:tbl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40560A-6ABF-C884-217A-719119B28CC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F0FED9-FA5E-5CF0-0082-C192932D40F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7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20D51BF-7FE1-E3A0-0FCA-CAB54F5A4217}"/>
              </a:ext>
            </a:extLst>
          </p:cNvPr>
          <p:cNvSpPr/>
          <p:nvPr/>
        </p:nvSpPr>
        <p:spPr>
          <a:xfrm>
            <a:off x="786619" y="1334245"/>
            <a:ext cx="4964690" cy="78868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1000"/>
              </a:spcAft>
            </a:pPr>
            <a:r>
              <a:rPr lang="en-US" sz="2000">
                <a:solidFill>
                  <a:schemeClr val="tx1"/>
                </a:solidFill>
              </a:rPr>
              <a:t>What’s the same? What’s different?</a:t>
            </a:r>
            <a:endParaRPr lang="en-AU" sz="2000">
              <a:solidFill>
                <a:schemeClr val="tx1"/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3B9EA6B2-9471-1AA9-668D-7816A398E3C4}"/>
              </a:ext>
            </a:extLst>
          </p:cNvPr>
          <p:cNvGrpSpPr/>
          <p:nvPr/>
        </p:nvGrpSpPr>
        <p:grpSpPr>
          <a:xfrm>
            <a:off x="1019321" y="2118032"/>
            <a:ext cx="4499286" cy="4296923"/>
            <a:chOff x="2482850" y="1155633"/>
            <a:chExt cx="5435600" cy="519112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C41921A-2736-75AF-0A67-5682E2496E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88" r="6089" b="4918"/>
            <a:stretch>
              <a:fillRect/>
            </a:stretch>
          </p:blipFill>
          <p:spPr bwMode="auto">
            <a:xfrm>
              <a:off x="2482850" y="1155633"/>
              <a:ext cx="5435600" cy="519112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2E92B88-45DD-39D7-09E7-E8E0BEE2C13F}"/>
                </a:ext>
              </a:extLst>
            </p:cNvPr>
            <p:cNvCxnSpPr>
              <a:cxnSpLocks/>
            </p:cNvCxnSpPr>
            <p:nvPr/>
          </p:nvCxnSpPr>
          <p:spPr>
            <a:xfrm>
              <a:off x="3148966" y="5074076"/>
              <a:ext cx="3562984" cy="889142"/>
            </a:xfrm>
            <a:prstGeom prst="line">
              <a:avLst/>
            </a:prstGeom>
            <a:ln w="28575">
              <a:solidFill>
                <a:srgbClr val="D7E2F1"/>
              </a:solidFill>
              <a:headEnd type="oval" w="lg" len="lg"/>
              <a:tailEnd type="oval" w="lg" len="lg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BEA3E26D-0BAC-892E-F8D2-1C70158B2EBE}"/>
                </a:ext>
              </a:extLst>
            </p:cNvPr>
            <p:cNvCxnSpPr>
              <a:cxnSpLocks/>
            </p:cNvCxnSpPr>
            <p:nvPr/>
          </p:nvCxnSpPr>
          <p:spPr>
            <a:xfrm>
              <a:off x="3148966" y="5518647"/>
              <a:ext cx="4007484" cy="444571"/>
            </a:xfrm>
            <a:prstGeom prst="line">
              <a:avLst/>
            </a:prstGeom>
            <a:ln w="28575">
              <a:solidFill>
                <a:srgbClr val="17D78E"/>
              </a:solidFill>
              <a:headEnd type="oval" w="lg" len="lg"/>
              <a:tailEnd type="oval" w="lg" len="lg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1F9C7D67-FB9D-99B8-CED2-E26C0BF4588B}"/>
                </a:ext>
              </a:extLst>
            </p:cNvPr>
            <p:cNvCxnSpPr>
              <a:cxnSpLocks/>
            </p:cNvCxnSpPr>
            <p:nvPr/>
          </p:nvCxnSpPr>
          <p:spPr>
            <a:xfrm>
              <a:off x="3189240" y="5963218"/>
              <a:ext cx="4469765" cy="0"/>
            </a:xfrm>
            <a:prstGeom prst="line">
              <a:avLst/>
            </a:prstGeom>
            <a:ln w="28575">
              <a:headEnd type="oval" w="lg" len="lg"/>
              <a:tailEnd type="oval" w="lg" len="lg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108928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5CB3E2-69CC-DFF9-4554-2EE6AA914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AACAA-B967-5DA6-E207-01087CAB9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Finding patterns</a:t>
            </a:r>
            <a:endParaRPr lang="en-AU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2BD8933-4FF5-8886-2B02-A5D7C80A2982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401448691"/>
              </p:ext>
            </p:extLst>
          </p:nvPr>
        </p:nvGraphicFramePr>
        <p:xfrm>
          <a:off x="6437376" y="1334245"/>
          <a:ext cx="4964690" cy="4925340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2482345">
                  <a:extLst>
                    <a:ext uri="{9D8B030D-6E8A-4147-A177-3AD203B41FA5}">
                      <a16:colId xmlns:a16="http://schemas.microsoft.com/office/drawing/2014/main" val="3603873423"/>
                    </a:ext>
                  </a:extLst>
                </a:gridCol>
                <a:gridCol w="2482345">
                  <a:extLst>
                    <a:ext uri="{9D8B030D-6E8A-4147-A177-3AD203B41FA5}">
                      <a16:colId xmlns:a16="http://schemas.microsoft.com/office/drawing/2014/main" val="2219019242"/>
                    </a:ext>
                  </a:extLst>
                </a:gridCol>
              </a:tblGrid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b="1" kern="150" dirty="0">
                          <a:effectLst/>
                        </a:rPr>
                        <a:t>Start point</a:t>
                      </a:r>
                      <a:endParaRPr lang="en-AU" sz="1800" kern="15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b="1" kern="150" dirty="0">
                          <a:effectLst/>
                        </a:rPr>
                        <a:t>End point</a:t>
                      </a:r>
                      <a:endParaRPr lang="en-AU" sz="1800" kern="15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690505345"/>
                  </a:ext>
                </a:extLst>
              </a:tr>
              <a:tr h="40581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b="0" kern="150">
                          <a:solidFill>
                            <a:srgbClr val="000000"/>
                          </a:solidFill>
                          <a:effectLst/>
                        </a:rPr>
                        <a:t>(100, 0)</a:t>
                      </a:r>
                      <a:endParaRPr lang="en-AU" sz="1800" b="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kern="150">
                          <a:solidFill>
                            <a:srgbClr val="000000"/>
                          </a:solidFill>
                          <a:effectLst/>
                        </a:rPr>
                        <a:t>(0, 0)</a:t>
                      </a: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24643129"/>
                  </a:ext>
                </a:extLst>
              </a:tr>
              <a:tr h="40581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b="0" kern="150">
                          <a:solidFill>
                            <a:srgbClr val="000000"/>
                          </a:solidFill>
                          <a:effectLst/>
                        </a:rPr>
                        <a:t>(90, 0)</a:t>
                      </a:r>
                      <a:endParaRPr lang="en-AU" sz="1800" b="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kern="150">
                          <a:solidFill>
                            <a:srgbClr val="000000"/>
                          </a:solidFill>
                          <a:effectLst/>
                        </a:rPr>
                        <a:t>(0, 10)</a:t>
                      </a: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078066833"/>
                  </a:ext>
                </a:extLst>
              </a:tr>
              <a:tr h="40581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b="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529518784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kern="150">
                          <a:effectLst/>
                        </a:rPr>
                        <a:t> </a:t>
                      </a: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06997142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48493036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288607929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76960633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1563983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743159005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5996991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364491747"/>
                  </a:ext>
                </a:extLst>
              </a:tr>
            </a:tbl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CAF4B5-EB07-160B-8CED-72E33174EE4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26BB96-6681-6E56-3915-D61C982D9AB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8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10B602B-6EB0-C454-4910-CDE2E9509185}"/>
              </a:ext>
            </a:extLst>
          </p:cNvPr>
          <p:cNvSpPr/>
          <p:nvPr/>
        </p:nvSpPr>
        <p:spPr>
          <a:xfrm>
            <a:off x="786619" y="1334245"/>
            <a:ext cx="4964690" cy="78868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1000"/>
              </a:spcAft>
            </a:pPr>
            <a:r>
              <a:rPr lang="en-US" sz="2000">
                <a:solidFill>
                  <a:schemeClr val="tx1"/>
                </a:solidFill>
              </a:rPr>
              <a:t>What’s the same? What’s different?</a:t>
            </a:r>
            <a:endParaRPr lang="en-AU" sz="2000">
              <a:solidFill>
                <a:schemeClr val="tx1"/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B4D66CF8-B9FA-EF95-6E1A-B68CE15DF6B2}"/>
              </a:ext>
            </a:extLst>
          </p:cNvPr>
          <p:cNvGrpSpPr/>
          <p:nvPr/>
        </p:nvGrpSpPr>
        <p:grpSpPr>
          <a:xfrm>
            <a:off x="1019321" y="2118032"/>
            <a:ext cx="4499286" cy="4296923"/>
            <a:chOff x="2482850" y="1155633"/>
            <a:chExt cx="5435600" cy="519112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67D17F8-6BEC-88EF-53BC-52C2724784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88" r="6089" b="4918"/>
            <a:stretch>
              <a:fillRect/>
            </a:stretch>
          </p:blipFill>
          <p:spPr bwMode="auto">
            <a:xfrm>
              <a:off x="2482850" y="1155633"/>
              <a:ext cx="5435600" cy="519112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1B47926-2785-4B7F-76A0-BE04B1CCACC6}"/>
                </a:ext>
              </a:extLst>
            </p:cNvPr>
            <p:cNvCxnSpPr>
              <a:cxnSpLocks/>
            </p:cNvCxnSpPr>
            <p:nvPr/>
          </p:nvCxnSpPr>
          <p:spPr>
            <a:xfrm>
              <a:off x="3148966" y="5074076"/>
              <a:ext cx="3562984" cy="889142"/>
            </a:xfrm>
            <a:prstGeom prst="line">
              <a:avLst/>
            </a:prstGeom>
            <a:ln w="28575">
              <a:solidFill>
                <a:srgbClr val="648ECA"/>
              </a:solidFill>
              <a:headEnd type="oval" w="lg" len="lg"/>
              <a:tailEnd type="oval" w="lg" len="lg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F9FAC3C1-469E-2A40-FD6D-55B857E7D0F9}"/>
                </a:ext>
              </a:extLst>
            </p:cNvPr>
            <p:cNvCxnSpPr>
              <a:cxnSpLocks/>
            </p:cNvCxnSpPr>
            <p:nvPr/>
          </p:nvCxnSpPr>
          <p:spPr>
            <a:xfrm>
              <a:off x="3148966" y="5518647"/>
              <a:ext cx="4007484" cy="444571"/>
            </a:xfrm>
            <a:prstGeom prst="line">
              <a:avLst/>
            </a:prstGeom>
            <a:ln w="28575">
              <a:solidFill>
                <a:srgbClr val="17D78E"/>
              </a:solidFill>
              <a:headEnd type="oval" w="lg" len="lg"/>
              <a:tailEnd type="oval" w="lg" len="lg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D299BFD1-A534-7D97-8FD4-52FB066B934B}"/>
                </a:ext>
              </a:extLst>
            </p:cNvPr>
            <p:cNvCxnSpPr>
              <a:cxnSpLocks/>
            </p:cNvCxnSpPr>
            <p:nvPr/>
          </p:nvCxnSpPr>
          <p:spPr>
            <a:xfrm>
              <a:off x="3189240" y="5963218"/>
              <a:ext cx="4469765" cy="0"/>
            </a:xfrm>
            <a:prstGeom prst="line">
              <a:avLst/>
            </a:prstGeom>
            <a:ln w="28575">
              <a:headEnd type="oval" w="lg" len="lg"/>
              <a:tailEnd type="oval" w="lg" len="lg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45950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19C870-FC4F-ADE5-D203-BE39C7F86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E0F4F-7C4C-D48D-934D-57A5E79F7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Finding patterns</a:t>
            </a:r>
            <a:endParaRPr lang="en-AU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DD4D8DC-6F30-CB56-7FFA-929B6F7E8AE5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579981341"/>
              </p:ext>
            </p:extLst>
          </p:nvPr>
        </p:nvGraphicFramePr>
        <p:xfrm>
          <a:off x="6437376" y="1334245"/>
          <a:ext cx="4964690" cy="4925340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2482345">
                  <a:extLst>
                    <a:ext uri="{9D8B030D-6E8A-4147-A177-3AD203B41FA5}">
                      <a16:colId xmlns:a16="http://schemas.microsoft.com/office/drawing/2014/main" val="3603873423"/>
                    </a:ext>
                  </a:extLst>
                </a:gridCol>
                <a:gridCol w="2482345">
                  <a:extLst>
                    <a:ext uri="{9D8B030D-6E8A-4147-A177-3AD203B41FA5}">
                      <a16:colId xmlns:a16="http://schemas.microsoft.com/office/drawing/2014/main" val="2219019242"/>
                    </a:ext>
                  </a:extLst>
                </a:gridCol>
              </a:tblGrid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b="1" kern="150">
                          <a:effectLst/>
                        </a:rPr>
                        <a:t>Start point</a:t>
                      </a: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b="1" kern="150">
                          <a:effectLst/>
                        </a:rPr>
                        <a:t>End point</a:t>
                      </a: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690505345"/>
                  </a:ext>
                </a:extLst>
              </a:tr>
              <a:tr h="40581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b="0" kern="150">
                          <a:solidFill>
                            <a:srgbClr val="000000"/>
                          </a:solidFill>
                          <a:effectLst/>
                        </a:rPr>
                        <a:t>(100, 0)</a:t>
                      </a:r>
                      <a:endParaRPr lang="en-AU" sz="1800" b="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kern="150">
                          <a:solidFill>
                            <a:srgbClr val="000000"/>
                          </a:solidFill>
                          <a:effectLst/>
                        </a:rPr>
                        <a:t>(0, 0)</a:t>
                      </a: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24643129"/>
                  </a:ext>
                </a:extLst>
              </a:tr>
              <a:tr h="40581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b="0" kern="150">
                          <a:solidFill>
                            <a:srgbClr val="000000"/>
                          </a:solidFill>
                          <a:effectLst/>
                        </a:rPr>
                        <a:t>(90, 0)</a:t>
                      </a:r>
                      <a:endParaRPr lang="en-AU" sz="1800" b="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kern="150">
                          <a:solidFill>
                            <a:srgbClr val="000000"/>
                          </a:solidFill>
                          <a:effectLst/>
                        </a:rPr>
                        <a:t>(0, 10)</a:t>
                      </a: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078066833"/>
                  </a:ext>
                </a:extLst>
              </a:tr>
              <a:tr h="40581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b="0" kern="150">
                          <a:solidFill>
                            <a:srgbClr val="000000"/>
                          </a:solidFill>
                          <a:effectLst/>
                        </a:rPr>
                        <a:t>(80, 0)</a:t>
                      </a:r>
                      <a:endParaRPr lang="en-AU" sz="1800" b="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kern="150">
                          <a:solidFill>
                            <a:srgbClr val="000000"/>
                          </a:solidFill>
                          <a:effectLst/>
                        </a:rPr>
                        <a:t>(0, 20)</a:t>
                      </a: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529518784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r>
                        <a:rPr lang="en-AU" sz="1800" kern="150">
                          <a:effectLst/>
                        </a:rPr>
                        <a:t> </a:t>
                      </a: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06997142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48493036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288607929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76960633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1563983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743159005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5996991"/>
                  </a:ext>
                </a:extLst>
              </a:tr>
              <a:tr h="411990"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  <a:buNone/>
                      </a:pPr>
                      <a:endParaRPr lang="en-AU" sz="1800" kern="15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364491747"/>
                  </a:ext>
                </a:extLst>
              </a:tr>
            </a:tbl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BCA005-0EAE-A20F-518A-D7574EB91C6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resolve.edu.au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8FE5D7-4A97-A6BF-5813-B1C7B8AB0E1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AU" sz="1200">
                <a:solidFill>
                  <a:schemeClr val="bg2"/>
                </a:solidFill>
              </a:rPr>
              <a:t>(</a:t>
            </a:r>
            <a:fld id="{29D5CE74-914C-4689-99FC-1AEF49CE2B47}" type="slidenum">
              <a:rPr smtClean="0"/>
              <a:pPr/>
              <a:t>9</a:t>
            </a:fld>
            <a:r>
              <a:rPr sz="12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6442ABC-8966-56CF-9A5B-57D23B09B88A}"/>
              </a:ext>
            </a:extLst>
          </p:cNvPr>
          <p:cNvSpPr/>
          <p:nvPr/>
        </p:nvSpPr>
        <p:spPr>
          <a:xfrm>
            <a:off x="786619" y="1334245"/>
            <a:ext cx="4964690" cy="78868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1000"/>
              </a:spcAft>
            </a:pPr>
            <a:r>
              <a:rPr lang="en-US" sz="2000">
                <a:solidFill>
                  <a:schemeClr val="tx1"/>
                </a:solidFill>
              </a:rPr>
              <a:t>What’s the same? What’s different?</a:t>
            </a:r>
            <a:endParaRPr lang="en-AU" sz="2000">
              <a:solidFill>
                <a:schemeClr val="tx1"/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7170D70-BC75-E9B6-FB31-EB8E401F957B}"/>
              </a:ext>
            </a:extLst>
          </p:cNvPr>
          <p:cNvGrpSpPr/>
          <p:nvPr/>
        </p:nvGrpSpPr>
        <p:grpSpPr>
          <a:xfrm>
            <a:off x="1019321" y="2118032"/>
            <a:ext cx="4499286" cy="4296923"/>
            <a:chOff x="2482850" y="1155633"/>
            <a:chExt cx="5435600" cy="519112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1F5332C-97AA-18A0-14EE-D889921942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88" r="6089" b="4918"/>
            <a:stretch>
              <a:fillRect/>
            </a:stretch>
          </p:blipFill>
          <p:spPr bwMode="auto">
            <a:xfrm>
              <a:off x="2482850" y="1155633"/>
              <a:ext cx="5435600" cy="519112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27A23785-56DB-961F-DE15-48D192D27915}"/>
                </a:ext>
              </a:extLst>
            </p:cNvPr>
            <p:cNvCxnSpPr>
              <a:cxnSpLocks/>
            </p:cNvCxnSpPr>
            <p:nvPr/>
          </p:nvCxnSpPr>
          <p:spPr>
            <a:xfrm>
              <a:off x="3148966" y="5074076"/>
              <a:ext cx="3562984" cy="889142"/>
            </a:xfrm>
            <a:prstGeom prst="line">
              <a:avLst/>
            </a:prstGeom>
            <a:ln w="28575">
              <a:solidFill>
                <a:srgbClr val="648ECA"/>
              </a:solidFill>
              <a:headEnd type="oval" w="lg" len="lg"/>
              <a:tailEnd type="oval" w="lg" len="lg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2A44361-FD83-2D9A-50BA-73C062EB7B7B}"/>
                </a:ext>
              </a:extLst>
            </p:cNvPr>
            <p:cNvCxnSpPr>
              <a:cxnSpLocks/>
            </p:cNvCxnSpPr>
            <p:nvPr/>
          </p:nvCxnSpPr>
          <p:spPr>
            <a:xfrm>
              <a:off x="3148966" y="5518647"/>
              <a:ext cx="4007484" cy="444571"/>
            </a:xfrm>
            <a:prstGeom prst="line">
              <a:avLst/>
            </a:prstGeom>
            <a:ln w="28575">
              <a:solidFill>
                <a:srgbClr val="17D78E"/>
              </a:solidFill>
              <a:headEnd type="oval" w="lg" len="lg"/>
              <a:tailEnd type="oval" w="lg" len="lg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FD9143BC-7453-F8F8-14FD-0E3D4023E79D}"/>
                </a:ext>
              </a:extLst>
            </p:cNvPr>
            <p:cNvCxnSpPr>
              <a:cxnSpLocks/>
            </p:cNvCxnSpPr>
            <p:nvPr/>
          </p:nvCxnSpPr>
          <p:spPr>
            <a:xfrm>
              <a:off x="3189240" y="5963218"/>
              <a:ext cx="4469765" cy="0"/>
            </a:xfrm>
            <a:prstGeom prst="line">
              <a:avLst/>
            </a:prstGeom>
            <a:ln w="28575">
              <a:headEnd type="oval" w="lg" len="lg"/>
              <a:tailEnd type="oval" w="lg" len="lg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16298581"/>
      </p:ext>
    </p:extLst>
  </p:cSld>
  <p:clrMapOvr>
    <a:masterClrMapping/>
  </p:clrMapOvr>
</p:sld>
</file>

<file path=ppt/theme/theme1.xml><?xml version="1.0" encoding="utf-8"?>
<a:theme xmlns:a="http://schemas.openxmlformats.org/drawingml/2006/main" name="reSolve">
  <a:themeElements>
    <a:clrScheme name="AASE Resolve Colours">
      <a:dk1>
        <a:srgbClr val="000000"/>
      </a:dk1>
      <a:lt1>
        <a:sysClr val="window" lastClr="FFFFFF"/>
      </a:lt1>
      <a:dk2>
        <a:srgbClr val="000000"/>
      </a:dk2>
      <a:lt2>
        <a:srgbClr val="FC940B"/>
      </a:lt2>
      <a:accent1>
        <a:srgbClr val="FC940B"/>
      </a:accent1>
      <a:accent2>
        <a:srgbClr val="F5B841"/>
      </a:accent2>
      <a:accent3>
        <a:srgbClr val="DBD7D2"/>
      </a:accent3>
      <a:accent4>
        <a:srgbClr val="FFEFD5"/>
      </a:accent4>
      <a:accent5>
        <a:srgbClr val="DD3E00"/>
      </a:accent5>
      <a:accent6>
        <a:srgbClr val="FFAE76"/>
      </a:accent6>
      <a:hlink>
        <a:srgbClr val="FC940B"/>
      </a:hlink>
      <a:folHlink>
        <a:srgbClr val="DBD7D2"/>
      </a:folHlink>
    </a:clrScheme>
    <a:fontScheme name="AASE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E6E6E6"/>
        </a:solidFill>
        <a:ln>
          <a:noFill/>
        </a:ln>
      </a:spPr>
      <a:bodyPr rot="0" spcFirstLastPara="0" vertOverflow="overflow" horzOverflow="overflow" vert="horz" wrap="square" lIns="0" tIns="0" rIns="0" bIns="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83C6896F-28D8-4D7C-967E-DDDA3AE0D7E6}" vid="{EF47F3FA-6CB1-43A2-9506-4AB622D9E422}"/>
    </a:ext>
  </a:extLst>
</a:theme>
</file>

<file path=ppt/theme/theme2.xml><?xml version="1.0" encoding="utf-8"?>
<a:theme xmlns:a="http://schemas.openxmlformats.org/drawingml/2006/main" name="1_reSolve">
  <a:themeElements>
    <a:clrScheme name="AASE Resolve Colours">
      <a:dk1>
        <a:srgbClr val="000000"/>
      </a:dk1>
      <a:lt1>
        <a:sysClr val="window" lastClr="FFFFFF"/>
      </a:lt1>
      <a:dk2>
        <a:srgbClr val="000000"/>
      </a:dk2>
      <a:lt2>
        <a:srgbClr val="FC940B"/>
      </a:lt2>
      <a:accent1>
        <a:srgbClr val="FC940B"/>
      </a:accent1>
      <a:accent2>
        <a:srgbClr val="F5B841"/>
      </a:accent2>
      <a:accent3>
        <a:srgbClr val="DBD7D2"/>
      </a:accent3>
      <a:accent4>
        <a:srgbClr val="FFEFD5"/>
      </a:accent4>
      <a:accent5>
        <a:srgbClr val="DD3E00"/>
      </a:accent5>
      <a:accent6>
        <a:srgbClr val="FFAE76"/>
      </a:accent6>
      <a:hlink>
        <a:srgbClr val="FC940B"/>
      </a:hlink>
      <a:folHlink>
        <a:srgbClr val="DBD7D2"/>
      </a:folHlink>
    </a:clrScheme>
    <a:fontScheme name="AASE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E6E6E6"/>
        </a:solidFill>
        <a:ln>
          <a:noFill/>
        </a:ln>
      </a:spPr>
      <a:bodyPr rot="0" spcFirstLastPara="0" vertOverflow="overflow" horzOverflow="overflow" vert="horz" wrap="square" lIns="0" tIns="0" rIns="0" bIns="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aster_reSolve.potx" id="{4FE9F5A0-AF46-4ACA-AA17-9B17B1656F5F}" vid="{60293CA5-E9DB-4495-B25A-71448718E31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reSolve_PPT_Template</Template>
  <TotalTime>0</TotalTime>
  <Words>1024</Words>
  <Application>Microsoft Office PowerPoint</Application>
  <PresentationFormat>Widescreen</PresentationFormat>
  <Paragraphs>240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35</vt:i4>
      </vt:variant>
    </vt:vector>
  </HeadingPairs>
  <TitlesOfParts>
    <vt:vector size="42" baseType="lpstr">
      <vt:lpstr>Aptos</vt:lpstr>
      <vt:lpstr>Arial</vt:lpstr>
      <vt:lpstr>Calibri</vt:lpstr>
      <vt:lpstr>Cambria Math</vt:lpstr>
      <vt:lpstr>Symbol</vt:lpstr>
      <vt:lpstr>reSolve</vt:lpstr>
      <vt:lpstr>1_reSolve</vt:lpstr>
      <vt:lpstr>The secret patterns behind string art</vt:lpstr>
      <vt:lpstr>Task 1 • One line</vt:lpstr>
      <vt:lpstr>String art</vt:lpstr>
      <vt:lpstr>Where is it?</vt:lpstr>
      <vt:lpstr>Making the problem easier</vt:lpstr>
      <vt:lpstr>Finding patterns</vt:lpstr>
      <vt:lpstr>Finding patterns</vt:lpstr>
      <vt:lpstr>Finding patterns</vt:lpstr>
      <vt:lpstr>Finding patterns</vt:lpstr>
      <vt:lpstr>Finding patterns</vt:lpstr>
      <vt:lpstr>Task 2 • Drawing Scratch</vt:lpstr>
      <vt:lpstr>Finding patterns</vt:lpstr>
      <vt:lpstr>Looking for patterns in our code</vt:lpstr>
      <vt:lpstr>Task 3 • One instruction, 11 lines</vt:lpstr>
      <vt:lpstr>Looking for patterns in our code</vt:lpstr>
      <vt:lpstr>Walking through a loop</vt:lpstr>
      <vt:lpstr>Walking through a loop</vt:lpstr>
      <vt:lpstr>Walking through a loop</vt:lpstr>
      <vt:lpstr>Are loops worth it?</vt:lpstr>
      <vt:lpstr>1. How will our picture change?</vt:lpstr>
      <vt:lpstr>2. How will our picture change?</vt:lpstr>
      <vt:lpstr>3. How will our picture change?</vt:lpstr>
      <vt:lpstr>4. What code produces this picture?</vt:lpstr>
      <vt:lpstr>Task 4 • The other side of zero</vt:lpstr>
      <vt:lpstr>How can we make the whole picture?</vt:lpstr>
      <vt:lpstr>Where is it?</vt:lpstr>
      <vt:lpstr>Where is it?</vt:lpstr>
      <vt:lpstr>1. What will happen?</vt:lpstr>
      <vt:lpstr>2. What will happen?</vt:lpstr>
      <vt:lpstr>3. What will happen?</vt:lpstr>
      <vt:lpstr>What’s the same? What’s different?</vt:lpstr>
      <vt:lpstr>Task 5 • The whole picture</vt:lpstr>
      <vt:lpstr>Where would you find…</vt:lpstr>
      <vt:lpstr>String art designs to try</vt:lpstr>
      <vt:lpstr>Designing your own art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2026-08-26T01:33:36Z</dcterms:created>
  <dcterms:modified xsi:type="dcterms:W3CDTF">2026-08-26T01:33:49Z</dcterms:modified>
  <cp:category/>
</cp:coreProperties>
</file>