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5"/>
  </p:notesMasterIdLst>
  <p:handoutMasterIdLst>
    <p:handoutMasterId r:id="rId46"/>
  </p:handoutMasterIdLst>
  <p:sldIdLst>
    <p:sldId id="287" r:id="rId6"/>
    <p:sldId id="301" r:id="rId7"/>
    <p:sldId id="288" r:id="rId8"/>
    <p:sldId id="302" r:id="rId9"/>
    <p:sldId id="347" r:id="rId10"/>
    <p:sldId id="304" r:id="rId11"/>
    <p:sldId id="343" r:id="rId12"/>
    <p:sldId id="305" r:id="rId13"/>
    <p:sldId id="307" r:id="rId14"/>
    <p:sldId id="308" r:id="rId15"/>
    <p:sldId id="309" r:id="rId16"/>
    <p:sldId id="310" r:id="rId17"/>
    <p:sldId id="311" r:id="rId18"/>
    <p:sldId id="345" r:id="rId19"/>
    <p:sldId id="346" r:id="rId20"/>
    <p:sldId id="314" r:id="rId21"/>
    <p:sldId id="315" r:id="rId22"/>
    <p:sldId id="325" r:id="rId23"/>
    <p:sldId id="316" r:id="rId24"/>
    <p:sldId id="348" r:id="rId25"/>
    <p:sldId id="356" r:id="rId26"/>
    <p:sldId id="319" r:id="rId27"/>
    <p:sldId id="320" r:id="rId28"/>
    <p:sldId id="324" r:id="rId29"/>
    <p:sldId id="321" r:id="rId30"/>
    <p:sldId id="323" r:id="rId31"/>
    <p:sldId id="355" r:id="rId32"/>
    <p:sldId id="326" r:id="rId33"/>
    <p:sldId id="332" r:id="rId34"/>
    <p:sldId id="344" r:id="rId35"/>
    <p:sldId id="351" r:id="rId36"/>
    <p:sldId id="350" r:id="rId37"/>
    <p:sldId id="336" r:id="rId38"/>
    <p:sldId id="337" r:id="rId39"/>
    <p:sldId id="352" r:id="rId40"/>
    <p:sldId id="353" r:id="rId41"/>
    <p:sldId id="354" r:id="rId42"/>
    <p:sldId id="357" r:id="rId43"/>
    <p:sldId id="341" r:id="rId44"/>
  </p:sldIdLst>
  <p:sldSz cx="12192000" cy="6858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ight Click for Option" id="{4FDA67CD-A15C-4C29-8948-D1BF91269A83}">
          <p14:sldIdLst>
            <p14:sldId id="287"/>
            <p14:sldId id="301"/>
            <p14:sldId id="288"/>
            <p14:sldId id="302"/>
            <p14:sldId id="347"/>
            <p14:sldId id="304"/>
            <p14:sldId id="343"/>
            <p14:sldId id="305"/>
            <p14:sldId id="307"/>
            <p14:sldId id="308"/>
            <p14:sldId id="309"/>
            <p14:sldId id="310"/>
            <p14:sldId id="311"/>
            <p14:sldId id="345"/>
            <p14:sldId id="346"/>
            <p14:sldId id="314"/>
            <p14:sldId id="315"/>
            <p14:sldId id="325"/>
            <p14:sldId id="316"/>
            <p14:sldId id="348"/>
            <p14:sldId id="356"/>
            <p14:sldId id="319"/>
            <p14:sldId id="320"/>
            <p14:sldId id="324"/>
            <p14:sldId id="321"/>
            <p14:sldId id="323"/>
            <p14:sldId id="355"/>
            <p14:sldId id="326"/>
            <p14:sldId id="332"/>
            <p14:sldId id="344"/>
            <p14:sldId id="351"/>
            <p14:sldId id="350"/>
            <p14:sldId id="336"/>
            <p14:sldId id="337"/>
            <p14:sldId id="352"/>
            <p14:sldId id="353"/>
            <p14:sldId id="354"/>
            <p14:sldId id="357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1" userDrawn="1">
          <p15:clr>
            <a:srgbClr val="A4A3A4"/>
          </p15:clr>
        </p15:guide>
        <p15:guide id="2" orient="horz" pos="4048" userDrawn="1">
          <p15:clr>
            <a:srgbClr val="A4A3A4"/>
          </p15:clr>
        </p15:guide>
        <p15:guide id="3" orient="horz" pos="1009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pos="7493" userDrawn="1">
          <p15:clr>
            <a:srgbClr val="A4A3A4"/>
          </p15:clr>
        </p15:guide>
        <p15:guide id="6" pos="6448" userDrawn="1">
          <p15:clr>
            <a:srgbClr val="A4A3A4"/>
          </p15:clr>
        </p15:guide>
        <p15:guide id="7" pos="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" initials="" lastIdx="0" clrIdx="0"/>
  <p:cmAuthor id="1" name="Shay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40B"/>
    <a:srgbClr val="DA3D00"/>
    <a:srgbClr val="EEEEED"/>
    <a:srgbClr val="FFE9CC"/>
    <a:srgbClr val="DEF1CC"/>
    <a:srgbClr val="E2E2E2"/>
    <a:srgbClr val="4F4C37"/>
    <a:srgbClr val="1E497D"/>
    <a:srgbClr val="8F99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7314E-4FD8-4D34-9023-BB6076DDD9EF}" v="488" dt="2024-06-11T00:29:01.730"/>
  </p1510:revLst>
</p1510:revInfo>
</file>

<file path=ppt/tableStyles.xml><?xml version="1.0" encoding="utf-8"?>
<a:tblStyleLst xmlns:a="http://schemas.openxmlformats.org/drawingml/2006/main" def="{A186E7CC-E9CA-4A81-9595-9A8B10420DC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>
        <p:guide orient="horz" pos="601"/>
        <p:guide orient="horz" pos="4048"/>
        <p:guide orient="horz" pos="1009"/>
        <p:guide orient="horz" pos="3748"/>
        <p:guide pos="7493"/>
        <p:guide pos="6448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Tripet" userId="bbbc72c7-4aa7-48ca-8be3-2c3fcdde63a0" providerId="ADAL" clId="{86D7314E-4FD8-4D34-9023-BB6076DDD9EF}"/>
    <pc:docChg chg="undo redo custSel addSld delSld modSld sldOrd delSection modSection">
      <pc:chgData name="Kristen Tripet" userId="bbbc72c7-4aa7-48ca-8be3-2c3fcdde63a0" providerId="ADAL" clId="{86D7314E-4FD8-4D34-9023-BB6076DDD9EF}" dt="2024-06-14T01:48:55.656" v="4683" actId="12"/>
      <pc:docMkLst>
        <pc:docMk/>
      </pc:docMkLst>
      <pc:sldChg chg="del">
        <pc:chgData name="Kristen Tripet" userId="bbbc72c7-4aa7-48ca-8be3-2c3fcdde63a0" providerId="ADAL" clId="{86D7314E-4FD8-4D34-9023-BB6076DDD9EF}" dt="2024-06-06T00:14:46.321" v="1" actId="47"/>
        <pc:sldMkLst>
          <pc:docMk/>
          <pc:sldMk cId="896028101" sldId="263"/>
        </pc:sldMkLst>
      </pc:sldChg>
      <pc:sldChg chg="del">
        <pc:chgData name="Kristen Tripet" userId="bbbc72c7-4aa7-48ca-8be3-2c3fcdde63a0" providerId="ADAL" clId="{86D7314E-4FD8-4D34-9023-BB6076DDD9EF}" dt="2024-06-06T00:14:46.616" v="2" actId="47"/>
        <pc:sldMkLst>
          <pc:docMk/>
          <pc:sldMk cId="2730086330" sldId="268"/>
        </pc:sldMkLst>
      </pc:sldChg>
      <pc:sldChg chg="del">
        <pc:chgData name="Kristen Tripet" userId="bbbc72c7-4aa7-48ca-8be3-2c3fcdde63a0" providerId="ADAL" clId="{86D7314E-4FD8-4D34-9023-BB6076DDD9EF}" dt="2024-06-06T00:14:46.858" v="3" actId="47"/>
        <pc:sldMkLst>
          <pc:docMk/>
          <pc:sldMk cId="2410057971" sldId="271"/>
        </pc:sldMkLst>
      </pc:sldChg>
      <pc:sldChg chg="del">
        <pc:chgData name="Kristen Tripet" userId="bbbc72c7-4aa7-48ca-8be3-2c3fcdde63a0" providerId="ADAL" clId="{86D7314E-4FD8-4D34-9023-BB6076DDD9EF}" dt="2024-06-06T00:14:47.986" v="5" actId="47"/>
        <pc:sldMkLst>
          <pc:docMk/>
          <pc:sldMk cId="3463381951" sldId="273"/>
        </pc:sldMkLst>
      </pc:sldChg>
      <pc:sldChg chg="del">
        <pc:chgData name="Kristen Tripet" userId="bbbc72c7-4aa7-48ca-8be3-2c3fcdde63a0" providerId="ADAL" clId="{86D7314E-4FD8-4D34-9023-BB6076DDD9EF}" dt="2024-06-06T00:14:47.074" v="4" actId="47"/>
        <pc:sldMkLst>
          <pc:docMk/>
          <pc:sldMk cId="3411372931" sldId="274"/>
        </pc:sldMkLst>
      </pc:sldChg>
      <pc:sldChg chg="del">
        <pc:chgData name="Kristen Tripet" userId="bbbc72c7-4aa7-48ca-8be3-2c3fcdde63a0" providerId="ADAL" clId="{86D7314E-4FD8-4D34-9023-BB6076DDD9EF}" dt="2024-06-06T00:14:45.764" v="0" actId="47"/>
        <pc:sldMkLst>
          <pc:docMk/>
          <pc:sldMk cId="1152369015" sldId="286"/>
        </pc:sldMkLst>
      </pc:sldChg>
      <pc:sldChg chg="modSp mod">
        <pc:chgData name="Kristen Tripet" userId="bbbc72c7-4aa7-48ca-8be3-2c3fcdde63a0" providerId="ADAL" clId="{86D7314E-4FD8-4D34-9023-BB6076DDD9EF}" dt="2024-06-06T00:15:23.236" v="40" actId="20577"/>
        <pc:sldMkLst>
          <pc:docMk/>
          <pc:sldMk cId="437870582" sldId="287"/>
        </pc:sldMkLst>
        <pc:spChg chg="mod">
          <ac:chgData name="Kristen Tripet" userId="bbbc72c7-4aa7-48ca-8be3-2c3fcdde63a0" providerId="ADAL" clId="{86D7314E-4FD8-4D34-9023-BB6076DDD9EF}" dt="2024-06-06T00:15:20.155" v="39" actId="14100"/>
          <ac:spMkLst>
            <pc:docMk/>
            <pc:sldMk cId="437870582" sldId="287"/>
            <ac:spMk id="2" creationId="{55DA5346-6D1C-C289-4A0F-5EF93BD01E9B}"/>
          </ac:spMkLst>
        </pc:spChg>
        <pc:spChg chg="mod">
          <ac:chgData name="Kristen Tripet" userId="bbbc72c7-4aa7-48ca-8be3-2c3fcdde63a0" providerId="ADAL" clId="{86D7314E-4FD8-4D34-9023-BB6076DDD9EF}" dt="2024-06-06T00:15:23.236" v="40" actId="20577"/>
          <ac:spMkLst>
            <pc:docMk/>
            <pc:sldMk cId="437870582" sldId="287"/>
            <ac:spMk id="3" creationId="{EE179B7F-AC8A-CE86-5D2F-FB419F6937E6}"/>
          </ac:spMkLst>
        </pc:spChg>
      </pc:sldChg>
      <pc:sldChg chg="modSp mod">
        <pc:chgData name="Kristen Tripet" userId="bbbc72c7-4aa7-48ca-8be3-2c3fcdde63a0" providerId="ADAL" clId="{86D7314E-4FD8-4D34-9023-BB6076DDD9EF}" dt="2024-06-07T04:42:43.481" v="2489" actId="2711"/>
        <pc:sldMkLst>
          <pc:docMk/>
          <pc:sldMk cId="2261369488" sldId="288"/>
        </pc:sldMkLst>
        <pc:spChg chg="mod">
          <ac:chgData name="Kristen Tripet" userId="bbbc72c7-4aa7-48ca-8be3-2c3fcdde63a0" providerId="ADAL" clId="{86D7314E-4FD8-4D34-9023-BB6076DDD9EF}" dt="2024-06-07T04:42:43.481" v="2489" actId="2711"/>
          <ac:spMkLst>
            <pc:docMk/>
            <pc:sldMk cId="2261369488" sldId="288"/>
            <ac:spMk id="2" creationId="{3D1B2B4A-4361-22CF-CFE2-9C1F65D84E2B}"/>
          </ac:spMkLst>
        </pc:spChg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579435269" sldId="289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172980237" sldId="290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632498448" sldId="291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2073644214" sldId="292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665053043" sldId="294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1712001111" sldId="295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3669251132" sldId="296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84683115" sldId="297"/>
        </pc:sldMkLst>
      </pc:sldChg>
      <pc:sldChg chg="del">
        <pc:chgData name="Kristen Tripet" userId="bbbc72c7-4aa7-48ca-8be3-2c3fcdde63a0" providerId="ADAL" clId="{86D7314E-4FD8-4D34-9023-BB6076DDD9EF}" dt="2024-06-06T00:15:01.887" v="7" actId="47"/>
        <pc:sldMkLst>
          <pc:docMk/>
          <pc:sldMk cId="2203553403" sldId="298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310261495" sldId="299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3276906037" sldId="300"/>
        </pc:sldMkLst>
      </pc:sldChg>
      <pc:sldChg chg="addSp modSp new mod">
        <pc:chgData name="Kristen Tripet" userId="bbbc72c7-4aa7-48ca-8be3-2c3fcdde63a0" providerId="ADAL" clId="{86D7314E-4FD8-4D34-9023-BB6076DDD9EF}" dt="2024-06-06T00:21:15.934" v="44" actId="962"/>
        <pc:sldMkLst>
          <pc:docMk/>
          <pc:sldMk cId="1092425627" sldId="301"/>
        </pc:sldMkLst>
        <pc:picChg chg="add mod">
          <ac:chgData name="Kristen Tripet" userId="bbbc72c7-4aa7-48ca-8be3-2c3fcdde63a0" providerId="ADAL" clId="{86D7314E-4FD8-4D34-9023-BB6076DDD9EF}" dt="2024-06-06T00:21:15.934" v="44" actId="962"/>
          <ac:picMkLst>
            <pc:docMk/>
            <pc:sldMk cId="1092425627" sldId="301"/>
            <ac:picMk id="3" creationId="{9BF2E62A-116A-10DD-6E37-6B16652AFF34}"/>
          </ac:picMkLst>
        </pc:picChg>
      </pc:sldChg>
      <pc:sldChg chg="addSp modSp add ord">
        <pc:chgData name="Kristen Tripet" userId="bbbc72c7-4aa7-48ca-8be3-2c3fcdde63a0" providerId="ADAL" clId="{86D7314E-4FD8-4D34-9023-BB6076DDD9EF}" dt="2024-06-06T06:43:48.074" v="2218"/>
        <pc:sldMkLst>
          <pc:docMk/>
          <pc:sldMk cId="768886490" sldId="302"/>
        </pc:sldMkLst>
        <pc:picChg chg="add mod">
          <ac:chgData name="Kristen Tripet" userId="bbbc72c7-4aa7-48ca-8be3-2c3fcdde63a0" providerId="ADAL" clId="{86D7314E-4FD8-4D34-9023-BB6076DDD9EF}" dt="2024-06-06T06:43:48.074" v="2218"/>
          <ac:picMkLst>
            <pc:docMk/>
            <pc:sldMk cId="768886490" sldId="302"/>
            <ac:picMk id="2" creationId="{D1474028-498C-6403-DAD4-8D9F181F3868}"/>
          </ac:picMkLst>
        </pc:picChg>
        <pc:picChg chg="add mod">
          <ac:chgData name="Kristen Tripet" userId="bbbc72c7-4aa7-48ca-8be3-2c3fcdde63a0" providerId="ADAL" clId="{86D7314E-4FD8-4D34-9023-BB6076DDD9EF}" dt="2024-06-06T06:43:48.074" v="2218"/>
          <ac:picMkLst>
            <pc:docMk/>
            <pc:sldMk cId="768886490" sldId="302"/>
            <ac:picMk id="4" creationId="{FA5D4981-477C-7ACD-EE27-6496989BCAA7}"/>
          </ac:picMkLst>
        </pc:picChg>
        <pc:picChg chg="add mod">
          <ac:chgData name="Kristen Tripet" userId="bbbc72c7-4aa7-48ca-8be3-2c3fcdde63a0" providerId="ADAL" clId="{86D7314E-4FD8-4D34-9023-BB6076DDD9EF}" dt="2024-06-06T06:43:48.074" v="2218"/>
          <ac:picMkLst>
            <pc:docMk/>
            <pc:sldMk cId="768886490" sldId="302"/>
            <ac:picMk id="5" creationId="{8A33EF18-0829-7002-F71D-E1EC987F61CB}"/>
          </ac:picMkLst>
        </pc:picChg>
        <pc:picChg chg="add mod">
          <ac:chgData name="Kristen Tripet" userId="bbbc72c7-4aa7-48ca-8be3-2c3fcdde63a0" providerId="ADAL" clId="{86D7314E-4FD8-4D34-9023-BB6076DDD9EF}" dt="2024-06-06T06:43:48.074" v="2218"/>
          <ac:picMkLst>
            <pc:docMk/>
            <pc:sldMk cId="768886490" sldId="302"/>
            <ac:picMk id="6" creationId="{6CAF620A-46F5-199E-FE22-2D4E3F7441D9}"/>
          </ac:picMkLst>
        </pc:picChg>
        <pc:picChg chg="add mod">
          <ac:chgData name="Kristen Tripet" userId="bbbc72c7-4aa7-48ca-8be3-2c3fcdde63a0" providerId="ADAL" clId="{86D7314E-4FD8-4D34-9023-BB6076DDD9EF}" dt="2024-06-06T06:43:48.074" v="2218"/>
          <ac:picMkLst>
            <pc:docMk/>
            <pc:sldMk cId="768886490" sldId="302"/>
            <ac:picMk id="7" creationId="{97852216-6D88-E3C7-A14A-A44FC3C804A0}"/>
          </ac:picMkLst>
        </pc:picChg>
      </pc:sldChg>
      <pc:sldChg chg="add del">
        <pc:chgData name="Kristen Tripet" userId="bbbc72c7-4aa7-48ca-8be3-2c3fcdde63a0" providerId="ADAL" clId="{86D7314E-4FD8-4D34-9023-BB6076DDD9EF}" dt="2024-06-06T00:22:42.478" v="68"/>
        <pc:sldMkLst>
          <pc:docMk/>
          <pc:sldMk cId="2630572094" sldId="302"/>
        </pc:sldMkLst>
      </pc:sldChg>
      <pc:sldChg chg="addSp modSp new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98022793" sldId="303"/>
        </pc:sldMkLst>
        <pc:grpChg chg="add mod">
          <ac:chgData name="Kristen Tripet" userId="bbbc72c7-4aa7-48ca-8be3-2c3fcdde63a0" providerId="ADAL" clId="{86D7314E-4FD8-4D34-9023-BB6076DDD9EF}" dt="2024-06-06T06:09:19.276" v="1810" actId="14100"/>
          <ac:grpSpMkLst>
            <pc:docMk/>
            <pc:sldMk cId="98022793" sldId="303"/>
            <ac:grpSpMk id="2" creationId="{E510D226-5339-E5AF-3BB9-D2D0BBEEC1BC}"/>
          </ac:grpSpMkLst>
        </pc:grpChg>
        <pc:grpChg chg="add mod">
          <ac:chgData name="Kristen Tripet" userId="bbbc72c7-4aa7-48ca-8be3-2c3fcdde63a0" providerId="ADAL" clId="{86D7314E-4FD8-4D34-9023-BB6076DDD9EF}" dt="2024-06-06T06:09:19.276" v="1810" actId="14100"/>
          <ac:grpSpMkLst>
            <pc:docMk/>
            <pc:sldMk cId="98022793" sldId="303"/>
            <ac:grpSpMk id="6" creationId="{76BE3652-06F2-FB1F-8F30-388E6EA7EC8E}"/>
          </ac:grpSpMkLst>
        </pc:grpChg>
        <pc:picChg chg="add mod modCrop">
          <ac:chgData name="Kristen Tripet" userId="bbbc72c7-4aa7-48ca-8be3-2c3fcdde63a0" providerId="ADAL" clId="{86D7314E-4FD8-4D34-9023-BB6076DDD9EF}" dt="2024-06-06T06:08:38.851" v="1805" actId="732"/>
          <ac:picMkLst>
            <pc:docMk/>
            <pc:sldMk cId="98022793" sldId="303"/>
            <ac:picMk id="3" creationId="{D9223FD2-E036-49C1-0C06-FEECAF7EE22A}"/>
          </ac:picMkLst>
        </pc:picChg>
        <pc:picChg chg="mod">
          <ac:chgData name="Kristen Tripet" userId="bbbc72c7-4aa7-48ca-8be3-2c3fcdde63a0" providerId="ADAL" clId="{86D7314E-4FD8-4D34-9023-BB6076DDD9EF}" dt="2024-06-06T06:09:15.231" v="1809"/>
          <ac:picMkLst>
            <pc:docMk/>
            <pc:sldMk cId="98022793" sldId="303"/>
            <ac:picMk id="4" creationId="{48A5E9F2-EF66-AB35-98CD-2958D919C9FF}"/>
          </ac:picMkLst>
        </pc:picChg>
        <pc:picChg chg="add mod modCrop">
          <ac:chgData name="Kristen Tripet" userId="bbbc72c7-4aa7-48ca-8be3-2c3fcdde63a0" providerId="ADAL" clId="{86D7314E-4FD8-4D34-9023-BB6076DDD9EF}" dt="2024-06-06T06:08:46.234" v="1806" actId="732"/>
          <ac:picMkLst>
            <pc:docMk/>
            <pc:sldMk cId="98022793" sldId="303"/>
            <ac:picMk id="5" creationId="{5EAE5B8F-F569-5D8A-2BF1-6F6C79D586C0}"/>
          </ac:picMkLst>
        </pc:picChg>
        <pc:picChg chg="mod">
          <ac:chgData name="Kristen Tripet" userId="bbbc72c7-4aa7-48ca-8be3-2c3fcdde63a0" providerId="ADAL" clId="{86D7314E-4FD8-4D34-9023-BB6076DDD9EF}" dt="2024-06-06T06:09:15.231" v="1809"/>
          <ac:picMkLst>
            <pc:docMk/>
            <pc:sldMk cId="98022793" sldId="303"/>
            <ac:picMk id="7" creationId="{9A88B625-E88E-5C84-FE7A-E6D151E86DCF}"/>
          </ac:picMkLst>
        </pc:picChg>
      </pc:sldChg>
      <pc:sldChg chg="addSp delSp modSp new mod modClrScheme chgLayout">
        <pc:chgData name="Kristen Tripet" userId="bbbc72c7-4aa7-48ca-8be3-2c3fcdde63a0" providerId="ADAL" clId="{86D7314E-4FD8-4D34-9023-BB6076DDD9EF}" dt="2024-06-06T04:29:12.392" v="1115" actId="1036"/>
        <pc:sldMkLst>
          <pc:docMk/>
          <pc:sldMk cId="3089087196" sldId="304"/>
        </pc:sldMkLst>
        <pc:spChg chg="mod ord">
          <ac:chgData name="Kristen Tripet" userId="bbbc72c7-4aa7-48ca-8be3-2c3fcdde63a0" providerId="ADAL" clId="{86D7314E-4FD8-4D34-9023-BB6076DDD9EF}" dt="2024-06-06T00:26:44.017" v="142" actId="700"/>
          <ac:spMkLst>
            <pc:docMk/>
            <pc:sldMk cId="3089087196" sldId="304"/>
            <ac:spMk id="2" creationId="{75BC0095-B430-0A9A-D749-43A7D4EDD1E6}"/>
          </ac:spMkLst>
        </pc:spChg>
        <pc:spChg chg="del mod ord">
          <ac:chgData name="Kristen Tripet" userId="bbbc72c7-4aa7-48ca-8be3-2c3fcdde63a0" providerId="ADAL" clId="{86D7314E-4FD8-4D34-9023-BB6076DDD9EF}" dt="2024-06-06T00:26:44.017" v="142" actId="700"/>
          <ac:spMkLst>
            <pc:docMk/>
            <pc:sldMk cId="3089087196" sldId="304"/>
            <ac:spMk id="3" creationId="{01E7EA31-0043-52F1-0756-DDBA9D147061}"/>
          </ac:spMkLst>
        </pc:spChg>
        <pc:spChg chg="mod ord">
          <ac:chgData name="Kristen Tripet" userId="bbbc72c7-4aa7-48ca-8be3-2c3fcdde63a0" providerId="ADAL" clId="{86D7314E-4FD8-4D34-9023-BB6076DDD9EF}" dt="2024-06-06T00:26:44.017" v="142" actId="700"/>
          <ac:spMkLst>
            <pc:docMk/>
            <pc:sldMk cId="3089087196" sldId="304"/>
            <ac:spMk id="4" creationId="{6BE7EE1F-6BD5-F556-3BFF-5A1C204C95C5}"/>
          </ac:spMkLst>
        </pc:spChg>
        <pc:spChg chg="mod ord">
          <ac:chgData name="Kristen Tripet" userId="bbbc72c7-4aa7-48ca-8be3-2c3fcdde63a0" providerId="ADAL" clId="{86D7314E-4FD8-4D34-9023-BB6076DDD9EF}" dt="2024-06-06T00:26:44.017" v="142" actId="700"/>
          <ac:spMkLst>
            <pc:docMk/>
            <pc:sldMk cId="3089087196" sldId="304"/>
            <ac:spMk id="5" creationId="{193F61BD-504E-493D-A6D3-5ACA3E070AA0}"/>
          </ac:spMkLst>
        </pc:spChg>
        <pc:spChg chg="add mod ord">
          <ac:chgData name="Kristen Tripet" userId="bbbc72c7-4aa7-48ca-8be3-2c3fcdde63a0" providerId="ADAL" clId="{86D7314E-4FD8-4D34-9023-BB6076DDD9EF}" dt="2024-06-06T04:27:22.181" v="1004" actId="14100"/>
          <ac:spMkLst>
            <pc:docMk/>
            <pc:sldMk cId="3089087196" sldId="304"/>
            <ac:spMk id="6" creationId="{9836C27D-34A0-5478-65E1-C194C8613872}"/>
          </ac:spMkLst>
        </pc:spChg>
        <pc:spChg chg="add mod ord">
          <ac:chgData name="Kristen Tripet" userId="bbbc72c7-4aa7-48ca-8be3-2c3fcdde63a0" providerId="ADAL" clId="{86D7314E-4FD8-4D34-9023-BB6076DDD9EF}" dt="2024-06-06T04:27:09.088" v="999" actId="14100"/>
          <ac:spMkLst>
            <pc:docMk/>
            <pc:sldMk cId="3089087196" sldId="304"/>
            <ac:spMk id="7" creationId="{C2313048-6221-25EA-BDAD-846E7E83BC3B}"/>
          </ac:spMkLst>
        </pc:spChg>
        <pc:spChg chg="mod">
          <ac:chgData name="Kristen Tripet" userId="bbbc72c7-4aa7-48ca-8be3-2c3fcdde63a0" providerId="ADAL" clId="{86D7314E-4FD8-4D34-9023-BB6076DDD9EF}" dt="2024-06-06T04:15:56.721" v="784"/>
          <ac:spMkLst>
            <pc:docMk/>
            <pc:sldMk cId="3089087196" sldId="304"/>
            <ac:spMk id="13" creationId="{47708B26-13CA-070F-FDFD-A7365F1FBF4F}"/>
          </ac:spMkLst>
        </pc:spChg>
        <pc:spChg chg="mod">
          <ac:chgData name="Kristen Tripet" userId="bbbc72c7-4aa7-48ca-8be3-2c3fcdde63a0" providerId="ADAL" clId="{86D7314E-4FD8-4D34-9023-BB6076DDD9EF}" dt="2024-06-06T04:15:56.721" v="784"/>
          <ac:spMkLst>
            <pc:docMk/>
            <pc:sldMk cId="3089087196" sldId="304"/>
            <ac:spMk id="16" creationId="{F66E679B-A6EA-4F7D-D64E-1B0A2DEBF049}"/>
          </ac:spMkLst>
        </pc:spChg>
        <pc:spChg chg="mod">
          <ac:chgData name="Kristen Tripet" userId="bbbc72c7-4aa7-48ca-8be3-2c3fcdde63a0" providerId="ADAL" clId="{86D7314E-4FD8-4D34-9023-BB6076DDD9EF}" dt="2024-06-06T04:16:43.869" v="819"/>
          <ac:spMkLst>
            <pc:docMk/>
            <pc:sldMk cId="3089087196" sldId="304"/>
            <ac:spMk id="24" creationId="{0D106A6C-E449-55A1-F752-C98D537676EA}"/>
          </ac:spMkLst>
        </pc:spChg>
        <pc:spChg chg="mod">
          <ac:chgData name="Kristen Tripet" userId="bbbc72c7-4aa7-48ca-8be3-2c3fcdde63a0" providerId="ADAL" clId="{86D7314E-4FD8-4D34-9023-BB6076DDD9EF}" dt="2024-06-06T04:16:43.869" v="819"/>
          <ac:spMkLst>
            <pc:docMk/>
            <pc:sldMk cId="3089087196" sldId="304"/>
            <ac:spMk id="27" creationId="{7B5605E0-356A-F80B-437B-434CD46E9EB5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0" creationId="{A7128D8A-35F7-0F9B-CB1C-6951B6478343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1" creationId="{95B03090-A403-1FB7-83B4-41F20DDD5B2F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2" creationId="{182D52AE-2108-F19E-A4D0-6DCB7D480128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3" creationId="{775C1408-899A-3E22-7047-FC92351DE576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4" creationId="{6FF328AE-3AE1-1835-6976-DEE2779DAA02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5" creationId="{60EF6BCF-4C36-4622-1551-19AC25A6F71D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6" creationId="{412AA866-7192-1146-2BEF-01E986D05FDB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7" creationId="{11EAC60F-95E5-F998-6026-71EC9B22EB6E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8" creationId="{AC2EE102-CB8B-CCB1-62A2-8F826F6C9D3F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39" creationId="{A2CC9DB9-4246-E532-F5B1-17F3693FD99D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40" creationId="{51B54BAF-1E4E-EB08-6857-AFD96ECC46B8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41" creationId="{5551AC6B-0D96-3CEC-CB14-D7D6922EA570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42" creationId="{BF148CD7-F78D-731D-7C84-4D363B238A44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43" creationId="{CA4763CB-0FC3-AF34-0E2D-F5F853049E1B}"/>
          </ac:spMkLst>
        </pc:spChg>
        <pc:spChg chg="add del mod">
          <ac:chgData name="Kristen Tripet" userId="bbbc72c7-4aa7-48ca-8be3-2c3fcdde63a0" providerId="ADAL" clId="{86D7314E-4FD8-4D34-9023-BB6076DDD9EF}" dt="2024-06-06T04:24:05.494" v="979" actId="21"/>
          <ac:spMkLst>
            <pc:docMk/>
            <pc:sldMk cId="3089087196" sldId="304"/>
            <ac:spMk id="44" creationId="{6FD277C7-2423-06C3-3706-F4E1C1EA87EA}"/>
          </ac:spMkLst>
        </pc:spChg>
        <pc:spChg chg="add del mod">
          <ac:chgData name="Kristen Tripet" userId="bbbc72c7-4aa7-48ca-8be3-2c3fcdde63a0" providerId="ADAL" clId="{86D7314E-4FD8-4D34-9023-BB6076DDD9EF}" dt="2024-06-06T04:24:21.715" v="982" actId="21"/>
          <ac:spMkLst>
            <pc:docMk/>
            <pc:sldMk cId="3089087196" sldId="304"/>
            <ac:spMk id="45" creationId="{9637179D-15FB-633C-568E-F005BB4282E8}"/>
          </ac:spMkLst>
        </pc:spChg>
        <pc:spChg chg="add del mod">
          <ac:chgData name="Kristen Tripet" userId="bbbc72c7-4aa7-48ca-8be3-2c3fcdde63a0" providerId="ADAL" clId="{86D7314E-4FD8-4D34-9023-BB6076DDD9EF}" dt="2024-06-06T04:24:21.715" v="982" actId="21"/>
          <ac:spMkLst>
            <pc:docMk/>
            <pc:sldMk cId="3089087196" sldId="304"/>
            <ac:spMk id="46" creationId="{D5D1FB8A-FEB3-B7AB-6824-BE9DEB948D45}"/>
          </ac:spMkLst>
        </pc:spChg>
        <pc:spChg chg="add del mod">
          <ac:chgData name="Kristen Tripet" userId="bbbc72c7-4aa7-48ca-8be3-2c3fcdde63a0" providerId="ADAL" clId="{86D7314E-4FD8-4D34-9023-BB6076DDD9EF}" dt="2024-06-06T04:24:21.715" v="982" actId="21"/>
          <ac:spMkLst>
            <pc:docMk/>
            <pc:sldMk cId="3089087196" sldId="304"/>
            <ac:spMk id="47" creationId="{FBF2568D-2EF5-CDBF-216B-31FB5768513E}"/>
          </ac:spMkLst>
        </pc:spChg>
        <pc:spChg chg="add del mod">
          <ac:chgData name="Kristen Tripet" userId="bbbc72c7-4aa7-48ca-8be3-2c3fcdde63a0" providerId="ADAL" clId="{86D7314E-4FD8-4D34-9023-BB6076DDD9EF}" dt="2024-06-06T04:24:21.715" v="982" actId="21"/>
          <ac:spMkLst>
            <pc:docMk/>
            <pc:sldMk cId="3089087196" sldId="304"/>
            <ac:spMk id="48" creationId="{5921994F-0BF9-191C-1931-1C17602ACE19}"/>
          </ac:spMkLst>
        </pc:spChg>
        <pc:grpChg chg="add mod">
          <ac:chgData name="Kristen Tripet" userId="bbbc72c7-4aa7-48ca-8be3-2c3fcdde63a0" providerId="ADAL" clId="{86D7314E-4FD8-4D34-9023-BB6076DDD9EF}" dt="2024-06-06T04:15:56.721" v="784"/>
          <ac:grpSpMkLst>
            <pc:docMk/>
            <pc:sldMk cId="3089087196" sldId="304"/>
            <ac:grpSpMk id="11" creationId="{7ADC7ADA-28F8-B420-B132-CAE772945C1B}"/>
          </ac:grpSpMkLst>
        </pc:grpChg>
        <pc:grpChg chg="add mod">
          <ac:chgData name="Kristen Tripet" userId="bbbc72c7-4aa7-48ca-8be3-2c3fcdde63a0" providerId="ADAL" clId="{86D7314E-4FD8-4D34-9023-BB6076DDD9EF}" dt="2024-06-06T04:15:56.721" v="784"/>
          <ac:grpSpMkLst>
            <pc:docMk/>
            <pc:sldMk cId="3089087196" sldId="304"/>
            <ac:grpSpMk id="14" creationId="{0B6A7EC2-A4F6-77B5-BD08-4C109B476A46}"/>
          </ac:grpSpMkLst>
        </pc:grpChg>
        <pc:grpChg chg="add del mod">
          <ac:chgData name="Kristen Tripet" userId="bbbc72c7-4aa7-48ca-8be3-2c3fcdde63a0" providerId="ADAL" clId="{86D7314E-4FD8-4D34-9023-BB6076DDD9EF}" dt="2024-06-06T04:24:21.715" v="982" actId="21"/>
          <ac:grpSpMkLst>
            <pc:docMk/>
            <pc:sldMk cId="3089087196" sldId="304"/>
            <ac:grpSpMk id="22" creationId="{F2E2A22A-8E02-76AF-E8AF-333C83FF88FD}"/>
          </ac:grpSpMkLst>
        </pc:grpChg>
        <pc:grpChg chg="add del mod">
          <ac:chgData name="Kristen Tripet" userId="bbbc72c7-4aa7-48ca-8be3-2c3fcdde63a0" providerId="ADAL" clId="{86D7314E-4FD8-4D34-9023-BB6076DDD9EF}" dt="2024-06-06T04:24:21.715" v="982" actId="21"/>
          <ac:grpSpMkLst>
            <pc:docMk/>
            <pc:sldMk cId="3089087196" sldId="304"/>
            <ac:grpSpMk id="25" creationId="{1F3647AC-B244-980B-413E-76F18F08FADE}"/>
          </ac:grpSpMkLst>
        </pc:grpChg>
        <pc:picChg chg="add del mod">
          <ac:chgData name="Kristen Tripet" userId="bbbc72c7-4aa7-48ca-8be3-2c3fcdde63a0" providerId="ADAL" clId="{86D7314E-4FD8-4D34-9023-BB6076DDD9EF}" dt="2024-06-06T04:24:05.494" v="979" actId="21"/>
          <ac:picMkLst>
            <pc:docMk/>
            <pc:sldMk cId="3089087196" sldId="304"/>
            <ac:picMk id="3" creationId="{6454378C-E148-CE87-711B-DD15AF4B3962}"/>
          </ac:picMkLst>
        </pc:picChg>
        <pc:picChg chg="add del mod">
          <ac:chgData name="Kristen Tripet" userId="bbbc72c7-4aa7-48ca-8be3-2c3fcdde63a0" providerId="ADAL" clId="{86D7314E-4FD8-4D34-9023-BB6076DDD9EF}" dt="2024-06-06T04:24:05.494" v="979" actId="21"/>
          <ac:picMkLst>
            <pc:docMk/>
            <pc:sldMk cId="3089087196" sldId="304"/>
            <ac:picMk id="8" creationId="{363E667B-1641-C598-9741-37A70E195800}"/>
          </ac:picMkLst>
        </pc:picChg>
        <pc:picChg chg="add 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9" creationId="{325391AE-CEFC-0233-F0D2-BCB01861531B}"/>
          </ac:picMkLst>
        </pc:picChg>
        <pc:picChg chg="add 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10" creationId="{AEBEAF6F-6FAE-3C10-7FD7-5F9B26CF6976}"/>
          </ac:picMkLst>
        </pc:picChg>
        <pc:picChg chg="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12" creationId="{635F3E98-59D7-34F8-EBF6-8DB1D0270A73}"/>
          </ac:picMkLst>
        </pc:picChg>
        <pc:picChg chg="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15" creationId="{6D668B92-026F-084A-90B8-4927F7470938}"/>
          </ac:picMkLst>
        </pc:picChg>
        <pc:picChg chg="add 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17" creationId="{B1C32978-8B9C-F1ED-B95A-E317B9159961}"/>
          </ac:picMkLst>
        </pc:picChg>
        <pc:picChg chg="add mod">
          <ac:chgData name="Kristen Tripet" userId="bbbc72c7-4aa7-48ca-8be3-2c3fcdde63a0" providerId="ADAL" clId="{86D7314E-4FD8-4D34-9023-BB6076DDD9EF}" dt="2024-06-06T04:15:56.721" v="784"/>
          <ac:picMkLst>
            <pc:docMk/>
            <pc:sldMk cId="3089087196" sldId="304"/>
            <ac:picMk id="18" creationId="{E4479322-6CDB-4CDC-7754-AC79D6D87B57}"/>
          </ac:picMkLst>
        </pc:picChg>
        <pc:picChg chg="add del mod">
          <ac:chgData name="Kristen Tripet" userId="bbbc72c7-4aa7-48ca-8be3-2c3fcdde63a0" providerId="ADAL" clId="{86D7314E-4FD8-4D34-9023-BB6076DDD9EF}" dt="2024-06-06T04:16:13.689" v="788" actId="478"/>
          <ac:picMkLst>
            <pc:docMk/>
            <pc:sldMk cId="3089087196" sldId="304"/>
            <ac:picMk id="19" creationId="{7ECEC400-0935-CE40-A94B-E9E5ABD5D3FE}"/>
          </ac:picMkLst>
        </pc:picChg>
        <pc:picChg chg="add del mod">
          <ac:chgData name="Kristen Tripet" userId="bbbc72c7-4aa7-48ca-8be3-2c3fcdde63a0" providerId="ADAL" clId="{86D7314E-4FD8-4D34-9023-BB6076DDD9EF}" dt="2024-06-06T04:24:21.715" v="982" actId="21"/>
          <ac:picMkLst>
            <pc:docMk/>
            <pc:sldMk cId="3089087196" sldId="304"/>
            <ac:picMk id="20" creationId="{02BCDE4B-7B09-FB97-B72F-4DE58131C7AA}"/>
          </ac:picMkLst>
        </pc:picChg>
        <pc:picChg chg="add del mod">
          <ac:chgData name="Kristen Tripet" userId="bbbc72c7-4aa7-48ca-8be3-2c3fcdde63a0" providerId="ADAL" clId="{86D7314E-4FD8-4D34-9023-BB6076DDD9EF}" dt="2024-06-06T04:24:21.715" v="982" actId="21"/>
          <ac:picMkLst>
            <pc:docMk/>
            <pc:sldMk cId="3089087196" sldId="304"/>
            <ac:picMk id="21" creationId="{423084DE-4A35-26E6-722A-02834BD1E8F3}"/>
          </ac:picMkLst>
        </pc:picChg>
        <pc:picChg chg="mod">
          <ac:chgData name="Kristen Tripet" userId="bbbc72c7-4aa7-48ca-8be3-2c3fcdde63a0" providerId="ADAL" clId="{86D7314E-4FD8-4D34-9023-BB6076DDD9EF}" dt="2024-06-06T04:16:43.869" v="819"/>
          <ac:picMkLst>
            <pc:docMk/>
            <pc:sldMk cId="3089087196" sldId="304"/>
            <ac:picMk id="23" creationId="{A293BAAA-241E-C570-6115-8628BFAA83C1}"/>
          </ac:picMkLst>
        </pc:picChg>
        <pc:picChg chg="mod">
          <ac:chgData name="Kristen Tripet" userId="bbbc72c7-4aa7-48ca-8be3-2c3fcdde63a0" providerId="ADAL" clId="{86D7314E-4FD8-4D34-9023-BB6076DDD9EF}" dt="2024-06-06T04:17:11.312" v="825" actId="1076"/>
          <ac:picMkLst>
            <pc:docMk/>
            <pc:sldMk cId="3089087196" sldId="304"/>
            <ac:picMk id="26" creationId="{CC53D037-BA84-283E-2338-1C1AD4B0019C}"/>
          </ac:picMkLst>
        </pc:picChg>
        <pc:picChg chg="add del mod">
          <ac:chgData name="Kristen Tripet" userId="bbbc72c7-4aa7-48ca-8be3-2c3fcdde63a0" providerId="ADAL" clId="{86D7314E-4FD8-4D34-9023-BB6076DDD9EF}" dt="2024-06-06T04:24:21.715" v="982" actId="21"/>
          <ac:picMkLst>
            <pc:docMk/>
            <pc:sldMk cId="3089087196" sldId="304"/>
            <ac:picMk id="28" creationId="{B2131AFF-5084-B279-AB61-0BDBDB1F6E93}"/>
          </ac:picMkLst>
        </pc:picChg>
        <pc:picChg chg="add del mod">
          <ac:chgData name="Kristen Tripet" userId="bbbc72c7-4aa7-48ca-8be3-2c3fcdde63a0" providerId="ADAL" clId="{86D7314E-4FD8-4D34-9023-BB6076DDD9EF}" dt="2024-06-06T04:24:21.715" v="982" actId="21"/>
          <ac:picMkLst>
            <pc:docMk/>
            <pc:sldMk cId="3089087196" sldId="304"/>
            <ac:picMk id="29" creationId="{AEB7C4E6-EC4E-25B4-4632-D154CDE48486}"/>
          </ac:picMkLst>
        </pc:picChg>
        <pc:picChg chg="add mod">
          <ac:chgData name="Kristen Tripet" userId="bbbc72c7-4aa7-48ca-8be3-2c3fcdde63a0" providerId="ADAL" clId="{86D7314E-4FD8-4D34-9023-BB6076DDD9EF}" dt="2024-06-06T04:27:13.326" v="1002" actId="1036"/>
          <ac:picMkLst>
            <pc:docMk/>
            <pc:sldMk cId="3089087196" sldId="304"/>
            <ac:picMk id="49" creationId="{923B996A-215F-2EAC-B4B5-D9FE9E328967}"/>
          </ac:picMkLst>
        </pc:picChg>
        <pc:picChg chg="add mod">
          <ac:chgData name="Kristen Tripet" userId="bbbc72c7-4aa7-48ca-8be3-2c3fcdde63a0" providerId="ADAL" clId="{86D7314E-4FD8-4D34-9023-BB6076DDD9EF}" dt="2024-06-06T04:29:12.392" v="1115" actId="1036"/>
          <ac:picMkLst>
            <pc:docMk/>
            <pc:sldMk cId="3089087196" sldId="304"/>
            <ac:picMk id="50" creationId="{BFAEE516-7DCF-81A5-3EF2-40F181B701EB}"/>
          </ac:picMkLst>
        </pc:picChg>
        <pc:picChg chg="add mod">
          <ac:chgData name="Kristen Tripet" userId="bbbc72c7-4aa7-48ca-8be3-2c3fcdde63a0" providerId="ADAL" clId="{86D7314E-4FD8-4D34-9023-BB6076DDD9EF}" dt="2024-06-06T04:26:26.413" v="985"/>
          <ac:picMkLst>
            <pc:docMk/>
            <pc:sldMk cId="3089087196" sldId="304"/>
            <ac:picMk id="51" creationId="{64AB7C78-A0D6-4140-DF2D-8BA6099AB96E}"/>
          </ac:picMkLst>
        </pc:picChg>
        <pc:picChg chg="add mod">
          <ac:chgData name="Kristen Tripet" userId="bbbc72c7-4aa7-48ca-8be3-2c3fcdde63a0" providerId="ADAL" clId="{86D7314E-4FD8-4D34-9023-BB6076DDD9EF}" dt="2024-06-06T04:26:44.910" v="989" actId="1076"/>
          <ac:picMkLst>
            <pc:docMk/>
            <pc:sldMk cId="3089087196" sldId="304"/>
            <ac:picMk id="53" creationId="{2954BC13-F584-13B4-C513-FCAF1B07C93A}"/>
          </ac:picMkLst>
        </pc:picChg>
        <pc:picChg chg="add mod">
          <ac:chgData name="Kristen Tripet" userId="bbbc72c7-4aa7-48ca-8be3-2c3fcdde63a0" providerId="ADAL" clId="{86D7314E-4FD8-4D34-9023-BB6076DDD9EF}" dt="2024-06-06T04:29:07.702" v="1110" actId="1038"/>
          <ac:picMkLst>
            <pc:docMk/>
            <pc:sldMk cId="3089087196" sldId="304"/>
            <ac:picMk id="55" creationId="{CAE897FC-8EF9-6E7F-9D28-6F8C363E3E56}"/>
          </ac:picMkLst>
        </pc:picChg>
      </pc:sldChg>
      <pc:sldChg chg="addSp delSp modSp add mod">
        <pc:chgData name="Kristen Tripet" userId="bbbc72c7-4aa7-48ca-8be3-2c3fcdde63a0" providerId="ADAL" clId="{86D7314E-4FD8-4D34-9023-BB6076DDD9EF}" dt="2024-06-06T06:24:02.574" v="2050" actId="1076"/>
        <pc:sldMkLst>
          <pc:docMk/>
          <pc:sldMk cId="1640731622" sldId="305"/>
        </pc:sldMkLst>
        <pc:spChg chg="mod">
          <ac:chgData name="Kristen Tripet" userId="bbbc72c7-4aa7-48ca-8be3-2c3fcdde63a0" providerId="ADAL" clId="{86D7314E-4FD8-4D34-9023-BB6076DDD9EF}" dt="2024-06-06T00:30:13.979" v="172" actId="20577"/>
          <ac:spMkLst>
            <pc:docMk/>
            <pc:sldMk cId="1640731622" sldId="305"/>
            <ac:spMk id="2" creationId="{75BC0095-B430-0A9A-D749-43A7D4EDD1E6}"/>
          </ac:spMkLst>
        </pc:spChg>
        <pc:spChg chg="del">
          <ac:chgData name="Kristen Tripet" userId="bbbc72c7-4aa7-48ca-8be3-2c3fcdde63a0" providerId="ADAL" clId="{86D7314E-4FD8-4D34-9023-BB6076DDD9EF}" dt="2024-06-06T06:20:42.102" v="2016" actId="478"/>
          <ac:spMkLst>
            <pc:docMk/>
            <pc:sldMk cId="1640731622" sldId="305"/>
            <ac:spMk id="3" creationId="{01E7EA31-0043-52F1-0756-DDBA9D147061}"/>
          </ac:spMkLst>
        </pc:spChg>
        <pc:spChg chg="add mod">
          <ac:chgData name="Kristen Tripet" userId="bbbc72c7-4aa7-48ca-8be3-2c3fcdde63a0" providerId="ADAL" clId="{86D7314E-4FD8-4D34-9023-BB6076DDD9EF}" dt="2024-06-06T06:20:36.902" v="2013"/>
          <ac:spMkLst>
            <pc:docMk/>
            <pc:sldMk cId="1640731622" sldId="305"/>
            <ac:spMk id="6" creationId="{DD3107D0-5D4D-1BA3-E74B-3508C461B93E}"/>
          </ac:spMkLst>
        </pc:spChg>
        <pc:spChg chg="add mod">
          <ac:chgData name="Kristen Tripet" userId="bbbc72c7-4aa7-48ca-8be3-2c3fcdde63a0" providerId="ADAL" clId="{86D7314E-4FD8-4D34-9023-BB6076DDD9EF}" dt="2024-06-06T06:21:06.747" v="2019"/>
          <ac:spMkLst>
            <pc:docMk/>
            <pc:sldMk cId="1640731622" sldId="305"/>
            <ac:spMk id="10" creationId="{1576477B-9BB4-0787-C9BF-3E13F8B71365}"/>
          </ac:spMkLst>
        </pc:spChg>
        <pc:spChg chg="add mod">
          <ac:chgData name="Kristen Tripet" userId="bbbc72c7-4aa7-48ca-8be3-2c3fcdde63a0" providerId="ADAL" clId="{86D7314E-4FD8-4D34-9023-BB6076DDD9EF}" dt="2024-06-06T06:21:06.747" v="2019"/>
          <ac:spMkLst>
            <pc:docMk/>
            <pc:sldMk cId="1640731622" sldId="305"/>
            <ac:spMk id="11" creationId="{E09F8F55-61CC-B0D3-6EBD-2357A1F0941E}"/>
          </ac:spMkLst>
        </pc:spChg>
        <pc:spChg chg="add mod">
          <ac:chgData name="Kristen Tripet" userId="bbbc72c7-4aa7-48ca-8be3-2c3fcdde63a0" providerId="ADAL" clId="{86D7314E-4FD8-4D34-9023-BB6076DDD9EF}" dt="2024-06-06T06:22:17.796" v="2034"/>
          <ac:spMkLst>
            <pc:docMk/>
            <pc:sldMk cId="1640731622" sldId="305"/>
            <ac:spMk id="18" creationId="{434A5058-E423-44D0-2344-321985D9448E}"/>
          </ac:spMkLst>
        </pc:spChg>
        <pc:spChg chg="add mod">
          <ac:chgData name="Kristen Tripet" userId="bbbc72c7-4aa7-48ca-8be3-2c3fcdde63a0" providerId="ADAL" clId="{86D7314E-4FD8-4D34-9023-BB6076DDD9EF}" dt="2024-06-06T06:22:17.796" v="2034"/>
          <ac:spMkLst>
            <pc:docMk/>
            <pc:sldMk cId="1640731622" sldId="305"/>
            <ac:spMk id="20" creationId="{25561D1D-B37D-DD61-1845-A78FE3E394C2}"/>
          </ac:spMkLst>
        </pc:spChg>
        <pc:spChg chg="add mod">
          <ac:chgData name="Kristen Tripet" userId="bbbc72c7-4aa7-48ca-8be3-2c3fcdde63a0" providerId="ADAL" clId="{86D7314E-4FD8-4D34-9023-BB6076DDD9EF}" dt="2024-06-06T06:22:17.796" v="2034"/>
          <ac:spMkLst>
            <pc:docMk/>
            <pc:sldMk cId="1640731622" sldId="305"/>
            <ac:spMk id="21" creationId="{D159FC91-1CF2-1166-3A0D-DE2BA6E7DA6A}"/>
          </ac:spMkLst>
        </pc:spChg>
        <pc:spChg chg="add mod">
          <ac:chgData name="Kristen Tripet" userId="bbbc72c7-4aa7-48ca-8be3-2c3fcdde63a0" providerId="ADAL" clId="{86D7314E-4FD8-4D34-9023-BB6076DDD9EF}" dt="2024-06-06T06:22:17.796" v="2034"/>
          <ac:spMkLst>
            <pc:docMk/>
            <pc:sldMk cId="1640731622" sldId="305"/>
            <ac:spMk id="22" creationId="{BD2D319B-968D-0774-C8EF-0CEBAB7920EA}"/>
          </ac:spMkLst>
        </pc:spChg>
        <pc:picChg chg="add mod">
          <ac:chgData name="Kristen Tripet" userId="bbbc72c7-4aa7-48ca-8be3-2c3fcdde63a0" providerId="ADAL" clId="{86D7314E-4FD8-4D34-9023-BB6076DDD9EF}" dt="2024-06-06T06:20:33.710" v="2012"/>
          <ac:picMkLst>
            <pc:docMk/>
            <pc:sldMk cId="1640731622" sldId="305"/>
            <ac:picMk id="7" creationId="{547E3C02-D106-BCAA-40BB-9F55139BA5D5}"/>
          </ac:picMkLst>
        </pc:picChg>
        <pc:picChg chg="add mod">
          <ac:chgData name="Kristen Tripet" userId="bbbc72c7-4aa7-48ca-8be3-2c3fcdde63a0" providerId="ADAL" clId="{86D7314E-4FD8-4D34-9023-BB6076DDD9EF}" dt="2024-06-06T06:20:33.710" v="2012"/>
          <ac:picMkLst>
            <pc:docMk/>
            <pc:sldMk cId="1640731622" sldId="305"/>
            <ac:picMk id="8" creationId="{EA92A2E1-5F01-F4F9-9070-450A47711BA5}"/>
          </ac:picMkLst>
        </pc:picChg>
        <pc:picChg chg="add mod">
          <ac:chgData name="Kristen Tripet" userId="bbbc72c7-4aa7-48ca-8be3-2c3fcdde63a0" providerId="ADAL" clId="{86D7314E-4FD8-4D34-9023-BB6076DDD9EF}" dt="2024-06-06T06:21:59.006" v="2030" actId="14100"/>
          <ac:picMkLst>
            <pc:docMk/>
            <pc:sldMk cId="1640731622" sldId="305"/>
            <ac:picMk id="9" creationId="{ACE5E737-5E5A-31DA-197C-EE1EB24D23B0}"/>
          </ac:picMkLst>
        </pc:picChg>
        <pc:picChg chg="add mod">
          <ac:chgData name="Kristen Tripet" userId="bbbc72c7-4aa7-48ca-8be3-2c3fcdde63a0" providerId="ADAL" clId="{86D7314E-4FD8-4D34-9023-BB6076DDD9EF}" dt="2024-06-06T06:20:57.957" v="2018"/>
          <ac:picMkLst>
            <pc:docMk/>
            <pc:sldMk cId="1640731622" sldId="305"/>
            <ac:picMk id="12" creationId="{A21CC69E-16C0-D646-F044-37EBCA5FA8CF}"/>
          </ac:picMkLst>
        </pc:picChg>
        <pc:picChg chg="add mod">
          <ac:chgData name="Kristen Tripet" userId="bbbc72c7-4aa7-48ca-8be3-2c3fcdde63a0" providerId="ADAL" clId="{86D7314E-4FD8-4D34-9023-BB6076DDD9EF}" dt="2024-06-06T06:20:57.957" v="2018"/>
          <ac:picMkLst>
            <pc:docMk/>
            <pc:sldMk cId="1640731622" sldId="305"/>
            <ac:picMk id="13" creationId="{46EC5ADE-0820-67F2-959B-204E723EE361}"/>
          </ac:picMkLst>
        </pc:picChg>
        <pc:picChg chg="add del mod modCrop">
          <ac:chgData name="Kristen Tripet" userId="bbbc72c7-4aa7-48ca-8be3-2c3fcdde63a0" providerId="ADAL" clId="{86D7314E-4FD8-4D34-9023-BB6076DDD9EF}" dt="2024-06-06T06:21:22.587" v="2022" actId="21"/>
          <ac:picMkLst>
            <pc:docMk/>
            <pc:sldMk cId="1640731622" sldId="305"/>
            <ac:picMk id="14" creationId="{E4BF6DCF-B493-712B-C5C3-1F0ACE99AE06}"/>
          </ac:picMkLst>
        </pc:picChg>
        <pc:picChg chg="add mod">
          <ac:chgData name="Kristen Tripet" userId="bbbc72c7-4aa7-48ca-8be3-2c3fcdde63a0" providerId="ADAL" clId="{86D7314E-4FD8-4D34-9023-BB6076DDD9EF}" dt="2024-06-06T06:21:23.802" v="2023"/>
          <ac:picMkLst>
            <pc:docMk/>
            <pc:sldMk cId="1640731622" sldId="305"/>
            <ac:picMk id="15" creationId="{E4BF6DCF-B493-712B-C5C3-1F0ACE99AE06}"/>
          </ac:picMkLst>
        </pc:picChg>
        <pc:picChg chg="add mod">
          <ac:chgData name="Kristen Tripet" userId="bbbc72c7-4aa7-48ca-8be3-2c3fcdde63a0" providerId="ADAL" clId="{86D7314E-4FD8-4D34-9023-BB6076DDD9EF}" dt="2024-06-06T06:22:04.780" v="2031" actId="1076"/>
          <ac:picMkLst>
            <pc:docMk/>
            <pc:sldMk cId="1640731622" sldId="305"/>
            <ac:picMk id="16" creationId="{F71E8989-3301-9989-4B83-EE2906F92C79}"/>
          </ac:picMkLst>
        </pc:picChg>
        <pc:picChg chg="add mod">
          <ac:chgData name="Kristen Tripet" userId="bbbc72c7-4aa7-48ca-8be3-2c3fcdde63a0" providerId="ADAL" clId="{86D7314E-4FD8-4D34-9023-BB6076DDD9EF}" dt="2024-06-06T06:22:17.796" v="2034"/>
          <ac:picMkLst>
            <pc:docMk/>
            <pc:sldMk cId="1640731622" sldId="305"/>
            <ac:picMk id="17" creationId="{51286E4E-4150-39BE-293E-4722B2C33F98}"/>
          </ac:picMkLst>
        </pc:picChg>
        <pc:picChg chg="add mod">
          <ac:chgData name="Kristen Tripet" userId="bbbc72c7-4aa7-48ca-8be3-2c3fcdde63a0" providerId="ADAL" clId="{86D7314E-4FD8-4D34-9023-BB6076DDD9EF}" dt="2024-06-06T06:22:17.796" v="2034"/>
          <ac:picMkLst>
            <pc:docMk/>
            <pc:sldMk cId="1640731622" sldId="305"/>
            <ac:picMk id="19" creationId="{B572700B-79AE-17DA-8EEB-83E9CDCB4EA6}"/>
          </ac:picMkLst>
        </pc:picChg>
        <pc:picChg chg="add mod">
          <ac:chgData name="Kristen Tripet" userId="bbbc72c7-4aa7-48ca-8be3-2c3fcdde63a0" providerId="ADAL" clId="{86D7314E-4FD8-4D34-9023-BB6076DDD9EF}" dt="2024-06-06T06:23:59.178" v="2049" actId="1076"/>
          <ac:picMkLst>
            <pc:docMk/>
            <pc:sldMk cId="1640731622" sldId="305"/>
            <ac:picMk id="23" creationId="{FCC64673-6188-4AAC-71A2-CF256EE14ABF}"/>
          </ac:picMkLst>
        </pc:picChg>
        <pc:picChg chg="add mod">
          <ac:chgData name="Kristen Tripet" userId="bbbc72c7-4aa7-48ca-8be3-2c3fcdde63a0" providerId="ADAL" clId="{86D7314E-4FD8-4D34-9023-BB6076DDD9EF}" dt="2024-06-06T06:24:02.574" v="2050" actId="1076"/>
          <ac:picMkLst>
            <pc:docMk/>
            <pc:sldMk cId="1640731622" sldId="305"/>
            <ac:picMk id="24" creationId="{B29D8C2A-B10B-9DE5-1092-572A527EA886}"/>
          </ac:picMkLst>
        </pc:picChg>
      </pc:sldChg>
      <pc:sldChg chg="modSp add del mod">
        <pc:chgData name="Kristen Tripet" userId="bbbc72c7-4aa7-48ca-8be3-2c3fcdde63a0" providerId="ADAL" clId="{86D7314E-4FD8-4D34-9023-BB6076DDD9EF}" dt="2024-06-06T06:20:23.490" v="2011" actId="47"/>
        <pc:sldMkLst>
          <pc:docMk/>
          <pc:sldMk cId="3570386010" sldId="306"/>
        </pc:sldMkLst>
        <pc:spChg chg="mod">
          <ac:chgData name="Kristen Tripet" userId="bbbc72c7-4aa7-48ca-8be3-2c3fcdde63a0" providerId="ADAL" clId="{86D7314E-4FD8-4D34-9023-BB6076DDD9EF}" dt="2024-06-06T00:27:04.841" v="157" actId="20577"/>
          <ac:spMkLst>
            <pc:docMk/>
            <pc:sldMk cId="3570386010" sldId="306"/>
            <ac:spMk id="2" creationId="{75BC0095-B430-0A9A-D749-43A7D4EDD1E6}"/>
          </ac:spMkLst>
        </pc:spChg>
      </pc:sldChg>
      <pc:sldChg chg="new del">
        <pc:chgData name="Kristen Tripet" userId="bbbc72c7-4aa7-48ca-8be3-2c3fcdde63a0" providerId="ADAL" clId="{86D7314E-4FD8-4D34-9023-BB6076DDD9EF}" dt="2024-06-06T00:31:15.710" v="174" actId="47"/>
        <pc:sldMkLst>
          <pc:docMk/>
          <pc:sldMk cId="741605780" sldId="307"/>
        </pc:sldMkLst>
      </pc:sldChg>
      <pc:sldChg chg="modSp add mod ord">
        <pc:chgData name="Kristen Tripet" userId="bbbc72c7-4aa7-48ca-8be3-2c3fcdde63a0" providerId="ADAL" clId="{86D7314E-4FD8-4D34-9023-BB6076DDD9EF}" dt="2024-06-07T04:42:49.975" v="2490" actId="2711"/>
        <pc:sldMkLst>
          <pc:docMk/>
          <pc:sldMk cId="4248509124" sldId="307"/>
        </pc:sldMkLst>
        <pc:spChg chg="mod">
          <ac:chgData name="Kristen Tripet" userId="bbbc72c7-4aa7-48ca-8be3-2c3fcdde63a0" providerId="ADAL" clId="{86D7314E-4FD8-4D34-9023-BB6076DDD9EF}" dt="2024-06-07T04:42:49.975" v="2490" actId="2711"/>
          <ac:spMkLst>
            <pc:docMk/>
            <pc:sldMk cId="4248509124" sldId="307"/>
            <ac:spMk id="2" creationId="{3D1B2B4A-4361-22CF-CFE2-9C1F65D84E2B}"/>
          </ac:spMkLst>
        </pc:spChg>
      </pc:sldChg>
      <pc:sldChg chg="add">
        <pc:chgData name="Kristen Tripet" userId="bbbc72c7-4aa7-48ca-8be3-2c3fcdde63a0" providerId="ADAL" clId="{86D7314E-4FD8-4D34-9023-BB6076DDD9EF}" dt="2024-06-06T00:31:57.867" v="192"/>
        <pc:sldMkLst>
          <pc:docMk/>
          <pc:sldMk cId="359918913" sldId="308"/>
        </pc:sldMkLst>
      </pc:sldChg>
      <pc:sldChg chg="addSp delSp modSp add mod">
        <pc:chgData name="Kristen Tripet" userId="bbbc72c7-4aa7-48ca-8be3-2c3fcdde63a0" providerId="ADAL" clId="{86D7314E-4FD8-4D34-9023-BB6076DDD9EF}" dt="2024-06-06T00:32:32.659" v="198" actId="1076"/>
        <pc:sldMkLst>
          <pc:docMk/>
          <pc:sldMk cId="1948537028" sldId="309"/>
        </pc:sldMkLst>
        <pc:grpChg chg="del">
          <ac:chgData name="Kristen Tripet" userId="bbbc72c7-4aa7-48ca-8be3-2c3fcdde63a0" providerId="ADAL" clId="{86D7314E-4FD8-4D34-9023-BB6076DDD9EF}" dt="2024-06-06T00:32:09.367" v="193" actId="478"/>
          <ac:grpSpMkLst>
            <pc:docMk/>
            <pc:sldMk cId="1948537028" sldId="309"/>
            <ac:grpSpMk id="6" creationId="{76BE3652-06F2-FB1F-8F30-388E6EA7EC8E}"/>
          </ac:grpSpMkLst>
        </pc:grpChg>
        <pc:picChg chg="add mod">
          <ac:chgData name="Kristen Tripet" userId="bbbc72c7-4aa7-48ca-8be3-2c3fcdde63a0" providerId="ADAL" clId="{86D7314E-4FD8-4D34-9023-BB6076DDD9EF}" dt="2024-06-06T00:32:32.659" v="198" actId="1076"/>
          <ac:picMkLst>
            <pc:docMk/>
            <pc:sldMk cId="1948537028" sldId="309"/>
            <ac:picMk id="4" creationId="{EE729BFA-22FE-17CE-BBA7-BEEB15D4CC42}"/>
          </ac:picMkLst>
        </pc:picChg>
      </pc:sldChg>
      <pc:sldChg chg="modSp add mod">
        <pc:chgData name="Kristen Tripet" userId="bbbc72c7-4aa7-48ca-8be3-2c3fcdde63a0" providerId="ADAL" clId="{86D7314E-4FD8-4D34-9023-BB6076DDD9EF}" dt="2024-06-07T04:42:56.514" v="2491" actId="2711"/>
        <pc:sldMkLst>
          <pc:docMk/>
          <pc:sldMk cId="478928303" sldId="310"/>
        </pc:sldMkLst>
        <pc:spChg chg="mod">
          <ac:chgData name="Kristen Tripet" userId="bbbc72c7-4aa7-48ca-8be3-2c3fcdde63a0" providerId="ADAL" clId="{86D7314E-4FD8-4D34-9023-BB6076DDD9EF}" dt="2024-06-07T04:42:56.514" v="2491" actId="2711"/>
          <ac:spMkLst>
            <pc:docMk/>
            <pc:sldMk cId="478928303" sldId="310"/>
            <ac:spMk id="2" creationId="{3D1B2B4A-4361-22CF-CFE2-9C1F65D84E2B}"/>
          </ac:spMkLst>
        </pc:spChg>
      </pc:sldChg>
      <pc:sldChg chg="new del">
        <pc:chgData name="Kristen Tripet" userId="bbbc72c7-4aa7-48ca-8be3-2c3fcdde63a0" providerId="ADAL" clId="{86D7314E-4FD8-4D34-9023-BB6076DDD9EF}" dt="2024-06-06T00:41:59.042" v="200" actId="47"/>
        <pc:sldMkLst>
          <pc:docMk/>
          <pc:sldMk cId="3920471964" sldId="310"/>
        </pc:sldMkLst>
      </pc:sldChg>
      <pc:sldChg chg="modSp new mod modAnim">
        <pc:chgData name="Kristen Tripet" userId="bbbc72c7-4aa7-48ca-8be3-2c3fcdde63a0" providerId="ADAL" clId="{86D7314E-4FD8-4D34-9023-BB6076DDD9EF}" dt="2024-06-06T06:28:40.992" v="2055" actId="14100"/>
        <pc:sldMkLst>
          <pc:docMk/>
          <pc:sldMk cId="2917914454" sldId="311"/>
        </pc:sldMkLst>
        <pc:spChg chg="mod">
          <ac:chgData name="Kristen Tripet" userId="bbbc72c7-4aa7-48ca-8be3-2c3fcdde63a0" providerId="ADAL" clId="{86D7314E-4FD8-4D34-9023-BB6076DDD9EF}" dt="2024-06-06T00:50:25.450" v="283" actId="20577"/>
          <ac:spMkLst>
            <pc:docMk/>
            <pc:sldMk cId="2917914454" sldId="311"/>
            <ac:spMk id="2" creationId="{D1284ADD-5103-3383-392D-D0DEA4376860}"/>
          </ac:spMkLst>
        </pc:spChg>
        <pc:spChg chg="mod">
          <ac:chgData name="Kristen Tripet" userId="bbbc72c7-4aa7-48ca-8be3-2c3fcdde63a0" providerId="ADAL" clId="{86D7314E-4FD8-4D34-9023-BB6076DDD9EF}" dt="2024-06-06T06:28:40.992" v="2055" actId="14100"/>
          <ac:spMkLst>
            <pc:docMk/>
            <pc:sldMk cId="2917914454" sldId="311"/>
            <ac:spMk id="3" creationId="{669F464C-3D92-38C8-BCDE-580A3385A5ED}"/>
          </ac:spMkLst>
        </pc:spChg>
      </pc:sldChg>
      <pc:sldChg chg="modSp add del mod modAnim">
        <pc:chgData name="Kristen Tripet" userId="bbbc72c7-4aa7-48ca-8be3-2c3fcdde63a0" providerId="ADAL" clId="{86D7314E-4FD8-4D34-9023-BB6076DDD9EF}" dt="2024-06-06T06:29:41.891" v="2067" actId="47"/>
        <pc:sldMkLst>
          <pc:docMk/>
          <pc:sldMk cId="908391124" sldId="312"/>
        </pc:sldMkLst>
        <pc:spChg chg="mod">
          <ac:chgData name="Kristen Tripet" userId="bbbc72c7-4aa7-48ca-8be3-2c3fcdde63a0" providerId="ADAL" clId="{86D7314E-4FD8-4D34-9023-BB6076DDD9EF}" dt="2024-06-06T00:50:30.716" v="285" actId="20577"/>
          <ac:spMkLst>
            <pc:docMk/>
            <pc:sldMk cId="908391124" sldId="312"/>
            <ac:spMk id="2" creationId="{D1284ADD-5103-3383-392D-D0DEA4376860}"/>
          </ac:spMkLst>
        </pc:spChg>
        <pc:spChg chg="mod">
          <ac:chgData name="Kristen Tripet" userId="bbbc72c7-4aa7-48ca-8be3-2c3fcdde63a0" providerId="ADAL" clId="{86D7314E-4FD8-4D34-9023-BB6076DDD9EF}" dt="2024-06-06T06:28:27.676" v="2052" actId="14100"/>
          <ac:spMkLst>
            <pc:docMk/>
            <pc:sldMk cId="908391124" sldId="312"/>
            <ac:spMk id="3" creationId="{669F464C-3D92-38C8-BCDE-580A3385A5ED}"/>
          </ac:spMkLst>
        </pc:spChg>
      </pc:sldChg>
      <pc:sldChg chg="addSp delSp modSp new del mod modClrScheme chgLayout">
        <pc:chgData name="Kristen Tripet" userId="bbbc72c7-4aa7-48ca-8be3-2c3fcdde63a0" providerId="ADAL" clId="{86D7314E-4FD8-4D34-9023-BB6076DDD9EF}" dt="2024-06-06T06:50:44.529" v="2346" actId="47"/>
        <pc:sldMkLst>
          <pc:docMk/>
          <pc:sldMk cId="2664735277" sldId="313"/>
        </pc:sldMkLst>
        <pc:spChg chg="add del mod">
          <ac:chgData name="Kristen Tripet" userId="bbbc72c7-4aa7-48ca-8be3-2c3fcdde63a0" providerId="ADAL" clId="{86D7314E-4FD8-4D34-9023-BB6076DDD9EF}" dt="2024-06-06T06:36:42.917" v="2083" actId="14100"/>
          <ac:spMkLst>
            <pc:docMk/>
            <pc:sldMk cId="2664735277" sldId="313"/>
            <ac:spMk id="2" creationId="{4B084C17-675B-8C23-60D9-1C00EBD8DCDC}"/>
          </ac:spMkLst>
        </pc:spChg>
        <pc:spChg chg="add del mod ord">
          <ac:chgData name="Kristen Tripet" userId="bbbc72c7-4aa7-48ca-8be3-2c3fcdde63a0" providerId="ADAL" clId="{86D7314E-4FD8-4D34-9023-BB6076DDD9EF}" dt="2024-06-06T06:30:01.065" v="2071" actId="700"/>
          <ac:spMkLst>
            <pc:docMk/>
            <pc:sldMk cId="2664735277" sldId="313"/>
            <ac:spMk id="3" creationId="{C9FDE10D-417D-35F1-79C0-4349C3CD1291}"/>
          </ac:spMkLst>
        </pc:spChg>
        <pc:spChg chg="add del mod ord">
          <ac:chgData name="Kristen Tripet" userId="bbbc72c7-4aa7-48ca-8be3-2c3fcdde63a0" providerId="ADAL" clId="{86D7314E-4FD8-4D34-9023-BB6076DDD9EF}" dt="2024-06-06T06:30:01.065" v="2071" actId="700"/>
          <ac:spMkLst>
            <pc:docMk/>
            <pc:sldMk cId="2664735277" sldId="313"/>
            <ac:spMk id="4" creationId="{8554DE2E-12AA-E616-2A4E-A1C654450242}"/>
          </ac:spMkLst>
        </pc:spChg>
        <pc:picChg chg="add mod">
          <ac:chgData name="Kristen Tripet" userId="bbbc72c7-4aa7-48ca-8be3-2c3fcdde63a0" providerId="ADAL" clId="{86D7314E-4FD8-4D34-9023-BB6076DDD9EF}" dt="2024-06-06T06:36:27.339" v="2081" actId="14100"/>
          <ac:picMkLst>
            <pc:docMk/>
            <pc:sldMk cId="2664735277" sldId="313"/>
            <ac:picMk id="6" creationId="{ADA4E9F7-9656-0AB9-5CC2-4B25CB31F74D}"/>
          </ac:picMkLst>
        </pc:picChg>
        <pc:picChg chg="add mod">
          <ac:chgData name="Kristen Tripet" userId="bbbc72c7-4aa7-48ca-8be3-2c3fcdde63a0" providerId="ADAL" clId="{86D7314E-4FD8-4D34-9023-BB6076DDD9EF}" dt="2024-06-06T06:36:27.339" v="2081" actId="14100"/>
          <ac:picMkLst>
            <pc:docMk/>
            <pc:sldMk cId="2664735277" sldId="313"/>
            <ac:picMk id="8" creationId="{9686236E-B12E-BDE3-14D2-F4C579C23A4F}"/>
          </ac:picMkLst>
        </pc:picChg>
        <pc:picChg chg="add mod">
          <ac:chgData name="Kristen Tripet" userId="bbbc72c7-4aa7-48ca-8be3-2c3fcdde63a0" providerId="ADAL" clId="{86D7314E-4FD8-4D34-9023-BB6076DDD9EF}" dt="2024-06-06T06:36:27.339" v="2081" actId="14100"/>
          <ac:picMkLst>
            <pc:docMk/>
            <pc:sldMk cId="2664735277" sldId="313"/>
            <ac:picMk id="10" creationId="{AF5BA00D-E7FD-BC92-6D0B-51CC354F73A1}"/>
          </ac:picMkLst>
        </pc:picChg>
        <pc:picChg chg="add mod">
          <ac:chgData name="Kristen Tripet" userId="bbbc72c7-4aa7-48ca-8be3-2c3fcdde63a0" providerId="ADAL" clId="{86D7314E-4FD8-4D34-9023-BB6076DDD9EF}" dt="2024-06-06T06:36:27.339" v="2081" actId="14100"/>
          <ac:picMkLst>
            <pc:docMk/>
            <pc:sldMk cId="2664735277" sldId="313"/>
            <ac:picMk id="12" creationId="{16892A96-DFF7-B9EE-55FC-3493168DB80D}"/>
          </ac:picMkLst>
        </pc:picChg>
        <pc:picChg chg="add mod">
          <ac:chgData name="Kristen Tripet" userId="bbbc72c7-4aa7-48ca-8be3-2c3fcdde63a0" providerId="ADAL" clId="{86D7314E-4FD8-4D34-9023-BB6076DDD9EF}" dt="2024-06-06T06:36:27.339" v="2081" actId="14100"/>
          <ac:picMkLst>
            <pc:docMk/>
            <pc:sldMk cId="2664735277" sldId="313"/>
            <ac:picMk id="14" creationId="{F5DA0173-8B40-9510-AB32-D3E65C62022D}"/>
          </ac:picMkLst>
        </pc:picChg>
      </pc:sldChg>
      <pc:sldChg chg="modSp add mod">
        <pc:chgData name="Kristen Tripet" userId="bbbc72c7-4aa7-48ca-8be3-2c3fcdde63a0" providerId="ADAL" clId="{86D7314E-4FD8-4D34-9023-BB6076DDD9EF}" dt="2024-06-07T04:42:02.944" v="2485" actId="113"/>
        <pc:sldMkLst>
          <pc:docMk/>
          <pc:sldMk cId="1294254284" sldId="314"/>
        </pc:sldMkLst>
        <pc:spChg chg="mod">
          <ac:chgData name="Kristen Tripet" userId="bbbc72c7-4aa7-48ca-8be3-2c3fcdde63a0" providerId="ADAL" clId="{86D7314E-4FD8-4D34-9023-BB6076DDD9EF}" dt="2024-06-07T04:42:02.944" v="2485" actId="113"/>
          <ac:spMkLst>
            <pc:docMk/>
            <pc:sldMk cId="1294254284" sldId="314"/>
            <ac:spMk id="2" creationId="{3D1B2B4A-4361-22CF-CFE2-9C1F65D84E2B}"/>
          </ac:spMkLst>
        </pc:spChg>
      </pc:sldChg>
      <pc:sldChg chg="add">
        <pc:chgData name="Kristen Tripet" userId="bbbc72c7-4aa7-48ca-8be3-2c3fcdde63a0" providerId="ADAL" clId="{86D7314E-4FD8-4D34-9023-BB6076DDD9EF}" dt="2024-06-06T01:05:01.791" v="399"/>
        <pc:sldMkLst>
          <pc:docMk/>
          <pc:sldMk cId="2247328323" sldId="315"/>
        </pc:sldMkLst>
      </pc:sldChg>
      <pc:sldChg chg="addSp delSp modSp add mod">
        <pc:chgData name="Kristen Tripet" userId="bbbc72c7-4aa7-48ca-8be3-2c3fcdde63a0" providerId="ADAL" clId="{86D7314E-4FD8-4D34-9023-BB6076DDD9EF}" dt="2024-06-06T01:06:01.209" v="418" actId="1076"/>
        <pc:sldMkLst>
          <pc:docMk/>
          <pc:sldMk cId="2110990581" sldId="316"/>
        </pc:sldMkLst>
        <pc:picChg chg="add mod">
          <ac:chgData name="Kristen Tripet" userId="bbbc72c7-4aa7-48ca-8be3-2c3fcdde63a0" providerId="ADAL" clId="{86D7314E-4FD8-4D34-9023-BB6076DDD9EF}" dt="2024-06-06T01:06:01.209" v="418" actId="1076"/>
          <ac:picMkLst>
            <pc:docMk/>
            <pc:sldMk cId="2110990581" sldId="316"/>
            <ac:picMk id="3" creationId="{DC5D5336-1D61-B881-C10C-60BB3A071093}"/>
          </ac:picMkLst>
        </pc:picChg>
        <pc:picChg chg="del">
          <ac:chgData name="Kristen Tripet" userId="bbbc72c7-4aa7-48ca-8be3-2c3fcdde63a0" providerId="ADAL" clId="{86D7314E-4FD8-4D34-9023-BB6076DDD9EF}" dt="2024-06-06T01:05:38.127" v="411" actId="478"/>
          <ac:picMkLst>
            <pc:docMk/>
            <pc:sldMk cId="2110990581" sldId="316"/>
            <ac:picMk id="4" creationId="{EE729BFA-22FE-17CE-BBA7-BEEB15D4CC42}"/>
          </ac:picMkLst>
        </pc:picChg>
      </pc:sldChg>
      <pc:sldChg chg="modSp add del mod">
        <pc:chgData name="Kristen Tripet" userId="bbbc72c7-4aa7-48ca-8be3-2c3fcdde63a0" providerId="ADAL" clId="{86D7314E-4FD8-4D34-9023-BB6076DDD9EF}" dt="2024-06-11T00:27:40.874" v="4600" actId="47"/>
        <pc:sldMkLst>
          <pc:docMk/>
          <pc:sldMk cId="1023654118" sldId="317"/>
        </pc:sldMkLst>
        <pc:spChg chg="mod">
          <ac:chgData name="Kristen Tripet" userId="bbbc72c7-4aa7-48ca-8be3-2c3fcdde63a0" providerId="ADAL" clId="{86D7314E-4FD8-4D34-9023-BB6076DDD9EF}" dt="2024-06-06T01:09:51.670" v="462" actId="14100"/>
          <ac:spMkLst>
            <pc:docMk/>
            <pc:sldMk cId="1023654118" sldId="317"/>
            <ac:spMk id="2" creationId="{4B084C17-675B-8C23-60D9-1C00EBD8DCDC}"/>
          </ac:spMkLst>
        </pc:spChg>
      </pc:sldChg>
      <pc:sldChg chg="addSp delSp modSp add del mod">
        <pc:chgData name="Kristen Tripet" userId="bbbc72c7-4aa7-48ca-8be3-2c3fcdde63a0" providerId="ADAL" clId="{86D7314E-4FD8-4D34-9023-BB6076DDD9EF}" dt="2024-06-09T04:54:50.153" v="3534" actId="47"/>
        <pc:sldMkLst>
          <pc:docMk/>
          <pc:sldMk cId="3330754328" sldId="318"/>
        </pc:sldMkLst>
        <pc:spChg chg="del mod">
          <ac:chgData name="Kristen Tripet" userId="bbbc72c7-4aa7-48ca-8be3-2c3fcdde63a0" providerId="ADAL" clId="{86D7314E-4FD8-4D34-9023-BB6076DDD9EF}" dt="2024-06-09T01:37:02.913" v="2492" actId="478"/>
          <ac:spMkLst>
            <pc:docMk/>
            <pc:sldMk cId="3330754328" sldId="318"/>
            <ac:spMk id="2" creationId="{4B084C17-675B-8C23-60D9-1C00EBD8DCDC}"/>
          </ac:spMkLst>
        </pc:spChg>
        <pc:spChg chg="add mod">
          <ac:chgData name="Kristen Tripet" userId="bbbc72c7-4aa7-48ca-8be3-2c3fcdde63a0" providerId="ADAL" clId="{86D7314E-4FD8-4D34-9023-BB6076DDD9EF}" dt="2024-06-09T04:27:56.204" v="2645" actId="113"/>
          <ac:spMkLst>
            <pc:docMk/>
            <pc:sldMk cId="3330754328" sldId="318"/>
            <ac:spMk id="3" creationId="{D72FCD11-48D7-5EAE-5A5A-939D7AD50D07}"/>
          </ac:spMkLst>
        </pc:spChg>
        <pc:spChg chg="add del">
          <ac:chgData name="Kristen Tripet" userId="bbbc72c7-4aa7-48ca-8be3-2c3fcdde63a0" providerId="ADAL" clId="{86D7314E-4FD8-4D34-9023-BB6076DDD9EF}" dt="2024-06-09T01:37:06.966" v="2494" actId="478"/>
          <ac:spMkLst>
            <pc:docMk/>
            <pc:sldMk cId="3330754328" sldId="318"/>
            <ac:spMk id="4" creationId="{14E9EDD4-8AB9-542A-4153-18DD90B3C55A}"/>
          </ac:spMkLst>
        </pc:spChg>
        <pc:spChg chg="add del mod">
          <ac:chgData name="Kristen Tripet" userId="bbbc72c7-4aa7-48ca-8be3-2c3fcdde63a0" providerId="ADAL" clId="{86D7314E-4FD8-4D34-9023-BB6076DDD9EF}" dt="2024-06-09T04:34:20.865" v="2807" actId="478"/>
          <ac:spMkLst>
            <pc:docMk/>
            <pc:sldMk cId="3330754328" sldId="318"/>
            <ac:spMk id="5" creationId="{42B269A9-68AB-C4AF-86D5-F88B1A034B09}"/>
          </ac:spMkLst>
        </pc:spChg>
        <pc:spChg chg="add del">
          <ac:chgData name="Kristen Tripet" userId="bbbc72c7-4aa7-48ca-8be3-2c3fcdde63a0" providerId="ADAL" clId="{86D7314E-4FD8-4D34-9023-BB6076DDD9EF}" dt="2024-06-09T01:37:11.155" v="2496" actId="478"/>
          <ac:spMkLst>
            <pc:docMk/>
            <pc:sldMk cId="3330754328" sldId="318"/>
            <ac:spMk id="6" creationId="{3EAF3B68-5D86-0676-155E-C0998882EB99}"/>
          </ac:spMkLst>
        </pc:spChg>
        <pc:spChg chg="add mod">
          <ac:chgData name="Kristen Tripet" userId="bbbc72c7-4aa7-48ca-8be3-2c3fcdde63a0" providerId="ADAL" clId="{86D7314E-4FD8-4D34-9023-BB6076DDD9EF}" dt="2024-06-09T04:34:15.896" v="2806" actId="1035"/>
          <ac:spMkLst>
            <pc:docMk/>
            <pc:sldMk cId="3330754328" sldId="318"/>
            <ac:spMk id="18" creationId="{7F23700A-11EE-6CEA-E52C-9A8681814845}"/>
          </ac:spMkLst>
        </pc:spChg>
        <pc:spChg chg="add del">
          <ac:chgData name="Kristen Tripet" userId="bbbc72c7-4aa7-48ca-8be3-2c3fcdde63a0" providerId="ADAL" clId="{86D7314E-4FD8-4D34-9023-BB6076DDD9EF}" dt="2024-06-09T04:29:20.142" v="2665" actId="22"/>
          <ac:spMkLst>
            <pc:docMk/>
            <pc:sldMk cId="3330754328" sldId="318"/>
            <ac:spMk id="20" creationId="{D0940C25-1C1F-812E-D19D-FE22B11BBBC7}"/>
          </ac:spMkLst>
        </pc:spChg>
        <pc:spChg chg="add mod">
          <ac:chgData name="Kristen Tripet" userId="bbbc72c7-4aa7-48ca-8be3-2c3fcdde63a0" providerId="ADAL" clId="{86D7314E-4FD8-4D34-9023-BB6076DDD9EF}" dt="2024-06-09T04:34:06.433" v="2800" actId="6549"/>
          <ac:spMkLst>
            <pc:docMk/>
            <pc:sldMk cId="3330754328" sldId="318"/>
            <ac:spMk id="40" creationId="{66B88CDB-BED6-97A1-6F7B-7CCE9E3128E6}"/>
          </ac:spMkLst>
        </pc:spChg>
        <pc:grpChg chg="add mod">
          <ac:chgData name="Kristen Tripet" userId="bbbc72c7-4aa7-48ca-8be3-2c3fcdde63a0" providerId="ADAL" clId="{86D7314E-4FD8-4D34-9023-BB6076DDD9EF}" dt="2024-06-09T04:34:15.896" v="2806" actId="1035"/>
          <ac:grpSpMkLst>
            <pc:docMk/>
            <pc:sldMk cId="3330754328" sldId="318"/>
            <ac:grpSpMk id="2" creationId="{FE1157E2-72A5-146D-DDF1-00239AFE53D5}"/>
          </ac:grpSpMkLst>
        </pc:grpChg>
        <pc:grpChg chg="add mod">
          <ac:chgData name="Kristen Tripet" userId="bbbc72c7-4aa7-48ca-8be3-2c3fcdde63a0" providerId="ADAL" clId="{86D7314E-4FD8-4D34-9023-BB6076DDD9EF}" dt="2024-06-09T04:29:42.078" v="2670" actId="164"/>
          <ac:grpSpMkLst>
            <pc:docMk/>
            <pc:sldMk cId="3330754328" sldId="318"/>
            <ac:grpSpMk id="31" creationId="{52B20A66-933B-5B25-FE88-12CE31B5A77D}"/>
          </ac:grpSpMkLst>
        </pc:grp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7" creationId="{1C42CA29-B2D3-38AC-4166-428190DDA8D2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8" creationId="{022014D1-5BD2-C14B-5208-6C5ACCCBE28B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9" creationId="{FA307614-A707-4077-96F8-EC70AA397A6B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0" creationId="{189BFBAA-E391-F1E9-4D80-9230140FBBB4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1" creationId="{B84D5382-1AC2-58A7-5441-3F0747177C75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2" creationId="{3A005102-E79A-5420-BE13-14E1C8DF35AF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3" creationId="{4F4920A5-3356-B32F-18C9-4E9574E64F81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4" creationId="{AD7FDE2B-AE62-74F0-9A1F-7F3DCAE2EA4F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5" creationId="{F0BFE42A-FC79-CD50-BDDE-285A25EFDF3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21:20.381" v="2506" actId="164"/>
          <ac:graphicFrameMkLst>
            <pc:docMk/>
            <pc:sldMk cId="3330754328" sldId="318"/>
            <ac:graphicFrameMk id="16" creationId="{A5454476-211E-A828-F428-B9E561A91702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23.963" v="2776" actId="1035"/>
          <ac:graphicFrameMkLst>
            <pc:docMk/>
            <pc:sldMk cId="3330754328" sldId="318"/>
            <ac:graphicFrameMk id="21" creationId="{DB791601-61B9-7C99-BCC1-226ED1525261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0:19.631" v="2684" actId="14100"/>
          <ac:graphicFrameMkLst>
            <pc:docMk/>
            <pc:sldMk cId="3330754328" sldId="318"/>
            <ac:graphicFrameMk id="22" creationId="{C910BBD1-AE07-5FDD-427A-93D1FC00F15D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2.273" v="2674" actId="478"/>
          <ac:graphicFrameMkLst>
            <pc:docMk/>
            <pc:sldMk cId="3330754328" sldId="318"/>
            <ac:graphicFrameMk id="23" creationId="{CAF6CE3C-F496-94D1-2833-B3BF9F530B05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1.361" v="2673" actId="478"/>
          <ac:graphicFrameMkLst>
            <pc:docMk/>
            <pc:sldMk cId="3330754328" sldId="318"/>
            <ac:graphicFrameMk id="24" creationId="{B59370D9-F829-7855-A50A-86D7373F7297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3.739" v="2676" actId="478"/>
          <ac:graphicFrameMkLst>
            <pc:docMk/>
            <pc:sldMk cId="3330754328" sldId="318"/>
            <ac:graphicFrameMk id="25" creationId="{AF4E5997-11AA-E6E3-B123-0F43CD6A8FDB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3.092" v="2675" actId="478"/>
          <ac:graphicFrameMkLst>
            <pc:docMk/>
            <pc:sldMk cId="3330754328" sldId="318"/>
            <ac:graphicFrameMk id="26" creationId="{8302C094-157F-9AF9-75D4-E03A6B8D574F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5.186" v="2678" actId="478"/>
          <ac:graphicFrameMkLst>
            <pc:docMk/>
            <pc:sldMk cId="3330754328" sldId="318"/>
            <ac:graphicFrameMk id="27" creationId="{97DBF13C-79B3-7A23-5B56-60A03AA29EBA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4.541" v="2677" actId="478"/>
          <ac:graphicFrameMkLst>
            <pc:docMk/>
            <pc:sldMk cId="3330754328" sldId="318"/>
            <ac:graphicFrameMk id="28" creationId="{5C8B928C-02C6-0E9B-6525-D7539CFD15BF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6.338" v="2680" actId="478"/>
          <ac:graphicFrameMkLst>
            <pc:docMk/>
            <pc:sldMk cId="3330754328" sldId="318"/>
            <ac:graphicFrameMk id="29" creationId="{E8D6BE79-72B6-5FC5-D7F1-928C0E802E72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29:55.725" v="2679" actId="478"/>
          <ac:graphicFrameMkLst>
            <pc:docMk/>
            <pc:sldMk cId="3330754328" sldId="318"/>
            <ac:graphicFrameMk id="30" creationId="{3970C839-E466-3F06-75E8-CDFFF54C069A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23.963" v="2776" actId="1035"/>
          <ac:graphicFrameMkLst>
            <pc:docMk/>
            <pc:sldMk cId="3330754328" sldId="318"/>
            <ac:graphicFrameMk id="32" creationId="{A474FE3F-69FE-EE26-C58C-BCCDCC0D5855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2:53.466" v="2765" actId="1076"/>
          <ac:graphicFrameMkLst>
            <pc:docMk/>
            <pc:sldMk cId="3330754328" sldId="318"/>
            <ac:graphicFrameMk id="33" creationId="{F408A464-38F2-B5F0-E221-46A9720F0F64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4" creationId="{B302653B-79E4-60D5-3F7D-85FF15061293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5" creationId="{01DA9E07-984E-F0EB-68C6-DB185BD43C19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6" creationId="{6A8AF421-505C-3441-E905-32ABC78E70FD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7" creationId="{74646185-68FB-0E10-A6D2-FED3FA04980E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8" creationId="{E69A7979-52F5-0DEC-DE39-EC59690C4F9D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3:02.177" v="2767" actId="478"/>
          <ac:graphicFrameMkLst>
            <pc:docMk/>
            <pc:sldMk cId="3330754328" sldId="318"/>
            <ac:graphicFrameMk id="39" creationId="{306AE8F6-7C35-5D47-232A-F89D75F28DD4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38.410" v="2778" actId="1076"/>
          <ac:graphicFrameMkLst>
            <pc:docMk/>
            <pc:sldMk cId="3330754328" sldId="318"/>
            <ac:graphicFrameMk id="41" creationId="{7BAB3205-CED7-41D1-52EE-FAAEFFA0FA7C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38.410" v="2778" actId="1076"/>
          <ac:graphicFrameMkLst>
            <pc:docMk/>
            <pc:sldMk cId="3330754328" sldId="318"/>
            <ac:graphicFrameMk id="42" creationId="{B9B3A067-296D-B3C2-17A7-92AA014D42F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38.410" v="2778" actId="1076"/>
          <ac:graphicFrameMkLst>
            <pc:docMk/>
            <pc:sldMk cId="3330754328" sldId="318"/>
            <ac:graphicFrameMk id="43" creationId="{85AD1C49-941E-B6E8-9048-0F48C2AFA270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38.410" v="2778" actId="1076"/>
          <ac:graphicFrameMkLst>
            <pc:docMk/>
            <pc:sldMk cId="3330754328" sldId="318"/>
            <ac:graphicFrameMk id="44" creationId="{4F42796C-665B-4CB8-7591-BEFCE291AB27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48.407" v="2780" actId="1076"/>
          <ac:graphicFrameMkLst>
            <pc:docMk/>
            <pc:sldMk cId="3330754328" sldId="318"/>
            <ac:graphicFrameMk id="45" creationId="{16231611-E31D-BB0F-9224-D7078ACAE32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33:48.407" v="2780" actId="1076"/>
          <ac:graphicFrameMkLst>
            <pc:docMk/>
            <pc:sldMk cId="3330754328" sldId="318"/>
            <ac:graphicFrameMk id="46" creationId="{CBE38FAE-3ECA-A28D-4857-A8A97BB48D80}"/>
          </ac:graphicFrameMkLst>
        </pc:graphicFrameChg>
        <pc:picChg chg="add mod">
          <ac:chgData name="Kristen Tripet" userId="bbbc72c7-4aa7-48ca-8be3-2c3fcdde63a0" providerId="ADAL" clId="{86D7314E-4FD8-4D34-9023-BB6076DDD9EF}" dt="2024-06-09T04:24:26.285" v="2552" actId="14100"/>
          <ac:picMkLst>
            <pc:docMk/>
            <pc:sldMk cId="3330754328" sldId="318"/>
            <ac:picMk id="17" creationId="{0A3309C6-479A-1634-880D-4AC39C4CBBB0}"/>
          </ac:picMkLst>
        </pc:picChg>
      </pc:sldChg>
      <pc:sldChg chg="modSp add mod">
        <pc:chgData name="Kristen Tripet" userId="bbbc72c7-4aa7-48ca-8be3-2c3fcdde63a0" providerId="ADAL" clId="{86D7314E-4FD8-4D34-9023-BB6076DDD9EF}" dt="2024-06-07T04:42:10.170" v="2486" actId="2711"/>
        <pc:sldMkLst>
          <pc:docMk/>
          <pc:sldMk cId="3735792892" sldId="319"/>
        </pc:sldMkLst>
        <pc:spChg chg="mod">
          <ac:chgData name="Kristen Tripet" userId="bbbc72c7-4aa7-48ca-8be3-2c3fcdde63a0" providerId="ADAL" clId="{86D7314E-4FD8-4D34-9023-BB6076DDD9EF}" dt="2024-06-07T04:42:10.170" v="2486" actId="2711"/>
          <ac:spMkLst>
            <pc:docMk/>
            <pc:sldMk cId="3735792892" sldId="319"/>
            <ac:spMk id="2" creationId="{3D1B2B4A-4361-22CF-CFE2-9C1F65D84E2B}"/>
          </ac:spMkLst>
        </pc:spChg>
      </pc:sldChg>
      <pc:sldChg chg="add">
        <pc:chgData name="Kristen Tripet" userId="bbbc72c7-4aa7-48ca-8be3-2c3fcdde63a0" providerId="ADAL" clId="{86D7314E-4FD8-4D34-9023-BB6076DDD9EF}" dt="2024-06-06T01:12:05.444" v="492"/>
        <pc:sldMkLst>
          <pc:docMk/>
          <pc:sldMk cId="2089500278" sldId="320"/>
        </pc:sldMkLst>
      </pc:sldChg>
      <pc:sldChg chg="addSp delSp modSp add mod">
        <pc:chgData name="Kristen Tripet" userId="bbbc72c7-4aa7-48ca-8be3-2c3fcdde63a0" providerId="ADAL" clId="{86D7314E-4FD8-4D34-9023-BB6076DDD9EF}" dt="2024-06-06T01:12:50.889" v="507" actId="1076"/>
        <pc:sldMkLst>
          <pc:docMk/>
          <pc:sldMk cId="2544472933" sldId="321"/>
        </pc:sldMkLst>
        <pc:picChg chg="del">
          <ac:chgData name="Kristen Tripet" userId="bbbc72c7-4aa7-48ca-8be3-2c3fcdde63a0" providerId="ADAL" clId="{86D7314E-4FD8-4D34-9023-BB6076DDD9EF}" dt="2024-06-06T01:12:19.495" v="499" actId="478"/>
          <ac:picMkLst>
            <pc:docMk/>
            <pc:sldMk cId="2544472933" sldId="321"/>
            <ac:picMk id="3" creationId="{DC5D5336-1D61-B881-C10C-60BB3A071093}"/>
          </ac:picMkLst>
        </pc:picChg>
        <pc:picChg chg="add mod">
          <ac:chgData name="Kristen Tripet" userId="bbbc72c7-4aa7-48ca-8be3-2c3fcdde63a0" providerId="ADAL" clId="{86D7314E-4FD8-4D34-9023-BB6076DDD9EF}" dt="2024-06-06T01:12:50.889" v="507" actId="1076"/>
          <ac:picMkLst>
            <pc:docMk/>
            <pc:sldMk cId="2544472933" sldId="321"/>
            <ac:picMk id="4" creationId="{79600A42-5F99-E734-3434-48A563AF4FE7}"/>
          </ac:picMkLst>
        </pc:picChg>
      </pc:sldChg>
      <pc:sldChg chg="add del">
        <pc:chgData name="Kristen Tripet" userId="bbbc72c7-4aa7-48ca-8be3-2c3fcdde63a0" providerId="ADAL" clId="{86D7314E-4FD8-4D34-9023-BB6076DDD9EF}" dt="2024-06-09T04:51:30.087" v="3466" actId="47"/>
        <pc:sldMkLst>
          <pc:docMk/>
          <pc:sldMk cId="3935813768" sldId="322"/>
        </pc:sldMkLst>
      </pc:sldChg>
      <pc:sldChg chg="addSp delSp modSp add mod delAnim modAnim">
        <pc:chgData name="Kristen Tripet" userId="bbbc72c7-4aa7-48ca-8be3-2c3fcdde63a0" providerId="ADAL" clId="{86D7314E-4FD8-4D34-9023-BB6076DDD9EF}" dt="2024-06-11T00:27:00.153" v="4596"/>
        <pc:sldMkLst>
          <pc:docMk/>
          <pc:sldMk cId="2738360128" sldId="323"/>
        </pc:sldMkLst>
        <pc:spChg chg="del mod">
          <ac:chgData name="Kristen Tripet" userId="bbbc72c7-4aa7-48ca-8be3-2c3fcdde63a0" providerId="ADAL" clId="{86D7314E-4FD8-4D34-9023-BB6076DDD9EF}" dt="2024-06-09T04:34:46.033" v="2808" actId="478"/>
          <ac:spMkLst>
            <pc:docMk/>
            <pc:sldMk cId="2738360128" sldId="323"/>
            <ac:spMk id="2" creationId="{4B084C17-675B-8C23-60D9-1C00EBD8DCDC}"/>
          </ac:spMkLst>
        </pc:spChg>
        <pc:spChg chg="add mod">
          <ac:chgData name="Kristen Tripet" userId="bbbc72c7-4aa7-48ca-8be3-2c3fcdde63a0" providerId="ADAL" clId="{86D7314E-4FD8-4D34-9023-BB6076DDD9EF}" dt="2024-06-11T00:23:45.300" v="4574" actId="14100"/>
          <ac:spMkLst>
            <pc:docMk/>
            <pc:sldMk cId="2738360128" sldId="323"/>
            <ac:spMk id="4" creationId="{F5D4518F-88EA-378A-2A4C-FE1BB4733716}"/>
          </ac:spMkLst>
        </pc:spChg>
        <pc:spChg chg="add mod">
          <ac:chgData name="Kristen Tripet" userId="bbbc72c7-4aa7-48ca-8be3-2c3fcdde63a0" providerId="ADAL" clId="{86D7314E-4FD8-4D34-9023-BB6076DDD9EF}" dt="2024-06-11T00:20:52.979" v="4508" actId="1076"/>
          <ac:spMkLst>
            <pc:docMk/>
            <pc:sldMk cId="2738360128" sldId="323"/>
            <ac:spMk id="5" creationId="{E70DB41A-E52F-8124-F80F-E7F34662F15C}"/>
          </ac:spMkLst>
        </pc:spChg>
        <pc:spChg chg="add mod">
          <ac:chgData name="Kristen Tripet" userId="bbbc72c7-4aa7-48ca-8be3-2c3fcdde63a0" providerId="ADAL" clId="{86D7314E-4FD8-4D34-9023-BB6076DDD9EF}" dt="2024-06-11T00:23:59.028" v="4581" actId="14100"/>
          <ac:spMkLst>
            <pc:docMk/>
            <pc:sldMk cId="2738360128" sldId="323"/>
            <ac:spMk id="6" creationId="{61AE260C-CD48-4EFC-F26F-4ABFA76561FC}"/>
          </ac:spMkLst>
        </pc:spChg>
        <pc:spChg chg="add mod">
          <ac:chgData name="Kristen Tripet" userId="bbbc72c7-4aa7-48ca-8be3-2c3fcdde63a0" providerId="ADAL" clId="{86D7314E-4FD8-4D34-9023-BB6076DDD9EF}" dt="2024-06-11T00:21:11.175" v="4515" actId="1076"/>
          <ac:spMkLst>
            <pc:docMk/>
            <pc:sldMk cId="2738360128" sldId="323"/>
            <ac:spMk id="7" creationId="{367E75B9-F1A7-7EAC-D6E0-444C55DED8F4}"/>
          </ac:spMkLst>
        </pc:spChg>
        <pc:spChg chg="add del mod">
          <ac:chgData name="Kristen Tripet" userId="bbbc72c7-4aa7-48ca-8be3-2c3fcdde63a0" providerId="ADAL" clId="{86D7314E-4FD8-4D34-9023-BB6076DDD9EF}" dt="2024-06-09T04:42:29.397" v="3012" actId="478"/>
          <ac:spMkLst>
            <pc:docMk/>
            <pc:sldMk cId="2738360128" sldId="323"/>
            <ac:spMk id="15" creationId="{68383AC1-732A-EB68-5A54-8E7CDD9F1214}"/>
          </ac:spMkLst>
        </pc:spChg>
        <pc:spChg chg="add mod topLvl">
          <ac:chgData name="Kristen Tripet" userId="bbbc72c7-4aa7-48ca-8be3-2c3fcdde63a0" providerId="ADAL" clId="{86D7314E-4FD8-4D34-9023-BB6076DDD9EF}" dt="2024-06-11T00:26:03.727" v="4589" actId="6549"/>
          <ac:spMkLst>
            <pc:docMk/>
            <pc:sldMk cId="2738360128" sldId="323"/>
            <ac:spMk id="16" creationId="{0549AF82-68A3-C5DA-2722-B865194AA7C9}"/>
          </ac:spMkLst>
        </pc:spChg>
        <pc:spChg chg="add del mod">
          <ac:chgData name="Kristen Tripet" userId="bbbc72c7-4aa7-48ca-8be3-2c3fcdde63a0" providerId="ADAL" clId="{86D7314E-4FD8-4D34-9023-BB6076DDD9EF}" dt="2024-06-09T04:42:29.397" v="3012" actId="478"/>
          <ac:spMkLst>
            <pc:docMk/>
            <pc:sldMk cId="2738360128" sldId="323"/>
            <ac:spMk id="21" creationId="{45AC3EA1-110F-F464-1A0B-5CD32710E081}"/>
          </ac:spMkLst>
        </pc:spChg>
        <pc:spChg chg="add mod topLvl">
          <ac:chgData name="Kristen Tripet" userId="bbbc72c7-4aa7-48ca-8be3-2c3fcdde63a0" providerId="ADAL" clId="{86D7314E-4FD8-4D34-9023-BB6076DDD9EF}" dt="2024-06-09T04:51:10.328" v="3438" actId="14100"/>
          <ac:spMkLst>
            <pc:docMk/>
            <pc:sldMk cId="2738360128" sldId="323"/>
            <ac:spMk id="29" creationId="{B9FBA9D9-F8A3-BF66-3C9F-4F654982EF03}"/>
          </ac:spMkLst>
        </pc:spChg>
        <pc:spChg chg="add mod topLvl">
          <ac:chgData name="Kristen Tripet" userId="bbbc72c7-4aa7-48ca-8be3-2c3fcdde63a0" providerId="ADAL" clId="{86D7314E-4FD8-4D34-9023-BB6076DDD9EF}" dt="2024-06-09T04:47:37.301" v="3400" actId="164"/>
          <ac:spMkLst>
            <pc:docMk/>
            <pc:sldMk cId="2738360128" sldId="323"/>
            <ac:spMk id="43" creationId="{21A71116-F004-9BE6-486F-486008AFA5B4}"/>
          </ac:spMkLst>
        </pc:spChg>
        <pc:spChg chg="add mod topLvl">
          <ac:chgData name="Kristen Tripet" userId="bbbc72c7-4aa7-48ca-8be3-2c3fcdde63a0" providerId="ADAL" clId="{86D7314E-4FD8-4D34-9023-BB6076DDD9EF}" dt="2024-06-09T04:47:58.586" v="3404" actId="164"/>
          <ac:spMkLst>
            <pc:docMk/>
            <pc:sldMk cId="2738360128" sldId="323"/>
            <ac:spMk id="44" creationId="{241CBF5F-4077-6909-4364-A1475B99BD28}"/>
          </ac:spMkLst>
        </pc:spChg>
        <pc:spChg chg="add mod topLvl">
          <ac:chgData name="Kristen Tripet" userId="bbbc72c7-4aa7-48ca-8be3-2c3fcdde63a0" providerId="ADAL" clId="{86D7314E-4FD8-4D34-9023-BB6076DDD9EF}" dt="2024-06-11T00:26:09.601" v="4591" actId="6549"/>
          <ac:spMkLst>
            <pc:docMk/>
            <pc:sldMk cId="2738360128" sldId="323"/>
            <ac:spMk id="45" creationId="{A6CD001D-BBC5-908E-CE2A-55D715239A44}"/>
          </ac:spMkLst>
        </pc:spChg>
        <pc:spChg chg="add mod topLvl">
          <ac:chgData name="Kristen Tripet" userId="bbbc72c7-4aa7-48ca-8be3-2c3fcdde63a0" providerId="ADAL" clId="{86D7314E-4FD8-4D34-9023-BB6076DDD9EF}" dt="2024-06-09T04:53:44.559" v="3511" actId="20577"/>
          <ac:spMkLst>
            <pc:docMk/>
            <pc:sldMk cId="2738360128" sldId="323"/>
            <ac:spMk id="46" creationId="{2C3346CF-29FA-2F8D-3135-018CF072F65C}"/>
          </ac:spMkLst>
        </pc:spChg>
        <pc:spChg chg="add del mod">
          <ac:chgData name="Kristen Tripet" userId="bbbc72c7-4aa7-48ca-8be3-2c3fcdde63a0" providerId="ADAL" clId="{86D7314E-4FD8-4D34-9023-BB6076DDD9EF}" dt="2024-06-09T05:03:00.419" v="3825" actId="478"/>
          <ac:spMkLst>
            <pc:docMk/>
            <pc:sldMk cId="2738360128" sldId="323"/>
            <ac:spMk id="48" creationId="{0527DBDA-71A9-6027-8101-56C2EB0D94F9}"/>
          </ac:spMkLst>
        </pc:spChg>
        <pc:spChg chg="add mod">
          <ac:chgData name="Kristen Tripet" userId="bbbc72c7-4aa7-48ca-8be3-2c3fcdde63a0" providerId="ADAL" clId="{86D7314E-4FD8-4D34-9023-BB6076DDD9EF}" dt="2024-06-09T04:51:04.779" v="3437" actId="14100"/>
          <ac:spMkLst>
            <pc:docMk/>
            <pc:sldMk cId="2738360128" sldId="323"/>
            <ac:spMk id="49" creationId="{C6D0FC48-249D-E1DC-EE9D-6870CF4AF3B2}"/>
          </ac:spMkLst>
        </pc:spChg>
        <pc:spChg chg="add mod">
          <ac:chgData name="Kristen Tripet" userId="bbbc72c7-4aa7-48ca-8be3-2c3fcdde63a0" providerId="ADAL" clId="{86D7314E-4FD8-4D34-9023-BB6076DDD9EF}" dt="2024-06-09T04:50:30.080" v="3431" actId="164"/>
          <ac:spMkLst>
            <pc:docMk/>
            <pc:sldMk cId="2738360128" sldId="323"/>
            <ac:spMk id="50" creationId="{8C4C3E37-6A99-89AD-5FCB-1D4F22FDEAE6}"/>
          </ac:spMkLst>
        </pc:spChg>
        <pc:spChg chg="add del mod">
          <ac:chgData name="Kristen Tripet" userId="bbbc72c7-4aa7-48ca-8be3-2c3fcdde63a0" providerId="ADAL" clId="{86D7314E-4FD8-4D34-9023-BB6076DDD9EF}" dt="2024-06-11T00:19:06.986" v="4480" actId="478"/>
          <ac:spMkLst>
            <pc:docMk/>
            <pc:sldMk cId="2738360128" sldId="323"/>
            <ac:spMk id="51" creationId="{7D4FFFE3-915E-8506-CA31-B415D0A13CB3}"/>
          </ac:spMkLst>
        </pc:spChg>
        <pc:spChg chg="add del mod">
          <ac:chgData name="Kristen Tripet" userId="bbbc72c7-4aa7-48ca-8be3-2c3fcdde63a0" providerId="ADAL" clId="{86D7314E-4FD8-4D34-9023-BB6076DDD9EF}" dt="2024-06-11T00:19:39.875" v="4487" actId="478"/>
          <ac:spMkLst>
            <pc:docMk/>
            <pc:sldMk cId="2738360128" sldId="323"/>
            <ac:spMk id="52" creationId="{FADAEC8E-9538-079E-18AD-B8951A07A619}"/>
          </ac:spMkLst>
        </pc:spChg>
        <pc:grpChg chg="add mod">
          <ac:chgData name="Kristen Tripet" userId="bbbc72c7-4aa7-48ca-8be3-2c3fcdde63a0" providerId="ADAL" clId="{86D7314E-4FD8-4D34-9023-BB6076DDD9EF}" dt="2024-06-11T00:16:27.568" v="4426" actId="164"/>
          <ac:grpSpMkLst>
            <pc:docMk/>
            <pc:sldMk cId="2738360128" sldId="323"/>
            <ac:grpSpMk id="2" creationId="{529F1122-4441-1F19-ADFB-E4F0AF3BD390}"/>
          </ac:grpSpMkLst>
        </pc:grpChg>
        <pc:grpChg chg="add del mod">
          <ac:chgData name="Kristen Tripet" userId="bbbc72c7-4aa7-48ca-8be3-2c3fcdde63a0" providerId="ADAL" clId="{86D7314E-4FD8-4D34-9023-BB6076DDD9EF}" dt="2024-06-09T04:35:54.284" v="2845" actId="478"/>
          <ac:grpSpMkLst>
            <pc:docMk/>
            <pc:sldMk cId="2738360128" sldId="323"/>
            <ac:grpSpMk id="3" creationId="{240A126A-524F-4336-A13D-5500E0A93588}"/>
          </ac:grpSpMkLst>
        </pc:grpChg>
        <pc:grpChg chg="add mod">
          <ac:chgData name="Kristen Tripet" userId="bbbc72c7-4aa7-48ca-8be3-2c3fcdde63a0" providerId="ADAL" clId="{86D7314E-4FD8-4D34-9023-BB6076DDD9EF}" dt="2024-06-11T00:16:36.215" v="4427" actId="164"/>
          <ac:grpSpMkLst>
            <pc:docMk/>
            <pc:sldMk cId="2738360128" sldId="323"/>
            <ac:grpSpMk id="3" creationId="{2AC43BD6-41F3-2CDE-EDA0-17D15DE24157}"/>
          </ac:grpSpMkLst>
        </pc:grpChg>
        <pc:grpChg chg="add mod topLvl">
          <ac:chgData name="Kristen Tripet" userId="bbbc72c7-4aa7-48ca-8be3-2c3fcdde63a0" providerId="ADAL" clId="{86D7314E-4FD8-4D34-9023-BB6076DDD9EF}" dt="2024-06-11T00:16:36.215" v="4427" actId="164"/>
          <ac:grpSpMkLst>
            <pc:docMk/>
            <pc:sldMk cId="2738360128" sldId="323"/>
            <ac:grpSpMk id="42" creationId="{5C5B8C09-0EB0-A0A9-0A9B-61033C1EC92A}"/>
          </ac:grpSpMkLst>
        </pc:grpChg>
        <pc:grpChg chg="add del mod">
          <ac:chgData name="Kristen Tripet" userId="bbbc72c7-4aa7-48ca-8be3-2c3fcdde63a0" providerId="ADAL" clId="{86D7314E-4FD8-4D34-9023-BB6076DDD9EF}" dt="2024-06-09T04:43:19.757" v="3034" actId="165"/>
          <ac:grpSpMkLst>
            <pc:docMk/>
            <pc:sldMk cId="2738360128" sldId="323"/>
            <ac:grpSpMk id="47" creationId="{E2B105F0-DED4-EAF3-58E9-FE0DCCB6F1F5}"/>
          </ac:grpSpMkLst>
        </pc:grpChg>
        <pc:grpChg chg="add mod">
          <ac:chgData name="Kristen Tripet" userId="bbbc72c7-4aa7-48ca-8be3-2c3fcdde63a0" providerId="ADAL" clId="{86D7314E-4FD8-4D34-9023-BB6076DDD9EF}" dt="2024-06-11T00:16:27.568" v="4426" actId="164"/>
          <ac:grpSpMkLst>
            <pc:docMk/>
            <pc:sldMk cId="2738360128" sldId="323"/>
            <ac:grpSpMk id="53" creationId="{CEF85FEB-B4FB-2606-6852-8087D5A90BA5}"/>
          </ac:grpSpMkLst>
        </pc:grpChg>
        <pc:grpChg chg="add mod">
          <ac:chgData name="Kristen Tripet" userId="bbbc72c7-4aa7-48ca-8be3-2c3fcdde63a0" providerId="ADAL" clId="{86D7314E-4FD8-4D34-9023-BB6076DDD9EF}" dt="2024-06-09T04:51:22.115" v="3465" actId="1038"/>
          <ac:grpSpMkLst>
            <pc:docMk/>
            <pc:sldMk cId="2738360128" sldId="323"/>
            <ac:grpSpMk id="54" creationId="{209A9F3A-419E-1487-2578-75B443A3F9B2}"/>
          </ac:grpSpMkLst>
        </pc:grpChg>
        <pc:grpChg chg="add mod">
          <ac:chgData name="Kristen Tripet" userId="bbbc72c7-4aa7-48ca-8be3-2c3fcdde63a0" providerId="ADAL" clId="{86D7314E-4FD8-4D34-9023-BB6076DDD9EF}" dt="2024-06-09T04:51:22.115" v="3465" actId="1038"/>
          <ac:grpSpMkLst>
            <pc:docMk/>
            <pc:sldMk cId="2738360128" sldId="323"/>
            <ac:grpSpMk id="55" creationId="{5C8A3477-B885-14E2-112E-671E6B3A5B56}"/>
          </ac:grpSpMkLst>
        </pc:grpChg>
        <pc:grpChg chg="add mod">
          <ac:chgData name="Kristen Tripet" userId="bbbc72c7-4aa7-48ca-8be3-2c3fcdde63a0" providerId="ADAL" clId="{86D7314E-4FD8-4D34-9023-BB6076DDD9EF}" dt="2024-06-11T00:16:36.215" v="4427" actId="164"/>
          <ac:grpSpMkLst>
            <pc:docMk/>
            <pc:sldMk cId="2738360128" sldId="323"/>
            <ac:grpSpMk id="56" creationId="{8779902A-D431-F047-C732-E9438975AECC}"/>
          </ac:grpSpMkLst>
        </pc:grp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4" creationId="{5A2647F7-E8BF-90AD-3B54-0DF7B27D4251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5" creationId="{1DAE9E1D-B304-C482-C6F7-C5A35A73D516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6" creationId="{56CF4625-64B8-F528-9EE2-5A2FE4E55C7A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7" creationId="{50438F23-5E86-BB05-D096-B71BAC53845A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8" creationId="{9FA68556-4940-026F-4064-6078FF66E11D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9" creationId="{1FB6BD8E-32F4-3AC2-9472-0F1CD7690A11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10" creationId="{9D891340-CA37-B1B5-017B-A62092121CA2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11" creationId="{3D5DE9E6-E63C-DE4B-7FB6-13F968782B53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12" creationId="{D89FEC3A-6A75-8F05-17B4-76E98CBC2B83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34:46.634" v="2809"/>
          <ac:graphicFrameMkLst>
            <pc:docMk/>
            <pc:sldMk cId="2738360128" sldId="323"/>
            <ac:graphicFrameMk id="13" creationId="{C03F7B10-611B-BEE0-C64C-EC10CAD6EAF9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17" creationId="{216B6779-046E-746C-B091-E558F1A2A659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18" creationId="{3CCEC30A-885B-4001-DB5F-BF75101A1C55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19" creationId="{5BDBC2E8-95EE-4B24-535B-48D0315404F2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0" creationId="{0426C121-A3DC-BFA5-5AAE-8F5AEE711FEF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2" creationId="{11679FE7-1E51-8C49-B8F7-D3E119FC5CA9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3" creationId="{DCBB28B2-AC9F-6403-756E-8F25AB55CB17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4" creationId="{751829C5-6D88-FBF2-67F9-C4A11D61A363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5" creationId="{E2496AB0-4D41-ACEE-9B4A-A5569060EFB4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6" creationId="{A2000468-23DA-6728-4CC2-75623CF13EE4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4:35:54.284" v="2845" actId="478"/>
          <ac:graphicFrameMkLst>
            <pc:docMk/>
            <pc:sldMk cId="2738360128" sldId="323"/>
            <ac:graphicFrameMk id="27" creationId="{255A4E1C-6EF7-BDA4-FFB2-ECD7221231C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0" creationId="{F8196340-0F16-C61C-F27B-A60858B6BF7B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1" creationId="{56DC0361-CBCD-09A4-FE39-8BFD053A1A49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2" creationId="{E13150F9-F928-5A14-5AD4-7DFB6D8B0D3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3" creationId="{468A924E-5DD9-43CB-2FE8-58928E74A0B4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4" creationId="{E61315A6-A498-326D-AA21-E9841667259A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5" creationId="{3C9BFB8A-C2BF-C2E9-0742-4F8441C6D4CC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6" creationId="{850CAAA4-B492-DD8B-40CE-90A6FDA85400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7" creationId="{4AFB1E19-2BF2-34C2-B9B1-1B94BB7D703E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8" creationId="{4B010871-9A98-E3F4-3F52-55416E0949BA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39" creationId="{8B360E96-7542-6D12-E1C0-53244DEC3609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40" creationId="{79D52797-1771-F7A6-331E-D40A4460195D}"/>
          </ac:graphicFrameMkLst>
        </pc:graphicFrameChg>
        <pc:graphicFrameChg chg="add mod">
          <ac:chgData name="Kristen Tripet" userId="bbbc72c7-4aa7-48ca-8be3-2c3fcdde63a0" providerId="ADAL" clId="{86D7314E-4FD8-4D34-9023-BB6076DDD9EF}" dt="2024-06-09T04:43:19.757" v="3034" actId="165"/>
          <ac:graphicFrameMkLst>
            <pc:docMk/>
            <pc:sldMk cId="2738360128" sldId="323"/>
            <ac:graphicFrameMk id="41" creationId="{89A03F91-CDA1-E2FB-2785-688ED6EE2429}"/>
          </ac:graphicFrameMkLst>
        </pc:graphicFrameChg>
        <pc:picChg chg="add del mod">
          <ac:chgData name="Kristen Tripet" userId="bbbc72c7-4aa7-48ca-8be3-2c3fcdde63a0" providerId="ADAL" clId="{86D7314E-4FD8-4D34-9023-BB6076DDD9EF}" dt="2024-06-09T04:34:54.197" v="2810" actId="478"/>
          <ac:picMkLst>
            <pc:docMk/>
            <pc:sldMk cId="2738360128" sldId="323"/>
            <ac:picMk id="14" creationId="{3CC47167-E3CD-5138-B0D1-5DDEE9913EDD}"/>
          </ac:picMkLst>
        </pc:picChg>
        <pc:picChg chg="add mod topLvl">
          <ac:chgData name="Kristen Tripet" userId="bbbc72c7-4aa7-48ca-8be3-2c3fcdde63a0" providerId="ADAL" clId="{86D7314E-4FD8-4D34-9023-BB6076DDD9EF}" dt="2024-06-11T00:16:27.568" v="4426" actId="164"/>
          <ac:picMkLst>
            <pc:docMk/>
            <pc:sldMk cId="2738360128" sldId="323"/>
            <ac:picMk id="28" creationId="{22DAB8F7-969C-B6FD-5C49-91A56FAC100F}"/>
          </ac:picMkLst>
        </pc:picChg>
      </pc:sldChg>
      <pc:sldChg chg="addSp delSp modSp add mod">
        <pc:chgData name="Kristen Tripet" userId="bbbc72c7-4aa7-48ca-8be3-2c3fcdde63a0" providerId="ADAL" clId="{86D7314E-4FD8-4D34-9023-BB6076DDD9EF}" dt="2024-06-06T01:16:44.216" v="528" actId="1035"/>
        <pc:sldMkLst>
          <pc:docMk/>
          <pc:sldMk cId="1076840801" sldId="324"/>
        </pc:sldMkLst>
        <pc:picChg chg="del">
          <ac:chgData name="Kristen Tripet" userId="bbbc72c7-4aa7-48ca-8be3-2c3fcdde63a0" providerId="ADAL" clId="{86D7314E-4FD8-4D34-9023-BB6076DDD9EF}" dt="2024-06-06T01:13:52.943" v="509" actId="478"/>
          <ac:picMkLst>
            <pc:docMk/>
            <pc:sldMk cId="1076840801" sldId="324"/>
            <ac:picMk id="3" creationId="{9BF2E62A-116A-10DD-6E37-6B16652AFF34}"/>
          </ac:picMkLst>
        </pc:picChg>
        <pc:picChg chg="add mod">
          <ac:chgData name="Kristen Tripet" userId="bbbc72c7-4aa7-48ca-8be3-2c3fcdde63a0" providerId="ADAL" clId="{86D7314E-4FD8-4D34-9023-BB6076DDD9EF}" dt="2024-06-06T01:16:44.216" v="528" actId="1035"/>
          <ac:picMkLst>
            <pc:docMk/>
            <pc:sldMk cId="1076840801" sldId="324"/>
            <ac:picMk id="4" creationId="{A36C9A78-0E27-10B7-C68B-F08404E3E5A8}"/>
          </ac:picMkLst>
        </pc:picChg>
      </pc:sldChg>
      <pc:sldChg chg="addSp delSp modSp add mod">
        <pc:chgData name="Kristen Tripet" userId="bbbc72c7-4aa7-48ca-8be3-2c3fcdde63a0" providerId="ADAL" clId="{86D7314E-4FD8-4D34-9023-BB6076DDD9EF}" dt="2024-06-06T01:14:27.229" v="517" actId="1076"/>
        <pc:sldMkLst>
          <pc:docMk/>
          <pc:sldMk cId="1565225569" sldId="325"/>
        </pc:sldMkLst>
        <pc:picChg chg="del">
          <ac:chgData name="Kristen Tripet" userId="bbbc72c7-4aa7-48ca-8be3-2c3fcdde63a0" providerId="ADAL" clId="{86D7314E-4FD8-4D34-9023-BB6076DDD9EF}" dt="2024-06-06T01:13:59.568" v="511" actId="478"/>
          <ac:picMkLst>
            <pc:docMk/>
            <pc:sldMk cId="1565225569" sldId="325"/>
            <ac:picMk id="3" creationId="{9BF2E62A-116A-10DD-6E37-6B16652AFF34}"/>
          </ac:picMkLst>
        </pc:picChg>
        <pc:picChg chg="add mod">
          <ac:chgData name="Kristen Tripet" userId="bbbc72c7-4aa7-48ca-8be3-2c3fcdde63a0" providerId="ADAL" clId="{86D7314E-4FD8-4D34-9023-BB6076DDD9EF}" dt="2024-06-06T01:14:27.229" v="517" actId="1076"/>
          <ac:picMkLst>
            <pc:docMk/>
            <pc:sldMk cId="1565225569" sldId="325"/>
            <ac:picMk id="4" creationId="{8058FBBD-A56C-0860-2013-E75EC7D27AAA}"/>
          </ac:picMkLst>
        </pc:picChg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1594834277" sldId="326"/>
        </pc:sldMkLst>
      </pc:sldChg>
      <pc:sldChg chg="modSp add mod">
        <pc:chgData name="Kristen Tripet" userId="bbbc72c7-4aa7-48ca-8be3-2c3fcdde63a0" providerId="ADAL" clId="{86D7314E-4FD8-4D34-9023-BB6076DDD9EF}" dt="2024-06-07T04:42:18.482" v="2487" actId="2711"/>
        <pc:sldMkLst>
          <pc:docMk/>
          <pc:sldMk cId="3568487620" sldId="326"/>
        </pc:sldMkLst>
        <pc:spChg chg="mod">
          <ac:chgData name="Kristen Tripet" userId="bbbc72c7-4aa7-48ca-8be3-2c3fcdde63a0" providerId="ADAL" clId="{86D7314E-4FD8-4D34-9023-BB6076DDD9EF}" dt="2024-06-07T04:42:18.482" v="2487" actId="2711"/>
          <ac:spMkLst>
            <pc:docMk/>
            <pc:sldMk cId="3568487620" sldId="326"/>
            <ac:spMk id="2" creationId="{3D1B2B4A-4361-22CF-CFE2-9C1F65D84E2B}"/>
          </ac:spMkLst>
        </pc:spChg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1762362481" sldId="327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421102239" sldId="327"/>
        </pc:sldMkLst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328008147" sldId="328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3824317978" sldId="328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403429665" sldId="329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144646146" sldId="330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3265995255" sldId="331"/>
        </pc:sldMkLst>
      </pc:sldChg>
      <pc:sldChg chg="modSp add mod">
        <pc:chgData name="Kristen Tripet" userId="bbbc72c7-4aa7-48ca-8be3-2c3fcdde63a0" providerId="ADAL" clId="{86D7314E-4FD8-4D34-9023-BB6076DDD9EF}" dt="2024-06-06T06:28:52.041" v="2056" actId="14100"/>
        <pc:sldMkLst>
          <pc:docMk/>
          <pc:sldMk cId="3086461521" sldId="332"/>
        </pc:sldMkLst>
        <pc:spChg chg="mod">
          <ac:chgData name="Kristen Tripet" userId="bbbc72c7-4aa7-48ca-8be3-2c3fcdde63a0" providerId="ADAL" clId="{86D7314E-4FD8-4D34-9023-BB6076DDD9EF}" dt="2024-06-06T06:28:52.041" v="2056" actId="14100"/>
          <ac:spMkLst>
            <pc:docMk/>
            <pc:sldMk cId="3086461521" sldId="332"/>
            <ac:spMk id="3" creationId="{669F464C-3D92-38C8-BCDE-580A3385A5ED}"/>
          </ac:spMkLst>
        </pc:spChg>
      </pc:sldChg>
      <pc:sldChg chg="modSp add del mod">
        <pc:chgData name="Kristen Tripet" userId="bbbc72c7-4aa7-48ca-8be3-2c3fcdde63a0" providerId="ADAL" clId="{86D7314E-4FD8-4D34-9023-BB6076DDD9EF}" dt="2024-06-06T06:29:15.939" v="2061" actId="47"/>
        <pc:sldMkLst>
          <pc:docMk/>
          <pc:sldMk cId="142263707" sldId="333"/>
        </pc:sldMkLst>
        <pc:spChg chg="mod">
          <ac:chgData name="Kristen Tripet" userId="bbbc72c7-4aa7-48ca-8be3-2c3fcdde63a0" providerId="ADAL" clId="{86D7314E-4FD8-4D34-9023-BB6076DDD9EF}" dt="2024-06-06T06:28:56.260" v="2057" actId="14100"/>
          <ac:spMkLst>
            <pc:docMk/>
            <pc:sldMk cId="142263707" sldId="333"/>
            <ac:spMk id="3" creationId="{669F464C-3D92-38C8-BCDE-580A3385A5ED}"/>
          </ac:spMkLst>
        </pc:spChg>
      </pc:sldChg>
      <pc:sldChg chg="modSp add del mod">
        <pc:chgData name="Kristen Tripet" userId="bbbc72c7-4aa7-48ca-8be3-2c3fcdde63a0" providerId="ADAL" clId="{86D7314E-4FD8-4D34-9023-BB6076DDD9EF}" dt="2024-06-09T04:55:37.066" v="3543" actId="47"/>
        <pc:sldMkLst>
          <pc:docMk/>
          <pc:sldMk cId="1195866844" sldId="334"/>
        </pc:sldMkLst>
        <pc:spChg chg="mod">
          <ac:chgData name="Kristen Tripet" userId="bbbc72c7-4aa7-48ca-8be3-2c3fcdde63a0" providerId="ADAL" clId="{86D7314E-4FD8-4D34-9023-BB6076DDD9EF}" dt="2024-06-06T01:28:44.396" v="598" actId="20577"/>
          <ac:spMkLst>
            <pc:docMk/>
            <pc:sldMk cId="1195866844" sldId="334"/>
            <ac:spMk id="2" creationId="{4B084C17-675B-8C23-60D9-1C00EBD8DCDC}"/>
          </ac:spMkLst>
        </pc:spChg>
      </pc:sldChg>
      <pc:sldChg chg="modSp add del mod">
        <pc:chgData name="Kristen Tripet" userId="bbbc72c7-4aa7-48ca-8be3-2c3fcdde63a0" providerId="ADAL" clId="{86D7314E-4FD8-4D34-9023-BB6076DDD9EF}" dt="2024-06-09T04:55:18.181" v="3539" actId="47"/>
        <pc:sldMkLst>
          <pc:docMk/>
          <pc:sldMk cId="3665206537" sldId="335"/>
        </pc:sldMkLst>
        <pc:spChg chg="mod">
          <ac:chgData name="Kristen Tripet" userId="bbbc72c7-4aa7-48ca-8be3-2c3fcdde63a0" providerId="ADAL" clId="{86D7314E-4FD8-4D34-9023-BB6076DDD9EF}" dt="2024-06-06T01:28:49.083" v="603" actId="20577"/>
          <ac:spMkLst>
            <pc:docMk/>
            <pc:sldMk cId="3665206537" sldId="335"/>
            <ac:spMk id="2" creationId="{4B084C17-675B-8C23-60D9-1C00EBD8DCDC}"/>
          </ac:spMkLst>
        </pc:spChg>
      </pc:sldChg>
      <pc:sldChg chg="modSp add mod">
        <pc:chgData name="Kristen Tripet" userId="bbbc72c7-4aa7-48ca-8be3-2c3fcdde63a0" providerId="ADAL" clId="{86D7314E-4FD8-4D34-9023-BB6076DDD9EF}" dt="2024-06-07T04:42:24.888" v="2488" actId="2711"/>
        <pc:sldMkLst>
          <pc:docMk/>
          <pc:sldMk cId="1290161557" sldId="336"/>
        </pc:sldMkLst>
        <pc:spChg chg="mod">
          <ac:chgData name="Kristen Tripet" userId="bbbc72c7-4aa7-48ca-8be3-2c3fcdde63a0" providerId="ADAL" clId="{86D7314E-4FD8-4D34-9023-BB6076DDD9EF}" dt="2024-06-07T04:42:24.888" v="2488" actId="2711"/>
          <ac:spMkLst>
            <pc:docMk/>
            <pc:sldMk cId="1290161557" sldId="336"/>
            <ac:spMk id="2" creationId="{3D1B2B4A-4361-22CF-CFE2-9C1F65D84E2B}"/>
          </ac:spMkLst>
        </pc:spChg>
      </pc:sldChg>
      <pc:sldChg chg="add">
        <pc:chgData name="Kristen Tripet" userId="bbbc72c7-4aa7-48ca-8be3-2c3fcdde63a0" providerId="ADAL" clId="{86D7314E-4FD8-4D34-9023-BB6076DDD9EF}" dt="2024-06-06T01:40:37.684" v="604"/>
        <pc:sldMkLst>
          <pc:docMk/>
          <pc:sldMk cId="2267474920" sldId="337"/>
        </pc:sldMkLst>
      </pc:sldChg>
      <pc:sldChg chg="add del">
        <pc:chgData name="Kristen Tripet" userId="bbbc72c7-4aa7-48ca-8be3-2c3fcdde63a0" providerId="ADAL" clId="{86D7314E-4FD8-4D34-9023-BB6076DDD9EF}" dt="2024-06-06T01:41:19.120" v="628" actId="47"/>
        <pc:sldMkLst>
          <pc:docMk/>
          <pc:sldMk cId="213837103" sldId="338"/>
        </pc:sldMkLst>
      </pc:sldChg>
      <pc:sldChg chg="modSp add del mod">
        <pc:chgData name="Kristen Tripet" userId="bbbc72c7-4aa7-48ca-8be3-2c3fcdde63a0" providerId="ADAL" clId="{86D7314E-4FD8-4D34-9023-BB6076DDD9EF}" dt="2024-06-09T04:56:40.154" v="3571" actId="47"/>
        <pc:sldMkLst>
          <pc:docMk/>
          <pc:sldMk cId="3310447625" sldId="338"/>
        </pc:sldMkLst>
        <pc:spChg chg="mod">
          <ac:chgData name="Kristen Tripet" userId="bbbc72c7-4aa7-48ca-8be3-2c3fcdde63a0" providerId="ADAL" clId="{86D7314E-4FD8-4D34-9023-BB6076DDD9EF}" dt="2024-06-06T01:41:26.442" v="640" actId="20577"/>
          <ac:spMkLst>
            <pc:docMk/>
            <pc:sldMk cId="3310447625" sldId="338"/>
            <ac:spMk id="2" creationId="{4B084C17-675B-8C23-60D9-1C00EBD8DCDC}"/>
          </ac:spMkLst>
        </pc:spChg>
      </pc:sldChg>
      <pc:sldChg chg="modSp add del mod">
        <pc:chgData name="Kristen Tripet" userId="bbbc72c7-4aa7-48ca-8be3-2c3fcdde63a0" providerId="ADAL" clId="{86D7314E-4FD8-4D34-9023-BB6076DDD9EF}" dt="2024-06-09T05:00:46.831" v="3821" actId="47"/>
        <pc:sldMkLst>
          <pc:docMk/>
          <pc:sldMk cId="1494653975" sldId="339"/>
        </pc:sldMkLst>
        <pc:spChg chg="mod">
          <ac:chgData name="Kristen Tripet" userId="bbbc72c7-4aa7-48ca-8be3-2c3fcdde63a0" providerId="ADAL" clId="{86D7314E-4FD8-4D34-9023-BB6076DDD9EF}" dt="2024-06-06T01:41:34.404" v="654" actId="20577"/>
          <ac:spMkLst>
            <pc:docMk/>
            <pc:sldMk cId="1494653975" sldId="339"/>
            <ac:spMk id="2" creationId="{4B084C17-675B-8C23-60D9-1C00EBD8DCDC}"/>
          </ac:spMkLst>
        </pc:spChg>
      </pc:sldChg>
      <pc:sldChg chg="addSp delSp modSp add del mod">
        <pc:chgData name="Kristen Tripet" userId="bbbc72c7-4aa7-48ca-8be3-2c3fcdde63a0" providerId="ADAL" clId="{86D7314E-4FD8-4D34-9023-BB6076DDD9EF}" dt="2024-06-09T05:27:21.538" v="4331" actId="47"/>
        <pc:sldMkLst>
          <pc:docMk/>
          <pc:sldMk cId="125854136" sldId="340"/>
        </pc:sldMkLst>
        <pc:spChg chg="mod">
          <ac:chgData name="Kristen Tripet" userId="bbbc72c7-4aa7-48ca-8be3-2c3fcdde63a0" providerId="ADAL" clId="{86D7314E-4FD8-4D34-9023-BB6076DDD9EF}" dt="2024-06-09T05:02:42.424" v="3822" actId="1076"/>
          <ac:spMkLst>
            <pc:docMk/>
            <pc:sldMk cId="125854136" sldId="340"/>
            <ac:spMk id="2" creationId="{4B084C17-675B-8C23-60D9-1C00EBD8DCDC}"/>
          </ac:spMkLst>
        </pc:spChg>
        <pc:graphicFrameChg chg="add del mod modGraphic">
          <ac:chgData name="Kristen Tripet" userId="bbbc72c7-4aa7-48ca-8be3-2c3fcdde63a0" providerId="ADAL" clId="{86D7314E-4FD8-4D34-9023-BB6076DDD9EF}" dt="2024-06-09T05:04:07.669" v="3851" actId="21"/>
          <ac:graphicFrameMkLst>
            <pc:docMk/>
            <pc:sldMk cId="125854136" sldId="340"/>
            <ac:graphicFrameMk id="3" creationId="{71D7E084-BECB-EDC7-D2D9-F8A7D7F27EF7}"/>
          </ac:graphicFrameMkLst>
        </pc:graphicFrameChg>
      </pc:sldChg>
      <pc:sldChg chg="add">
        <pc:chgData name="Kristen Tripet" userId="bbbc72c7-4aa7-48ca-8be3-2c3fcdde63a0" providerId="ADAL" clId="{86D7314E-4FD8-4D34-9023-BB6076DDD9EF}" dt="2024-06-06T01:42:55.949" v="681"/>
        <pc:sldMkLst>
          <pc:docMk/>
          <pc:sldMk cId="1745971165" sldId="341"/>
        </pc:sldMkLst>
      </pc:sldChg>
      <pc:sldChg chg="add del">
        <pc:chgData name="Kristen Tripet" userId="bbbc72c7-4aa7-48ca-8be3-2c3fcdde63a0" providerId="ADAL" clId="{86D7314E-4FD8-4D34-9023-BB6076DDD9EF}" dt="2024-06-06T01:42:32.638" v="656" actId="47"/>
        <pc:sldMkLst>
          <pc:docMk/>
          <pc:sldMk cId="3494097914" sldId="341"/>
        </pc:sldMkLst>
      </pc:sldChg>
      <pc:sldChg chg="addSp delSp modSp new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765969421" sldId="342"/>
        </pc:sldMkLst>
        <pc:spChg chg="add mod">
          <ac:chgData name="Kristen Tripet" userId="bbbc72c7-4aa7-48ca-8be3-2c3fcdde63a0" providerId="ADAL" clId="{86D7314E-4FD8-4D34-9023-BB6076DDD9EF}" dt="2024-06-06T04:12:51.821" v="756" actId="164"/>
          <ac:spMkLst>
            <pc:docMk/>
            <pc:sldMk cId="765969421" sldId="342"/>
            <ac:spMk id="7" creationId="{22D92F13-F90B-1291-6090-A883AE6C6B39}"/>
          </ac:spMkLst>
        </pc:spChg>
        <pc:spChg chg="add mod">
          <ac:chgData name="Kristen Tripet" userId="bbbc72c7-4aa7-48ca-8be3-2c3fcdde63a0" providerId="ADAL" clId="{86D7314E-4FD8-4D34-9023-BB6076DDD9EF}" dt="2024-06-06T04:13:29.175" v="763" actId="164"/>
          <ac:spMkLst>
            <pc:docMk/>
            <pc:sldMk cId="765969421" sldId="342"/>
            <ac:spMk id="9" creationId="{762F489F-E15F-6838-19B5-AAC578095B57}"/>
          </ac:spMkLst>
        </pc:spChg>
        <pc:spChg chg="mod">
          <ac:chgData name="Kristen Tripet" userId="bbbc72c7-4aa7-48ca-8be3-2c3fcdde63a0" providerId="ADAL" clId="{86D7314E-4FD8-4D34-9023-BB6076DDD9EF}" dt="2024-06-06T04:16:39.343" v="818"/>
          <ac:spMkLst>
            <pc:docMk/>
            <pc:sldMk cId="765969421" sldId="342"/>
            <ac:spMk id="17" creationId="{A47E801F-8083-09AC-32DA-9138782F6C09}"/>
          </ac:spMkLst>
        </pc:spChg>
        <pc:spChg chg="mod">
          <ac:chgData name="Kristen Tripet" userId="bbbc72c7-4aa7-48ca-8be3-2c3fcdde63a0" providerId="ADAL" clId="{86D7314E-4FD8-4D34-9023-BB6076DDD9EF}" dt="2024-06-06T04:16:39.343" v="818"/>
          <ac:spMkLst>
            <pc:docMk/>
            <pc:sldMk cId="765969421" sldId="342"/>
            <ac:spMk id="20" creationId="{1F3BF3D1-F923-10D5-2DCC-F3264AC76DB8}"/>
          </ac:spMkLst>
        </pc:spChg>
        <pc:grpChg chg="add del mod">
          <ac:chgData name="Kristen Tripet" userId="bbbc72c7-4aa7-48ca-8be3-2c3fcdde63a0" providerId="ADAL" clId="{86D7314E-4FD8-4D34-9023-BB6076DDD9EF}" dt="2024-06-06T04:06:28.084" v="686" actId="165"/>
          <ac:grpSpMkLst>
            <pc:docMk/>
            <pc:sldMk cId="765969421" sldId="342"/>
            <ac:grpSpMk id="2" creationId="{CBBEF52F-C56E-B006-30AA-6E2C769A1086}"/>
          </ac:grpSpMkLst>
        </pc:grpChg>
        <pc:grpChg chg="add mod">
          <ac:chgData name="Kristen Tripet" userId="bbbc72c7-4aa7-48ca-8be3-2c3fcdde63a0" providerId="ADAL" clId="{86D7314E-4FD8-4D34-9023-BB6076DDD9EF}" dt="2024-06-06T04:15:48.751" v="783" actId="1076"/>
          <ac:grpSpMkLst>
            <pc:docMk/>
            <pc:sldMk cId="765969421" sldId="342"/>
            <ac:grpSpMk id="8" creationId="{DF4AF88F-7BD3-68B9-9C59-5FD1A522EBB2}"/>
          </ac:grpSpMkLst>
        </pc:grpChg>
        <pc:grpChg chg="add mod">
          <ac:chgData name="Kristen Tripet" userId="bbbc72c7-4aa7-48ca-8be3-2c3fcdde63a0" providerId="ADAL" clId="{86D7314E-4FD8-4D34-9023-BB6076DDD9EF}" dt="2024-06-06T04:16:24.265" v="799" actId="1038"/>
          <ac:grpSpMkLst>
            <pc:docMk/>
            <pc:sldMk cId="765969421" sldId="342"/>
            <ac:grpSpMk id="10" creationId="{1C19E7CF-0788-B05D-70A9-142B442F9334}"/>
          </ac:grpSpMkLst>
        </pc:grpChg>
        <pc:grpChg chg="add mod">
          <ac:chgData name="Kristen Tripet" userId="bbbc72c7-4aa7-48ca-8be3-2c3fcdde63a0" providerId="ADAL" clId="{86D7314E-4FD8-4D34-9023-BB6076DDD9EF}" dt="2024-06-06T04:16:39.343" v="818"/>
          <ac:grpSpMkLst>
            <pc:docMk/>
            <pc:sldMk cId="765969421" sldId="342"/>
            <ac:grpSpMk id="15" creationId="{CDBFDFE2-09CF-82C5-F001-E406F6E9D273}"/>
          </ac:grpSpMkLst>
        </pc:grpChg>
        <pc:grpChg chg="add mod">
          <ac:chgData name="Kristen Tripet" userId="bbbc72c7-4aa7-48ca-8be3-2c3fcdde63a0" providerId="ADAL" clId="{86D7314E-4FD8-4D34-9023-BB6076DDD9EF}" dt="2024-06-06T04:16:39.343" v="818"/>
          <ac:grpSpMkLst>
            <pc:docMk/>
            <pc:sldMk cId="765969421" sldId="342"/>
            <ac:grpSpMk id="18" creationId="{4925850E-836B-ACEC-288C-A069C6A7847B}"/>
          </ac:grpSpMkLst>
        </pc:grpChg>
        <pc:picChg chg="mod topLvl modCrop">
          <ac:chgData name="Kristen Tripet" userId="bbbc72c7-4aa7-48ca-8be3-2c3fcdde63a0" providerId="ADAL" clId="{86D7314E-4FD8-4D34-9023-BB6076DDD9EF}" dt="2024-06-06T04:12:51.821" v="756" actId="164"/>
          <ac:picMkLst>
            <pc:docMk/>
            <pc:sldMk cId="765969421" sldId="342"/>
            <ac:picMk id="3" creationId="{6CC5216B-333C-8B2B-AA7E-B8EC2442ACA9}"/>
          </ac:picMkLst>
        </pc:picChg>
        <pc:picChg chg="mod topLvl modCrop">
          <ac:chgData name="Kristen Tripet" userId="bbbc72c7-4aa7-48ca-8be3-2c3fcdde63a0" providerId="ADAL" clId="{86D7314E-4FD8-4D34-9023-BB6076DDD9EF}" dt="2024-06-06T04:15:42.326" v="782" actId="1076"/>
          <ac:picMkLst>
            <pc:docMk/>
            <pc:sldMk cId="765969421" sldId="342"/>
            <ac:picMk id="4" creationId="{A5CC0798-C946-A791-DE46-63BCB2DA6738}"/>
          </ac:picMkLst>
        </pc:picChg>
        <pc:picChg chg="add mod modCrop">
          <ac:chgData name="Kristen Tripet" userId="bbbc72c7-4aa7-48ca-8be3-2c3fcdde63a0" providerId="ADAL" clId="{86D7314E-4FD8-4D34-9023-BB6076DDD9EF}" dt="2024-06-06T04:13:29.175" v="763" actId="164"/>
          <ac:picMkLst>
            <pc:docMk/>
            <pc:sldMk cId="765969421" sldId="342"/>
            <ac:picMk id="5" creationId="{422FFABB-D6AA-5310-AF8B-2C7C40BA51C6}"/>
          </ac:picMkLst>
        </pc:picChg>
        <pc:picChg chg="add mod modCrop">
          <ac:chgData name="Kristen Tripet" userId="bbbc72c7-4aa7-48ca-8be3-2c3fcdde63a0" providerId="ADAL" clId="{86D7314E-4FD8-4D34-9023-BB6076DDD9EF}" dt="2024-06-06T04:16:29.876" v="817" actId="1037"/>
          <ac:picMkLst>
            <pc:docMk/>
            <pc:sldMk cId="765969421" sldId="342"/>
            <ac:picMk id="6" creationId="{82437635-3FC9-5604-6B6C-BEB42958B734}"/>
          </ac:picMkLst>
        </pc:picChg>
        <pc:picChg chg="add mod modCrop">
          <ac:chgData name="Kristen Tripet" userId="bbbc72c7-4aa7-48ca-8be3-2c3fcdde63a0" providerId="ADAL" clId="{86D7314E-4FD8-4D34-9023-BB6076DDD9EF}" dt="2024-06-06T04:34:51.414" v="1166" actId="1076"/>
          <ac:picMkLst>
            <pc:docMk/>
            <pc:sldMk cId="765969421" sldId="342"/>
            <ac:picMk id="11" creationId="{902CA015-EDD9-1983-2D32-C5E42B2EB426}"/>
          </ac:picMkLst>
        </pc:picChg>
        <pc:picChg chg="add mod modCrop">
          <ac:chgData name="Kristen Tripet" userId="bbbc72c7-4aa7-48ca-8be3-2c3fcdde63a0" providerId="ADAL" clId="{86D7314E-4FD8-4D34-9023-BB6076DDD9EF}" dt="2024-06-06T04:34:53.258" v="1167" actId="1076"/>
          <ac:picMkLst>
            <pc:docMk/>
            <pc:sldMk cId="765969421" sldId="342"/>
            <ac:picMk id="12" creationId="{B02CCC3A-FE36-D0BB-8C9A-945817C6305B}"/>
          </ac:picMkLst>
        </pc:picChg>
        <pc:picChg chg="add 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13" creationId="{643E16DB-F414-580D-F941-6C2314DB4A06}"/>
          </ac:picMkLst>
        </pc:picChg>
        <pc:picChg chg="add 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14" creationId="{45B9A51A-805A-2221-FBB5-021844A1D700}"/>
          </ac:picMkLst>
        </pc:picChg>
        <pc:picChg chg="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16" creationId="{42551797-C3E5-8D22-AE56-2434235B4281}"/>
          </ac:picMkLst>
        </pc:picChg>
        <pc:picChg chg="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19" creationId="{B9CCAC0E-05FF-3786-D9EB-842709B4124B}"/>
          </ac:picMkLst>
        </pc:picChg>
        <pc:picChg chg="add 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21" creationId="{806F5B69-8ACF-7C9B-E606-173433EC53E9}"/>
          </ac:picMkLst>
        </pc:picChg>
        <pc:picChg chg="add mod">
          <ac:chgData name="Kristen Tripet" userId="bbbc72c7-4aa7-48ca-8be3-2c3fcdde63a0" providerId="ADAL" clId="{86D7314E-4FD8-4D34-9023-BB6076DDD9EF}" dt="2024-06-06T04:16:39.343" v="818"/>
          <ac:picMkLst>
            <pc:docMk/>
            <pc:sldMk cId="765969421" sldId="342"/>
            <ac:picMk id="22" creationId="{16D77389-011C-BA53-28B7-781F9EBB1939}"/>
          </ac:picMkLst>
        </pc:picChg>
      </pc:sldChg>
      <pc:sldChg chg="addSp delSp modSp add mod ord">
        <pc:chgData name="Kristen Tripet" userId="bbbc72c7-4aa7-48ca-8be3-2c3fcdde63a0" providerId="ADAL" clId="{86D7314E-4FD8-4D34-9023-BB6076DDD9EF}" dt="2024-06-06T23:38:50.014" v="2442" actId="1037"/>
        <pc:sldMkLst>
          <pc:docMk/>
          <pc:sldMk cId="1867250381" sldId="343"/>
        </pc:sldMkLst>
        <pc:spChg chg="mod">
          <ac:chgData name="Kristen Tripet" userId="bbbc72c7-4aa7-48ca-8be3-2c3fcdde63a0" providerId="ADAL" clId="{86D7314E-4FD8-4D34-9023-BB6076DDD9EF}" dt="2024-06-06T06:22:31.741" v="2037" actId="20577"/>
          <ac:spMkLst>
            <pc:docMk/>
            <pc:sldMk cId="1867250381" sldId="343"/>
            <ac:spMk id="2" creationId="{75BC0095-B430-0A9A-D749-43A7D4EDD1E6}"/>
          </ac:spMkLst>
        </pc:spChg>
        <pc:spChg chg="mod">
          <ac:chgData name="Kristen Tripet" userId="bbbc72c7-4aa7-48ca-8be3-2c3fcdde63a0" providerId="ADAL" clId="{86D7314E-4FD8-4D34-9023-BB6076DDD9EF}" dt="2024-06-06T04:32:25.436" v="1162" actId="20577"/>
          <ac:spMkLst>
            <pc:docMk/>
            <pc:sldMk cId="1867250381" sldId="343"/>
            <ac:spMk id="6" creationId="{9836C27D-34A0-5478-65E1-C194C8613872}"/>
          </ac:spMkLst>
        </pc:spChg>
        <pc:spChg chg="mod">
          <ac:chgData name="Kristen Tripet" userId="bbbc72c7-4aa7-48ca-8be3-2c3fcdde63a0" providerId="ADAL" clId="{86D7314E-4FD8-4D34-9023-BB6076DDD9EF}" dt="2024-06-06T04:32:02.248" v="1151" actId="20577"/>
          <ac:spMkLst>
            <pc:docMk/>
            <pc:sldMk cId="1867250381" sldId="343"/>
            <ac:spMk id="7" creationId="{C2313048-6221-25EA-BDAD-846E7E83BC3B}"/>
          </ac:spMkLst>
        </pc:spChg>
        <pc:spChg chg="add del mod">
          <ac:chgData name="Kristen Tripet" userId="bbbc72c7-4aa7-48ca-8be3-2c3fcdde63a0" providerId="ADAL" clId="{86D7314E-4FD8-4D34-9023-BB6076DDD9EF}" dt="2024-06-06T06:16:16.841" v="1907" actId="21"/>
          <ac:spMkLst>
            <pc:docMk/>
            <pc:sldMk cId="1867250381" sldId="343"/>
            <ac:spMk id="119" creationId="{71E1A307-471A-5CA5-B154-21EE7C8854F9}"/>
          </ac:spMkLst>
        </pc:spChg>
        <pc:spChg chg="add mod">
          <ac:chgData name="Kristen Tripet" userId="bbbc72c7-4aa7-48ca-8be3-2c3fcdde63a0" providerId="ADAL" clId="{86D7314E-4FD8-4D34-9023-BB6076DDD9EF}" dt="2024-06-06T06:16:05.969" v="1905" actId="1035"/>
          <ac:spMkLst>
            <pc:docMk/>
            <pc:sldMk cId="1867250381" sldId="343"/>
            <ac:spMk id="120" creationId="{0ED0D678-351A-B581-E94E-608839C15040}"/>
          </ac:spMkLst>
        </pc:spChg>
        <pc:spChg chg="add mod">
          <ac:chgData name="Kristen Tripet" userId="bbbc72c7-4aa7-48ca-8be3-2c3fcdde63a0" providerId="ADAL" clId="{86D7314E-4FD8-4D34-9023-BB6076DDD9EF}" dt="2024-06-06T06:16:11.676" v="1906"/>
          <ac:spMkLst>
            <pc:docMk/>
            <pc:sldMk cId="1867250381" sldId="343"/>
            <ac:spMk id="122" creationId="{761BBB69-9419-8DD5-B0A1-8DB53FA96587}"/>
          </ac:spMkLst>
        </pc:spChg>
        <pc:spChg chg="add mod">
          <ac:chgData name="Kristen Tripet" userId="bbbc72c7-4aa7-48ca-8be3-2c3fcdde63a0" providerId="ADAL" clId="{86D7314E-4FD8-4D34-9023-BB6076DDD9EF}" dt="2024-06-06T06:16:11.676" v="1906"/>
          <ac:spMkLst>
            <pc:docMk/>
            <pc:sldMk cId="1867250381" sldId="343"/>
            <ac:spMk id="123" creationId="{C21EF9EC-739F-04E1-2265-E2339E2B729E}"/>
          </ac:spMkLst>
        </pc:spChg>
        <pc:spChg chg="add mod">
          <ac:chgData name="Kristen Tripet" userId="bbbc72c7-4aa7-48ca-8be3-2c3fcdde63a0" providerId="ADAL" clId="{86D7314E-4FD8-4D34-9023-BB6076DDD9EF}" dt="2024-06-06T06:16:19.614" v="1908"/>
          <ac:spMkLst>
            <pc:docMk/>
            <pc:sldMk cId="1867250381" sldId="343"/>
            <ac:spMk id="124" creationId="{71E1A307-471A-5CA5-B154-21EE7C8854F9}"/>
          </ac:spMkLst>
        </pc:spChg>
        <pc:spChg chg="add mod">
          <ac:chgData name="Kristen Tripet" userId="bbbc72c7-4aa7-48ca-8be3-2c3fcdde63a0" providerId="ADAL" clId="{86D7314E-4FD8-4D34-9023-BB6076DDD9EF}" dt="2024-06-06T06:17:38.309" v="1963" actId="20577"/>
          <ac:spMkLst>
            <pc:docMk/>
            <pc:sldMk cId="1867250381" sldId="343"/>
            <ac:spMk id="125" creationId="{E9421083-F117-9153-D5B8-F0976949D2D9}"/>
          </ac:spMkLst>
        </pc:spChg>
        <pc:spChg chg="add mod">
          <ac:chgData name="Kristen Tripet" userId="bbbc72c7-4aa7-48ca-8be3-2c3fcdde63a0" providerId="ADAL" clId="{86D7314E-4FD8-4D34-9023-BB6076DDD9EF}" dt="2024-06-06T06:18:17.014" v="1974" actId="1038"/>
          <ac:spMkLst>
            <pc:docMk/>
            <pc:sldMk cId="1867250381" sldId="343"/>
            <ac:spMk id="126" creationId="{069526FF-0891-8226-88ED-6F8129EFCBA0}"/>
          </ac:spMkLst>
        </pc:spChg>
        <pc:spChg chg="add mod">
          <ac:chgData name="Kristen Tripet" userId="bbbc72c7-4aa7-48ca-8be3-2c3fcdde63a0" providerId="ADAL" clId="{86D7314E-4FD8-4D34-9023-BB6076DDD9EF}" dt="2024-06-06T06:18:59.102" v="1982" actId="20577"/>
          <ac:spMkLst>
            <pc:docMk/>
            <pc:sldMk cId="1867250381" sldId="343"/>
            <ac:spMk id="127" creationId="{8F2298D4-1522-7167-F988-8C28692D56FA}"/>
          </ac:spMkLst>
        </pc:spChg>
        <pc:spChg chg="add mod">
          <ac:chgData name="Kristen Tripet" userId="bbbc72c7-4aa7-48ca-8be3-2c3fcdde63a0" providerId="ADAL" clId="{86D7314E-4FD8-4D34-9023-BB6076DDD9EF}" dt="2024-06-06T06:19:53.118" v="2010" actId="20577"/>
          <ac:spMkLst>
            <pc:docMk/>
            <pc:sldMk cId="1867250381" sldId="343"/>
            <ac:spMk id="128" creationId="{C02324CC-B837-3A6C-1BAD-23FD601460B2}"/>
          </ac:spMkLst>
        </pc:spChg>
        <pc:grpChg chg="add 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3" creationId="{569EF0A2-7E94-8A16-EBBE-F347721EE0B1}"/>
          </ac:grpSpMkLst>
        </pc:grpChg>
        <pc:grpChg chg="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4" creationId="{F7589657-02BD-5817-480D-9EF00BE2A74A}"/>
          </ac:grpSpMkLst>
        </pc:grpChg>
        <pc:grpChg chg="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5" creationId="{90CBE6FF-4FC3-A55D-6D3A-E87F9340176E}"/>
          </ac:grpSpMkLst>
        </pc:grpChg>
        <pc:grpChg chg="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6" creationId="{EEBCD7D7-FBBA-8951-0757-09D669400A4C}"/>
          </ac:grpSpMkLst>
        </pc:grpChg>
        <pc:grpChg chg="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7" creationId="{3EEB7AAE-EB0E-E114-0637-FED827608390}"/>
          </ac:grpSpMkLst>
        </pc:grpChg>
        <pc:grpChg chg="mod">
          <ac:chgData name="Kristen Tripet" userId="bbbc72c7-4aa7-48ca-8be3-2c3fcdde63a0" providerId="ADAL" clId="{86D7314E-4FD8-4D34-9023-BB6076DDD9EF}" dt="2024-06-06T04:59:04.112" v="1589"/>
          <ac:grpSpMkLst>
            <pc:docMk/>
            <pc:sldMk cId="1867250381" sldId="343"/>
            <ac:grpSpMk id="18" creationId="{1B4BD9E3-DD00-299C-2E0A-DF7189CFCF8B}"/>
          </ac:grpSpMkLst>
        </pc:grpChg>
        <pc:grpChg chg="add mod">
          <ac:chgData name="Kristen Tripet" userId="bbbc72c7-4aa7-48ca-8be3-2c3fcdde63a0" providerId="ADAL" clId="{86D7314E-4FD8-4D34-9023-BB6076DDD9EF}" dt="2024-06-06T06:09:28.261" v="1811"/>
          <ac:grpSpMkLst>
            <pc:docMk/>
            <pc:sldMk cId="1867250381" sldId="343"/>
            <ac:grpSpMk id="74" creationId="{75CB2F68-5A1D-C986-1254-41A03461C697}"/>
          </ac:grpSpMkLst>
        </pc:grpChg>
        <pc:grpChg chg="add mod">
          <ac:chgData name="Kristen Tripet" userId="bbbc72c7-4aa7-48ca-8be3-2c3fcdde63a0" providerId="ADAL" clId="{86D7314E-4FD8-4D34-9023-BB6076DDD9EF}" dt="2024-06-06T06:09:28.261" v="1811"/>
          <ac:grpSpMkLst>
            <pc:docMk/>
            <pc:sldMk cId="1867250381" sldId="343"/>
            <ac:grpSpMk id="77" creationId="{DDC04A5E-97C6-24B9-C97D-82E0EE583B8B}"/>
          </ac:grpSpMkLst>
        </pc:grpChg>
        <pc:picChg chg="add del mod">
          <ac:chgData name="Kristen Tripet" userId="bbbc72c7-4aa7-48ca-8be3-2c3fcdde63a0" providerId="ADAL" clId="{86D7314E-4FD8-4D34-9023-BB6076DDD9EF}" dt="2024-06-06T04:31:27.440" v="1142" actId="478"/>
          <ac:picMkLst>
            <pc:docMk/>
            <pc:sldMk cId="1867250381" sldId="343"/>
            <ac:picMk id="8" creationId="{295C88C9-47E3-54D8-01C3-3FD1BB9A2197}"/>
          </ac:picMkLst>
        </pc:picChg>
        <pc:picChg chg="add mod">
          <ac:chgData name="Kristen Tripet" userId="bbbc72c7-4aa7-48ca-8be3-2c3fcdde63a0" providerId="ADAL" clId="{86D7314E-4FD8-4D34-9023-BB6076DDD9EF}" dt="2024-06-06T04:31:57.058" v="1147" actId="1076"/>
          <ac:picMkLst>
            <pc:docMk/>
            <pc:sldMk cId="1867250381" sldId="343"/>
            <ac:picMk id="10" creationId="{4330F087-9762-48CE-2683-2B08504AF964}"/>
          </ac:picMkLst>
        </pc:picChg>
        <pc:picChg chg="add mod ord">
          <ac:chgData name="Kristen Tripet" userId="bbbc72c7-4aa7-48ca-8be3-2c3fcdde63a0" providerId="ADAL" clId="{86D7314E-4FD8-4D34-9023-BB6076DDD9EF}" dt="2024-06-06T23:38:50.014" v="2442" actId="1037"/>
          <ac:picMkLst>
            <pc:docMk/>
            <pc:sldMk cId="1867250381" sldId="343"/>
            <ac:picMk id="12" creationId="{6787CCAE-34E1-F18E-D4E2-90420057974E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19" creationId="{29795DFE-B09A-2CFF-472C-2E06791EB76B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0" creationId="{111270E2-1981-B908-B2A2-D1CAE8603592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1" creationId="{D688EAB7-EB3D-3D6D-2EDE-5BDA83ECDC59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2" creationId="{12243775-CE3A-035A-F3E3-F1ECB9714F38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3" creationId="{7624E3D5-24D1-A939-FF2D-8F2865FE3E06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4" creationId="{8DE7412D-2028-D652-D179-2ED96DA336DE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5" creationId="{0BECE849-8E86-7567-5BAF-E4AD45BF1F74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6" creationId="{5A95152E-8A07-9CD8-98EC-DAAED3577CB3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7" creationId="{3ED65498-A5AA-0899-2F42-AFB35FF6B798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8" creationId="{A74D31DF-7E86-14DD-EC3D-846C26E4C3FC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29" creationId="{D19B11BB-BFA9-DCB0-C4B5-27D4A2E57D8B}"/>
          </ac:picMkLst>
        </pc:picChg>
        <pc:picChg chg="mod">
          <ac:chgData name="Kristen Tripet" userId="bbbc72c7-4aa7-48ca-8be3-2c3fcdde63a0" providerId="ADAL" clId="{86D7314E-4FD8-4D34-9023-BB6076DDD9EF}" dt="2024-06-06T04:59:04.112" v="1589"/>
          <ac:picMkLst>
            <pc:docMk/>
            <pc:sldMk cId="1867250381" sldId="343"/>
            <ac:picMk id="30" creationId="{EA8DDDC0-F82B-58BB-0AF5-00A151E4E1B3}"/>
          </ac:picMkLst>
        </pc:picChg>
        <pc:picChg chg="add del mod">
          <ac:chgData name="Kristen Tripet" userId="bbbc72c7-4aa7-48ca-8be3-2c3fcdde63a0" providerId="ADAL" clId="{86D7314E-4FD8-4D34-9023-BB6076DDD9EF}" dt="2024-06-06T06:06:46.792" v="1782" actId="478"/>
          <ac:picMkLst>
            <pc:docMk/>
            <pc:sldMk cId="1867250381" sldId="343"/>
            <ac:picMk id="31" creationId="{52972CB7-B817-787E-9A53-F88F4AAC1D38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2" creationId="{BF98FC0C-289A-D3A5-A89E-481C6584D1A8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3" creationId="{7FCC6482-7C46-4552-7436-98E9DEF4C0BA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4" creationId="{A5B476F7-B156-C142-C013-621616D56F56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5" creationId="{0819075D-5685-6DDC-2F55-F174F8D413B1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6" creationId="{08FEFAC3-2A47-FE89-7249-32DD5D1555E7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7" creationId="{8E2A3872-4489-D7CC-3479-E501ED296B4B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8" creationId="{93571BEA-26EA-850D-8830-5A9E9196B80E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39" creationId="{E17F7FE2-6C19-22B1-C497-C6F6B733B0BD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0" creationId="{F3CF6BE7-4852-60EF-7520-91CB3B2FE68B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1" creationId="{12C5F7EB-BA4B-A2D7-E917-BD95B63A9FA4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2" creationId="{BBB5073C-A5D9-73CF-AD2F-F88F36938832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3" creationId="{717964B1-D651-EB9D-CBEF-2E11DC772201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4" creationId="{8EDF923E-459C-8770-1FB5-8D3DF8FBBC97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5" creationId="{8A6831E6-0CF1-BAC3-F80A-34CEDD578757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6" creationId="{B3CB44CA-D3C7-FB1E-4C51-A5D55F1AEE45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7" creationId="{CC4A8E0C-8F5A-378A-7BE4-ACCC0999F3D5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48" creationId="{7182383A-327E-5A80-AB64-30319804E90A}"/>
          </ac:picMkLst>
        </pc:picChg>
        <pc:picChg chg="del">
          <ac:chgData name="Kristen Tripet" userId="bbbc72c7-4aa7-48ca-8be3-2c3fcdde63a0" providerId="ADAL" clId="{86D7314E-4FD8-4D34-9023-BB6076DDD9EF}" dt="2024-06-06T04:32:29.545" v="1163" actId="478"/>
          <ac:picMkLst>
            <pc:docMk/>
            <pc:sldMk cId="1867250381" sldId="343"/>
            <ac:picMk id="49" creationId="{923B996A-215F-2EAC-B4B5-D9FE9E328967}"/>
          </ac:picMkLst>
        </pc:picChg>
        <pc:picChg chg="del">
          <ac:chgData name="Kristen Tripet" userId="bbbc72c7-4aa7-48ca-8be3-2c3fcdde63a0" providerId="ADAL" clId="{86D7314E-4FD8-4D34-9023-BB6076DDD9EF}" dt="2024-06-06T04:32:30.833" v="1164" actId="478"/>
          <ac:picMkLst>
            <pc:docMk/>
            <pc:sldMk cId="1867250381" sldId="343"/>
            <ac:picMk id="50" creationId="{BFAEE516-7DCF-81A5-3EF2-40F181B701EB}"/>
          </ac:picMkLst>
        </pc:picChg>
        <pc:picChg chg="add mod">
          <ac:chgData name="Kristen Tripet" userId="bbbc72c7-4aa7-48ca-8be3-2c3fcdde63a0" providerId="ADAL" clId="{86D7314E-4FD8-4D34-9023-BB6076DDD9EF}" dt="2024-06-06T06:06:47.398" v="1783"/>
          <ac:picMkLst>
            <pc:docMk/>
            <pc:sldMk cId="1867250381" sldId="343"/>
            <ac:picMk id="51" creationId="{9B7FE8A5-2E09-894B-80D5-011CDE129661}"/>
          </ac:picMkLst>
        </pc:picChg>
        <pc:picChg chg="add del mod">
          <ac:chgData name="Kristen Tripet" userId="bbbc72c7-4aa7-48ca-8be3-2c3fcdde63a0" providerId="ADAL" clId="{86D7314E-4FD8-4D34-9023-BB6076DDD9EF}" dt="2024-06-06T06:07:23.370" v="1797" actId="478"/>
          <ac:picMkLst>
            <pc:docMk/>
            <pc:sldMk cId="1867250381" sldId="343"/>
            <ac:picMk id="52" creationId="{6450ACD4-B368-BE38-2651-E22A7F9B8A01}"/>
          </ac:picMkLst>
        </pc:picChg>
        <pc:picChg chg="del">
          <ac:chgData name="Kristen Tripet" userId="bbbc72c7-4aa7-48ca-8be3-2c3fcdde63a0" providerId="ADAL" clId="{86D7314E-4FD8-4D34-9023-BB6076DDD9EF}" dt="2024-06-06T04:31:48.282" v="1146" actId="478"/>
          <ac:picMkLst>
            <pc:docMk/>
            <pc:sldMk cId="1867250381" sldId="343"/>
            <ac:picMk id="53" creationId="{2954BC13-F584-13B4-C513-FCAF1B07C93A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54" creationId="{C8D95A0A-F6CD-2145-02EE-C61D8CC854E9}"/>
          </ac:picMkLst>
        </pc:picChg>
        <pc:picChg chg="del">
          <ac:chgData name="Kristen Tripet" userId="bbbc72c7-4aa7-48ca-8be3-2c3fcdde63a0" providerId="ADAL" clId="{86D7314E-4FD8-4D34-9023-BB6076DDD9EF}" dt="2024-06-06T04:32:18.687" v="1154" actId="478"/>
          <ac:picMkLst>
            <pc:docMk/>
            <pc:sldMk cId="1867250381" sldId="343"/>
            <ac:picMk id="55" creationId="{CAE897FC-8EF9-6E7F-9D28-6F8C363E3E56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56" creationId="{83F0F3FC-89FA-8140-EEA2-3F8F0BF721FE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57" creationId="{21B9BF55-956F-8AAD-D6BA-08D0AE3D4143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58" creationId="{B517D859-9B5C-363B-1FD4-6124EC3AE455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59" creationId="{698E2D29-4066-6C7A-EF1E-618853F4C128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0" creationId="{F63E2D36-9D05-D5EC-2BBE-9CCDB2D411FA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1" creationId="{4269B40F-D287-3E60-3BF6-AB89D710C055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2" creationId="{4D9BEFCF-F3BF-4A89-A6DC-49D7BB5039DC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3" creationId="{A019C66B-B7DD-F4BA-C225-043C85AF0676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4" creationId="{6D3C89ED-6EFD-BB99-9EEA-B5E20386621F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5" creationId="{6F381B20-618C-C05B-51DB-FE69ACDC1E85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6" creationId="{F68906EA-7393-0FC9-5C5F-6D35A7C43896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7" creationId="{4A1306A5-7F3A-D297-F8B2-7443C5DB3966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8" creationId="{B9D85AE4-7F5D-81D3-7789-ADA2A7B3A815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69" creationId="{83BD2F02-45B2-E74B-B520-DA03C3EFF195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70" creationId="{5AA71DE7-EBA1-7810-DF12-269B28B5F936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71" creationId="{071EDB9C-1AA6-7DFC-7D08-A927AC031EE8}"/>
          </ac:picMkLst>
        </pc:picChg>
        <pc:picChg chg="add mod">
          <ac:chgData name="Kristen Tripet" userId="bbbc72c7-4aa7-48ca-8be3-2c3fcdde63a0" providerId="ADAL" clId="{86D7314E-4FD8-4D34-9023-BB6076DDD9EF}" dt="2024-06-06T06:07:24.008" v="1798"/>
          <ac:picMkLst>
            <pc:docMk/>
            <pc:sldMk cId="1867250381" sldId="343"/>
            <ac:picMk id="72" creationId="{42363231-5B39-E761-8B2E-7C9FEB6BE83B}"/>
          </ac:picMkLst>
        </pc:picChg>
        <pc:picChg chg="add del mod">
          <ac:chgData name="Kristen Tripet" userId="bbbc72c7-4aa7-48ca-8be3-2c3fcdde63a0" providerId="ADAL" clId="{86D7314E-4FD8-4D34-9023-BB6076DDD9EF}" dt="2024-06-06T06:09:58.062" v="1815" actId="478"/>
          <ac:picMkLst>
            <pc:docMk/>
            <pc:sldMk cId="1867250381" sldId="343"/>
            <ac:picMk id="73" creationId="{527DAEAB-A76F-177E-2BDC-440192CD2FCA}"/>
          </ac:picMkLst>
        </pc:picChg>
        <pc:picChg chg="mod">
          <ac:chgData name="Kristen Tripet" userId="bbbc72c7-4aa7-48ca-8be3-2c3fcdde63a0" providerId="ADAL" clId="{86D7314E-4FD8-4D34-9023-BB6076DDD9EF}" dt="2024-06-06T06:09:28.261" v="1811"/>
          <ac:picMkLst>
            <pc:docMk/>
            <pc:sldMk cId="1867250381" sldId="343"/>
            <ac:picMk id="75" creationId="{132EACB2-80AE-8714-04EF-62400CE7DBB4}"/>
          </ac:picMkLst>
        </pc:picChg>
        <pc:picChg chg="mod">
          <ac:chgData name="Kristen Tripet" userId="bbbc72c7-4aa7-48ca-8be3-2c3fcdde63a0" providerId="ADAL" clId="{86D7314E-4FD8-4D34-9023-BB6076DDD9EF}" dt="2024-06-06T06:09:28.261" v="1811"/>
          <ac:picMkLst>
            <pc:docMk/>
            <pc:sldMk cId="1867250381" sldId="343"/>
            <ac:picMk id="76" creationId="{78A53742-B115-D34A-F7DB-BC8B02E7659A}"/>
          </ac:picMkLst>
        </pc:picChg>
        <pc:picChg chg="mod">
          <ac:chgData name="Kristen Tripet" userId="bbbc72c7-4aa7-48ca-8be3-2c3fcdde63a0" providerId="ADAL" clId="{86D7314E-4FD8-4D34-9023-BB6076DDD9EF}" dt="2024-06-06T06:09:28.261" v="1811"/>
          <ac:picMkLst>
            <pc:docMk/>
            <pc:sldMk cId="1867250381" sldId="343"/>
            <ac:picMk id="78" creationId="{5A505AFD-7C25-9D01-5D97-2C7706200B77}"/>
          </ac:picMkLst>
        </pc:picChg>
        <pc:picChg chg="mod">
          <ac:chgData name="Kristen Tripet" userId="bbbc72c7-4aa7-48ca-8be3-2c3fcdde63a0" providerId="ADAL" clId="{86D7314E-4FD8-4D34-9023-BB6076DDD9EF}" dt="2024-06-06T06:09:28.261" v="1811"/>
          <ac:picMkLst>
            <pc:docMk/>
            <pc:sldMk cId="1867250381" sldId="343"/>
            <ac:picMk id="79" creationId="{524640AD-09DB-18D6-0CAB-EE7187FF15B9}"/>
          </ac:picMkLst>
        </pc:picChg>
        <pc:picChg chg="add mod">
          <ac:chgData name="Kristen Tripet" userId="bbbc72c7-4aa7-48ca-8be3-2c3fcdde63a0" providerId="ADAL" clId="{86D7314E-4FD8-4D34-9023-BB6076DDD9EF}" dt="2024-06-06T06:17:45.440" v="1964" actId="1076"/>
          <ac:picMkLst>
            <pc:docMk/>
            <pc:sldMk cId="1867250381" sldId="343"/>
            <ac:picMk id="80" creationId="{1EA1049F-CDE4-DD45-C834-D742A8227BD7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1" creationId="{7F6D3161-138E-FFA1-DEAB-962C69EF01AC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2" creationId="{D6836BCC-7748-49D8-35C1-08F2AEE6E403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3" creationId="{443C2A8C-AD9B-C616-835E-E4A5700DBE73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4" creationId="{55F4EAE7-1B68-4950-977A-31A2199CE978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5" creationId="{5278DCA3-5915-FE33-79E5-D3D30C7A5A05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6" creationId="{4210CE0A-E8DB-BEC1-9BDF-A44509731362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7" creationId="{84408C18-1A1F-C1CF-0C3F-1020A84A4C40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8" creationId="{5E8D7668-77EA-FAA0-9498-4BC1099D08B8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89" creationId="{8DF498F0-4570-A8FA-93FB-87B987DD12B7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0" creationId="{61382FEA-9772-A1D4-FA41-B2C9D9CF25CA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1" creationId="{4FF21EEF-8BA0-4681-792F-95403FD4375A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2" creationId="{9FA34ACD-6FF5-A499-80EF-B83D58191C5D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3" creationId="{79B686C4-B206-185F-6498-4C7DB1098E60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4" creationId="{5788763D-C705-E3CF-5C88-C0212FE9456E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5" creationId="{F79405F0-54A0-E259-A652-EC88AC1550B2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6" creationId="{F70E22C9-684E-67E4-4211-DDB2B99BA84C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7" creationId="{D053599D-9A72-5FC5-6606-EBCDC45C648C}"/>
          </ac:picMkLst>
        </pc:picChg>
        <pc:picChg chg="add mod">
          <ac:chgData name="Kristen Tripet" userId="bbbc72c7-4aa7-48ca-8be3-2c3fcdde63a0" providerId="ADAL" clId="{86D7314E-4FD8-4D34-9023-BB6076DDD9EF}" dt="2024-06-06T06:11:02.506" v="1843"/>
          <ac:picMkLst>
            <pc:docMk/>
            <pc:sldMk cId="1867250381" sldId="343"/>
            <ac:picMk id="98" creationId="{A48A2A78-A28A-4847-29D6-63D66CE91DB7}"/>
          </ac:picMkLst>
        </pc:picChg>
        <pc:picChg chg="add del mod">
          <ac:chgData name="Kristen Tripet" userId="bbbc72c7-4aa7-48ca-8be3-2c3fcdde63a0" providerId="ADAL" clId="{86D7314E-4FD8-4D34-9023-BB6076DDD9EF}" dt="2024-06-06T06:11:25.623" v="1847" actId="478"/>
          <ac:picMkLst>
            <pc:docMk/>
            <pc:sldMk cId="1867250381" sldId="343"/>
            <ac:picMk id="99" creationId="{0A74A9F1-FAB2-D937-FBC9-869C3D4F0B73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0" creationId="{58973BE1-4340-78F0-B743-B0A4C0E4756E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1" creationId="{CEDA5D0D-C4F2-A755-300F-442692506999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2" creationId="{F19684D2-E459-55CE-89B6-88192026173F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3" creationId="{E9FE7704-5071-41C4-DF5C-13031959D768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4" creationId="{AD616189-D0DE-2469-2069-3CC23754C283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5" creationId="{469C35AC-CB91-1010-61FC-E2091BB66369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6" creationId="{EEB704AB-801E-7D06-B7D0-EFB25B6D79C0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7" creationId="{ACFD332D-FE8E-D797-035A-3CCC98FFBDD6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8" creationId="{74E47744-C986-E031-E8E5-A734EB676BEB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09" creationId="{0B920F39-C70A-C34F-C1FA-01EB61925832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0" creationId="{3A83EC72-3C51-B83C-8B27-D6E2A1F46DEA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1" creationId="{F09E7C03-4233-0311-4C00-5CB71EF72C29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2" creationId="{32C685B9-64B5-875B-51DC-28B4DCF24E54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3" creationId="{F76C7719-487A-28AC-FBD0-382EFBCD9C60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4" creationId="{F97752D3-EDF3-B24B-9D32-55F2119C50ED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5" creationId="{C6C3CB06-2A09-0C73-7050-90DCAA29FB77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6" creationId="{348D6611-8D79-D9D7-5918-06B9BB2D8D0A}"/>
          </ac:picMkLst>
        </pc:picChg>
        <pc:picChg chg="add mod">
          <ac:chgData name="Kristen Tripet" userId="bbbc72c7-4aa7-48ca-8be3-2c3fcdde63a0" providerId="ADAL" clId="{86D7314E-4FD8-4D34-9023-BB6076DDD9EF}" dt="2024-06-06T06:12:26.769" v="1861"/>
          <ac:picMkLst>
            <pc:docMk/>
            <pc:sldMk cId="1867250381" sldId="343"/>
            <ac:picMk id="117" creationId="{863E55FC-7C85-00A4-B55D-E53B3AA1CF71}"/>
          </ac:picMkLst>
        </pc:picChg>
        <pc:picChg chg="add mod">
          <ac:chgData name="Kristen Tripet" userId="bbbc72c7-4aa7-48ca-8be3-2c3fcdde63a0" providerId="ADAL" clId="{86D7314E-4FD8-4D34-9023-BB6076DDD9EF}" dt="2024-06-06T06:22:09.126" v="2033" actId="1076"/>
          <ac:picMkLst>
            <pc:docMk/>
            <pc:sldMk cId="1867250381" sldId="343"/>
            <ac:picMk id="118" creationId="{AA396575-CD7D-404A-6329-2FA8DADB0482}"/>
          </ac:picMkLst>
        </pc:picChg>
        <pc:picChg chg="add mod">
          <ac:chgData name="Kristen Tripet" userId="bbbc72c7-4aa7-48ca-8be3-2c3fcdde63a0" providerId="ADAL" clId="{86D7314E-4FD8-4D34-9023-BB6076DDD9EF}" dt="2024-06-06T06:16:11.676" v="1906"/>
          <ac:picMkLst>
            <pc:docMk/>
            <pc:sldMk cId="1867250381" sldId="343"/>
            <ac:picMk id="121" creationId="{C360DA63-D06C-9F65-C1B7-16C080ABA145}"/>
          </ac:picMkLst>
        </pc:picChg>
      </pc:sldChg>
      <pc:sldChg chg="addSp del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322145879" sldId="344"/>
        </pc:sldMkLst>
        <pc:spChg chg="add mod">
          <ac:chgData name="Kristen Tripet" userId="bbbc72c7-4aa7-48ca-8be3-2c3fcdde63a0" providerId="ADAL" clId="{86D7314E-4FD8-4D34-9023-BB6076DDD9EF}" dt="2024-06-06T04:38:18.398" v="1267" actId="164"/>
          <ac:spMkLst>
            <pc:docMk/>
            <pc:sldMk cId="322145879" sldId="344"/>
            <ac:spMk id="15" creationId="{22DD464A-723B-30A7-F7FC-98920941C7A3}"/>
          </ac:spMkLst>
        </pc:spChg>
        <pc:spChg chg="add mod">
          <ac:chgData name="Kristen Tripet" userId="bbbc72c7-4aa7-48ca-8be3-2c3fcdde63a0" providerId="ADAL" clId="{86D7314E-4FD8-4D34-9023-BB6076DDD9EF}" dt="2024-06-06T04:38:10.746" v="1264" actId="164"/>
          <ac:spMkLst>
            <pc:docMk/>
            <pc:sldMk cId="322145879" sldId="344"/>
            <ac:spMk id="16" creationId="{F93C901B-812E-51FF-3C72-076A7A5120EB}"/>
          </ac:spMkLst>
        </pc:spChg>
        <pc:spChg chg="add mod">
          <ac:chgData name="Kristen Tripet" userId="bbbc72c7-4aa7-48ca-8be3-2c3fcdde63a0" providerId="ADAL" clId="{86D7314E-4FD8-4D34-9023-BB6076DDD9EF}" dt="2024-06-06T04:38:10.746" v="1264" actId="164"/>
          <ac:spMkLst>
            <pc:docMk/>
            <pc:sldMk cId="322145879" sldId="344"/>
            <ac:spMk id="17" creationId="{AC54885C-E5BF-0D10-0DA4-62FEF3A61C27}"/>
          </ac:spMkLst>
        </pc:spChg>
        <pc:spChg chg="mod">
          <ac:chgData name="Kristen Tripet" userId="bbbc72c7-4aa7-48ca-8be3-2c3fcdde63a0" providerId="ADAL" clId="{86D7314E-4FD8-4D34-9023-BB6076DDD9EF}" dt="2024-06-06T04:38:40.806" v="1272"/>
          <ac:spMkLst>
            <pc:docMk/>
            <pc:sldMk cId="322145879" sldId="344"/>
            <ac:spMk id="22" creationId="{8309BC99-1CC1-6F22-FD7D-E92F7E150E2A}"/>
          </ac:spMkLst>
        </pc:spChg>
        <pc:spChg chg="mod">
          <ac:chgData name="Kristen Tripet" userId="bbbc72c7-4aa7-48ca-8be3-2c3fcdde63a0" providerId="ADAL" clId="{86D7314E-4FD8-4D34-9023-BB6076DDD9EF}" dt="2024-06-06T04:38:40.806" v="1272"/>
          <ac:spMkLst>
            <pc:docMk/>
            <pc:sldMk cId="322145879" sldId="344"/>
            <ac:spMk id="23" creationId="{FD3CF2E7-2C13-6472-6388-14CAF6FDDB63}"/>
          </ac:spMkLst>
        </pc:spChg>
        <pc:spChg chg="mod">
          <ac:chgData name="Kristen Tripet" userId="bbbc72c7-4aa7-48ca-8be3-2c3fcdde63a0" providerId="ADAL" clId="{86D7314E-4FD8-4D34-9023-BB6076DDD9EF}" dt="2024-06-06T04:39:13.260" v="1280"/>
          <ac:spMkLst>
            <pc:docMk/>
            <pc:sldMk cId="322145879" sldId="344"/>
            <ac:spMk id="28" creationId="{22DD464A-723B-30A7-F7FC-98920941C7A3}"/>
          </ac:spMkLst>
        </pc:spChg>
        <pc:spChg chg="add del mod">
          <ac:chgData name="Kristen Tripet" userId="bbbc72c7-4aa7-48ca-8be3-2c3fcdde63a0" providerId="ADAL" clId="{86D7314E-4FD8-4D34-9023-BB6076DDD9EF}" dt="2024-06-06T04:43:39.995" v="1341" actId="21"/>
          <ac:spMkLst>
            <pc:docMk/>
            <pc:sldMk cId="322145879" sldId="344"/>
            <ac:spMk id="34" creationId="{69A8D824-184E-EF4D-EECF-07694919B1EE}"/>
          </ac:spMkLst>
        </pc:spChg>
        <pc:spChg chg="add del mod">
          <ac:chgData name="Kristen Tripet" userId="bbbc72c7-4aa7-48ca-8be3-2c3fcdde63a0" providerId="ADAL" clId="{86D7314E-4FD8-4D34-9023-BB6076DDD9EF}" dt="2024-06-06T04:43:52.036" v="1344" actId="21"/>
          <ac:spMkLst>
            <pc:docMk/>
            <pc:sldMk cId="322145879" sldId="344"/>
            <ac:spMk id="35" creationId="{88AA21DC-D531-332B-D09B-8EE8DA96F8A8}"/>
          </ac:spMkLst>
        </pc:spChg>
        <pc:spChg chg="add mod">
          <ac:chgData name="Kristen Tripet" userId="bbbc72c7-4aa7-48ca-8be3-2c3fcdde63a0" providerId="ADAL" clId="{86D7314E-4FD8-4D34-9023-BB6076DDD9EF}" dt="2024-06-06T04:43:40.576" v="1342"/>
          <ac:spMkLst>
            <pc:docMk/>
            <pc:sldMk cId="322145879" sldId="344"/>
            <ac:spMk id="37" creationId="{69A8D824-184E-EF4D-EECF-07694919B1EE}"/>
          </ac:spMkLst>
        </pc:spChg>
        <pc:spChg chg="add mod">
          <ac:chgData name="Kristen Tripet" userId="bbbc72c7-4aa7-48ca-8be3-2c3fcdde63a0" providerId="ADAL" clId="{86D7314E-4FD8-4D34-9023-BB6076DDD9EF}" dt="2024-06-06T04:43:52.777" v="1345"/>
          <ac:spMkLst>
            <pc:docMk/>
            <pc:sldMk cId="322145879" sldId="344"/>
            <ac:spMk id="40" creationId="{88AA21DC-D531-332B-D09B-8EE8DA96F8A8}"/>
          </ac:spMkLst>
        </pc:spChg>
        <pc:spChg chg="add del mod">
          <ac:chgData name="Kristen Tripet" userId="bbbc72c7-4aa7-48ca-8be3-2c3fcdde63a0" providerId="ADAL" clId="{86D7314E-4FD8-4D34-9023-BB6076DDD9EF}" dt="2024-06-06T04:49:27.560" v="1415" actId="21"/>
          <ac:spMkLst>
            <pc:docMk/>
            <pc:sldMk cId="322145879" sldId="344"/>
            <ac:spMk id="47" creationId="{0091A9AD-A0AF-1168-AF73-25025251F4A3}"/>
          </ac:spMkLst>
        </pc:spChg>
        <pc:spChg chg="add del mod">
          <ac:chgData name="Kristen Tripet" userId="bbbc72c7-4aa7-48ca-8be3-2c3fcdde63a0" providerId="ADAL" clId="{86D7314E-4FD8-4D34-9023-BB6076DDD9EF}" dt="2024-06-06T04:49:27.560" v="1415" actId="21"/>
          <ac:spMkLst>
            <pc:docMk/>
            <pc:sldMk cId="322145879" sldId="344"/>
            <ac:spMk id="48" creationId="{5A5602BD-AD5C-A95F-BFCF-26486071B4E0}"/>
          </ac:spMkLst>
        </pc:spChg>
        <pc:spChg chg="add del mod">
          <ac:chgData name="Kristen Tripet" userId="bbbc72c7-4aa7-48ca-8be3-2c3fcdde63a0" providerId="ADAL" clId="{86D7314E-4FD8-4D34-9023-BB6076DDD9EF}" dt="2024-06-06T04:49:27.560" v="1415" actId="21"/>
          <ac:spMkLst>
            <pc:docMk/>
            <pc:sldMk cId="322145879" sldId="344"/>
            <ac:spMk id="49" creationId="{C65DFF81-8B40-C46C-CD44-C5A591E350F1}"/>
          </ac:spMkLst>
        </pc:spChg>
        <pc:spChg chg="add mod">
          <ac:chgData name="Kristen Tripet" userId="bbbc72c7-4aa7-48ca-8be3-2c3fcdde63a0" providerId="ADAL" clId="{86D7314E-4FD8-4D34-9023-BB6076DDD9EF}" dt="2024-06-06T04:49:22.522" v="1414"/>
          <ac:spMkLst>
            <pc:docMk/>
            <pc:sldMk cId="322145879" sldId="344"/>
            <ac:spMk id="51" creationId="{C26AC6D2-F127-F864-742A-9E8C92D01191}"/>
          </ac:spMkLst>
        </pc:spChg>
        <pc:spChg chg="add mod">
          <ac:chgData name="Kristen Tripet" userId="bbbc72c7-4aa7-48ca-8be3-2c3fcdde63a0" providerId="ADAL" clId="{86D7314E-4FD8-4D34-9023-BB6076DDD9EF}" dt="2024-06-06T04:49:22.522" v="1414"/>
          <ac:spMkLst>
            <pc:docMk/>
            <pc:sldMk cId="322145879" sldId="344"/>
            <ac:spMk id="52" creationId="{53BD7D8A-2224-AEB0-E732-DDD864CE27C0}"/>
          </ac:spMkLst>
        </pc:spChg>
        <pc:spChg chg="add mod">
          <ac:chgData name="Kristen Tripet" userId="bbbc72c7-4aa7-48ca-8be3-2c3fcdde63a0" providerId="ADAL" clId="{86D7314E-4FD8-4D34-9023-BB6076DDD9EF}" dt="2024-06-06T04:49:22.522" v="1414"/>
          <ac:spMkLst>
            <pc:docMk/>
            <pc:sldMk cId="322145879" sldId="344"/>
            <ac:spMk id="53" creationId="{DC051F89-F48B-ED74-7609-88333D3A4A24}"/>
          </ac:spMkLst>
        </pc:spChg>
        <pc:spChg chg="add mod">
          <ac:chgData name="Kristen Tripet" userId="bbbc72c7-4aa7-48ca-8be3-2c3fcdde63a0" providerId="ADAL" clId="{86D7314E-4FD8-4D34-9023-BB6076DDD9EF}" dt="2024-06-06T04:49:28.115" v="1416"/>
          <ac:spMkLst>
            <pc:docMk/>
            <pc:sldMk cId="322145879" sldId="344"/>
            <ac:spMk id="55" creationId="{0091A9AD-A0AF-1168-AF73-25025251F4A3}"/>
          </ac:spMkLst>
        </pc:spChg>
        <pc:spChg chg="add mod">
          <ac:chgData name="Kristen Tripet" userId="bbbc72c7-4aa7-48ca-8be3-2c3fcdde63a0" providerId="ADAL" clId="{86D7314E-4FD8-4D34-9023-BB6076DDD9EF}" dt="2024-06-06T04:49:28.115" v="1416"/>
          <ac:spMkLst>
            <pc:docMk/>
            <pc:sldMk cId="322145879" sldId="344"/>
            <ac:spMk id="56" creationId="{5A5602BD-AD5C-A95F-BFCF-26486071B4E0}"/>
          </ac:spMkLst>
        </pc:spChg>
        <pc:spChg chg="add mod">
          <ac:chgData name="Kristen Tripet" userId="bbbc72c7-4aa7-48ca-8be3-2c3fcdde63a0" providerId="ADAL" clId="{86D7314E-4FD8-4D34-9023-BB6076DDD9EF}" dt="2024-06-06T04:49:28.115" v="1416"/>
          <ac:spMkLst>
            <pc:docMk/>
            <pc:sldMk cId="322145879" sldId="344"/>
            <ac:spMk id="57" creationId="{C65DFF81-8B40-C46C-CD44-C5A591E350F1}"/>
          </ac:spMkLst>
        </pc:spChg>
        <pc:spChg chg="add mod">
          <ac:chgData name="Kristen Tripet" userId="bbbc72c7-4aa7-48ca-8be3-2c3fcdde63a0" providerId="ADAL" clId="{86D7314E-4FD8-4D34-9023-BB6076DDD9EF}" dt="2024-06-06T04:50:37.221" v="1430" actId="164"/>
          <ac:spMkLst>
            <pc:docMk/>
            <pc:sldMk cId="322145879" sldId="344"/>
            <ac:spMk id="59" creationId="{A0E1EB7B-2195-3C35-C90E-9F8EFCA26F10}"/>
          </ac:spMkLst>
        </pc:spChg>
        <pc:spChg chg="add mod">
          <ac:chgData name="Kristen Tripet" userId="bbbc72c7-4aa7-48ca-8be3-2c3fcdde63a0" providerId="ADAL" clId="{86D7314E-4FD8-4D34-9023-BB6076DDD9EF}" dt="2024-06-06T04:50:37.221" v="1430" actId="164"/>
          <ac:spMkLst>
            <pc:docMk/>
            <pc:sldMk cId="322145879" sldId="344"/>
            <ac:spMk id="60" creationId="{9232C694-79BF-408E-5DAB-7268A9B79186}"/>
          </ac:spMkLst>
        </pc:spChg>
        <pc:spChg chg="add mod">
          <ac:chgData name="Kristen Tripet" userId="bbbc72c7-4aa7-48ca-8be3-2c3fcdde63a0" providerId="ADAL" clId="{86D7314E-4FD8-4D34-9023-BB6076DDD9EF}" dt="2024-06-06T04:50:37.221" v="1430" actId="164"/>
          <ac:spMkLst>
            <pc:docMk/>
            <pc:sldMk cId="322145879" sldId="344"/>
            <ac:spMk id="61" creationId="{4ABB1956-8461-8BFA-9D81-E897F3F1C4E1}"/>
          </ac:spMkLst>
        </pc:spChg>
        <pc:spChg chg="mod">
          <ac:chgData name="Kristen Tripet" userId="bbbc72c7-4aa7-48ca-8be3-2c3fcdde63a0" providerId="ADAL" clId="{86D7314E-4FD8-4D34-9023-BB6076DDD9EF}" dt="2024-06-06T04:50:39.704" v="1432"/>
          <ac:spMkLst>
            <pc:docMk/>
            <pc:sldMk cId="322145879" sldId="344"/>
            <ac:spMk id="65" creationId="{A0E1EB7B-2195-3C35-C90E-9F8EFCA26F10}"/>
          </ac:spMkLst>
        </pc:spChg>
        <pc:spChg chg="mod">
          <ac:chgData name="Kristen Tripet" userId="bbbc72c7-4aa7-48ca-8be3-2c3fcdde63a0" providerId="ADAL" clId="{86D7314E-4FD8-4D34-9023-BB6076DDD9EF}" dt="2024-06-06T04:50:39.704" v="1432"/>
          <ac:spMkLst>
            <pc:docMk/>
            <pc:sldMk cId="322145879" sldId="344"/>
            <ac:spMk id="66" creationId="{9232C694-79BF-408E-5DAB-7268A9B79186}"/>
          </ac:spMkLst>
        </pc:spChg>
        <pc:spChg chg="mod">
          <ac:chgData name="Kristen Tripet" userId="bbbc72c7-4aa7-48ca-8be3-2c3fcdde63a0" providerId="ADAL" clId="{86D7314E-4FD8-4D34-9023-BB6076DDD9EF}" dt="2024-06-06T04:50:39.704" v="1432"/>
          <ac:spMkLst>
            <pc:docMk/>
            <pc:sldMk cId="322145879" sldId="344"/>
            <ac:spMk id="67" creationId="{4ABB1956-8461-8BFA-9D81-E897F3F1C4E1}"/>
          </ac:spMkLst>
        </pc:spChg>
        <pc:spChg chg="mod">
          <ac:chgData name="Kristen Tripet" userId="bbbc72c7-4aa7-48ca-8be3-2c3fcdde63a0" providerId="ADAL" clId="{86D7314E-4FD8-4D34-9023-BB6076DDD9EF}" dt="2024-06-06T04:51:37.353" v="1449"/>
          <ac:spMkLst>
            <pc:docMk/>
            <pc:sldMk cId="322145879" sldId="344"/>
            <ac:spMk id="72" creationId="{762F489F-E15F-6838-19B5-AAC578095B57}"/>
          </ac:spMkLst>
        </pc:spChg>
        <pc:spChg chg="add mod">
          <ac:chgData name="Kristen Tripet" userId="bbbc72c7-4aa7-48ca-8be3-2c3fcdde63a0" providerId="ADAL" clId="{86D7314E-4FD8-4D34-9023-BB6076DDD9EF}" dt="2024-06-06T04:55:53.060" v="1520" actId="164"/>
          <ac:spMkLst>
            <pc:docMk/>
            <pc:sldMk cId="322145879" sldId="344"/>
            <ac:spMk id="78" creationId="{E8F12465-7252-725E-6831-594FDCF896B7}"/>
          </ac:spMkLst>
        </pc:spChg>
        <pc:spChg chg="add mod">
          <ac:chgData name="Kristen Tripet" userId="bbbc72c7-4aa7-48ca-8be3-2c3fcdde63a0" providerId="ADAL" clId="{86D7314E-4FD8-4D34-9023-BB6076DDD9EF}" dt="2024-06-06T04:55:53.060" v="1520" actId="164"/>
          <ac:spMkLst>
            <pc:docMk/>
            <pc:sldMk cId="322145879" sldId="344"/>
            <ac:spMk id="79" creationId="{C3E53054-1061-F667-299D-1935E0CFA35E}"/>
          </ac:spMkLst>
        </pc:spChg>
        <pc:spChg chg="mod">
          <ac:chgData name="Kristen Tripet" userId="bbbc72c7-4aa7-48ca-8be3-2c3fcdde63a0" providerId="ADAL" clId="{86D7314E-4FD8-4D34-9023-BB6076DDD9EF}" dt="2024-06-06T04:55:55.278" v="1522"/>
          <ac:spMkLst>
            <pc:docMk/>
            <pc:sldMk cId="322145879" sldId="344"/>
            <ac:spMk id="83" creationId="{E8F12465-7252-725E-6831-594FDCF896B7}"/>
          </ac:spMkLst>
        </pc:spChg>
        <pc:spChg chg="mod">
          <ac:chgData name="Kristen Tripet" userId="bbbc72c7-4aa7-48ca-8be3-2c3fcdde63a0" providerId="ADAL" clId="{86D7314E-4FD8-4D34-9023-BB6076DDD9EF}" dt="2024-06-06T04:55:55.278" v="1522"/>
          <ac:spMkLst>
            <pc:docMk/>
            <pc:sldMk cId="322145879" sldId="344"/>
            <ac:spMk id="84" creationId="{C3E53054-1061-F667-299D-1935E0CFA35E}"/>
          </ac:spMkLst>
        </pc:spChg>
        <pc:spChg chg="add mod">
          <ac:chgData name="Kristen Tripet" userId="bbbc72c7-4aa7-48ca-8be3-2c3fcdde63a0" providerId="ADAL" clId="{86D7314E-4FD8-4D34-9023-BB6076DDD9EF}" dt="2024-06-06T04:57:43.704" v="1567" actId="164"/>
          <ac:spMkLst>
            <pc:docMk/>
            <pc:sldMk cId="322145879" sldId="344"/>
            <ac:spMk id="86" creationId="{42C07992-2C61-F474-952A-9BFE20226C76}"/>
          </ac:spMkLst>
        </pc:spChg>
        <pc:spChg chg="add mod">
          <ac:chgData name="Kristen Tripet" userId="bbbc72c7-4aa7-48ca-8be3-2c3fcdde63a0" providerId="ADAL" clId="{86D7314E-4FD8-4D34-9023-BB6076DDD9EF}" dt="2024-06-06T04:57:58.285" v="1571" actId="164"/>
          <ac:spMkLst>
            <pc:docMk/>
            <pc:sldMk cId="322145879" sldId="344"/>
            <ac:spMk id="87" creationId="{86B39FBF-961F-18F2-F7A7-AFCF1908E933}"/>
          </ac:spMkLst>
        </pc:spChg>
        <pc:spChg chg="add mod">
          <ac:chgData name="Kristen Tripet" userId="bbbc72c7-4aa7-48ca-8be3-2c3fcdde63a0" providerId="ADAL" clId="{86D7314E-4FD8-4D34-9023-BB6076DDD9EF}" dt="2024-06-06T04:57:58.285" v="1571" actId="164"/>
          <ac:spMkLst>
            <pc:docMk/>
            <pc:sldMk cId="322145879" sldId="344"/>
            <ac:spMk id="88" creationId="{F9C3EBA2-9A19-86F7-4C6D-0C715A868EC4}"/>
          </ac:spMkLst>
        </pc:spChg>
        <pc:spChg chg="mod">
          <ac:chgData name="Kristen Tripet" userId="bbbc72c7-4aa7-48ca-8be3-2c3fcdde63a0" providerId="ADAL" clId="{86D7314E-4FD8-4D34-9023-BB6076DDD9EF}" dt="2024-06-06T04:57:46.231" v="1569"/>
          <ac:spMkLst>
            <pc:docMk/>
            <pc:sldMk cId="322145879" sldId="344"/>
            <ac:spMk id="92" creationId="{42C07992-2C61-F474-952A-9BFE20226C76}"/>
          </ac:spMkLst>
        </pc:spChg>
        <pc:spChg chg="mod">
          <ac:chgData name="Kristen Tripet" userId="bbbc72c7-4aa7-48ca-8be3-2c3fcdde63a0" providerId="ADAL" clId="{86D7314E-4FD8-4D34-9023-BB6076DDD9EF}" dt="2024-06-06T04:58:00.915" v="1573"/>
          <ac:spMkLst>
            <pc:docMk/>
            <pc:sldMk cId="322145879" sldId="344"/>
            <ac:spMk id="96" creationId="{86B39FBF-961F-18F2-F7A7-AFCF1908E933}"/>
          </ac:spMkLst>
        </pc:spChg>
        <pc:spChg chg="mod">
          <ac:chgData name="Kristen Tripet" userId="bbbc72c7-4aa7-48ca-8be3-2c3fcdde63a0" providerId="ADAL" clId="{86D7314E-4FD8-4D34-9023-BB6076DDD9EF}" dt="2024-06-06T04:58:00.915" v="1573"/>
          <ac:spMkLst>
            <pc:docMk/>
            <pc:sldMk cId="322145879" sldId="344"/>
            <ac:spMk id="97" creationId="{F9C3EBA2-9A19-86F7-4C6D-0C715A868EC4}"/>
          </ac:spMkLst>
        </pc:spChg>
        <pc:spChg chg="mod">
          <ac:chgData name="Kristen Tripet" userId="bbbc72c7-4aa7-48ca-8be3-2c3fcdde63a0" providerId="ADAL" clId="{86D7314E-4FD8-4D34-9023-BB6076DDD9EF}" dt="2024-06-06T04:58:00.915" v="1573"/>
          <ac:spMkLst>
            <pc:docMk/>
            <pc:sldMk cId="322145879" sldId="344"/>
            <ac:spMk id="99" creationId="{42C07992-2C61-F474-952A-9BFE20226C76}"/>
          </ac:spMkLst>
        </pc:spChg>
        <pc:grpChg chg="del mod">
          <ac:chgData name="Kristen Tripet" userId="bbbc72c7-4aa7-48ca-8be3-2c3fcdde63a0" providerId="ADAL" clId="{86D7314E-4FD8-4D34-9023-BB6076DDD9EF}" dt="2024-06-06T04:53:30.225" v="1469" actId="21"/>
          <ac:grpSpMkLst>
            <pc:docMk/>
            <pc:sldMk cId="322145879" sldId="344"/>
            <ac:grpSpMk id="8" creationId="{DF4AF88F-7BD3-68B9-9C59-5FD1A522EBB2}"/>
          </ac:grpSpMkLst>
        </pc:grpChg>
        <pc:grpChg chg="del mod">
          <ac:chgData name="Kristen Tripet" userId="bbbc72c7-4aa7-48ca-8be3-2c3fcdde63a0" providerId="ADAL" clId="{86D7314E-4FD8-4D34-9023-BB6076DDD9EF}" dt="2024-06-06T04:51:36.810" v="1448" actId="21"/>
          <ac:grpSpMkLst>
            <pc:docMk/>
            <pc:sldMk cId="322145879" sldId="344"/>
            <ac:grpSpMk id="10" creationId="{1C19E7CF-0788-B05D-70A9-142B442F9334}"/>
          </ac:grpSpMkLst>
        </pc:grpChg>
        <pc:grpChg chg="add del mod ord">
          <ac:chgData name="Kristen Tripet" userId="bbbc72c7-4aa7-48ca-8be3-2c3fcdde63a0" providerId="ADAL" clId="{86D7314E-4FD8-4D34-9023-BB6076DDD9EF}" dt="2024-06-06T04:40:00.629" v="1289" actId="478"/>
          <ac:grpSpMkLst>
            <pc:docMk/>
            <pc:sldMk cId="322145879" sldId="344"/>
            <ac:grpSpMk id="18" creationId="{435EE5CB-7155-1EFD-4166-A4FE81F9D779}"/>
          </ac:grpSpMkLst>
        </pc:grpChg>
        <pc:grpChg chg="add del mod">
          <ac:chgData name="Kristen Tripet" userId="bbbc72c7-4aa7-48ca-8be3-2c3fcdde63a0" providerId="ADAL" clId="{86D7314E-4FD8-4D34-9023-BB6076DDD9EF}" dt="2024-06-06T04:39:12.052" v="1279" actId="21"/>
          <ac:grpSpMkLst>
            <pc:docMk/>
            <pc:sldMk cId="322145879" sldId="344"/>
            <ac:grpSpMk id="19" creationId="{4EAFCF15-2CD6-5543-D675-F5DE5D9E9C5B}"/>
          </ac:grpSpMkLst>
        </pc:grpChg>
        <pc:grpChg chg="add mod">
          <ac:chgData name="Kristen Tripet" userId="bbbc72c7-4aa7-48ca-8be3-2c3fcdde63a0" providerId="ADAL" clId="{86D7314E-4FD8-4D34-9023-BB6076DDD9EF}" dt="2024-06-06T04:38:40.806" v="1272"/>
          <ac:grpSpMkLst>
            <pc:docMk/>
            <pc:sldMk cId="322145879" sldId="344"/>
            <ac:grpSpMk id="20" creationId="{C0A21628-B9D3-F1AB-31A9-01C9DD94DA19}"/>
          </ac:grpSpMkLst>
        </pc:grpChg>
        <pc:grpChg chg="add mod">
          <ac:chgData name="Kristen Tripet" userId="bbbc72c7-4aa7-48ca-8be3-2c3fcdde63a0" providerId="ADAL" clId="{86D7314E-4FD8-4D34-9023-BB6076DDD9EF}" dt="2024-06-06T04:39:13.260" v="1280"/>
          <ac:grpSpMkLst>
            <pc:docMk/>
            <pc:sldMk cId="322145879" sldId="344"/>
            <ac:grpSpMk id="26" creationId="{4EAFCF15-2CD6-5543-D675-F5DE5D9E9C5B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30" creationId="{0B4FC014-1007-4BB4-F32B-B18B6C9A28A5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32" creationId="{06423156-FB7D-A7BB-54D3-DB16A7370EF7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42" creationId="{931FD867-C0CE-3BD8-DFFF-3EE9D6C2EE85}"/>
          </ac:grpSpMkLst>
        </pc:grpChg>
        <pc:grpChg chg="add del mod">
          <ac:chgData name="Kristen Tripet" userId="bbbc72c7-4aa7-48ca-8be3-2c3fcdde63a0" providerId="ADAL" clId="{86D7314E-4FD8-4D34-9023-BB6076DDD9EF}" dt="2024-06-06T04:50:39.216" v="1431" actId="21"/>
          <ac:grpSpMkLst>
            <pc:docMk/>
            <pc:sldMk cId="322145879" sldId="344"/>
            <ac:grpSpMk id="62" creationId="{4F6F81A2-6430-B2C9-ACCA-68910E53E2DD}"/>
          </ac:grpSpMkLst>
        </pc:grpChg>
        <pc:grpChg chg="add mod">
          <ac:chgData name="Kristen Tripet" userId="bbbc72c7-4aa7-48ca-8be3-2c3fcdde63a0" providerId="ADAL" clId="{86D7314E-4FD8-4D34-9023-BB6076DDD9EF}" dt="2024-06-06T04:50:39.704" v="1432"/>
          <ac:grpSpMkLst>
            <pc:docMk/>
            <pc:sldMk cId="322145879" sldId="344"/>
            <ac:grpSpMk id="63" creationId="{4F6F81A2-6430-B2C9-ACCA-68910E53E2DD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69" creationId="{F8671C50-4BC0-E97E-0783-F9B6E0005FB6}"/>
          </ac:grpSpMkLst>
        </pc:grpChg>
        <pc:grpChg chg="add mod">
          <ac:chgData name="Kristen Tripet" userId="bbbc72c7-4aa7-48ca-8be3-2c3fcdde63a0" providerId="ADAL" clId="{86D7314E-4FD8-4D34-9023-BB6076DDD9EF}" dt="2024-06-06T04:51:37.353" v="1449"/>
          <ac:grpSpMkLst>
            <pc:docMk/>
            <pc:sldMk cId="322145879" sldId="344"/>
            <ac:grpSpMk id="70" creationId="{1C19E7CF-0788-B05D-70A9-142B442F9334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75" creationId="{DCFC26C8-AC71-9016-3E13-E0F4E9E71C16}"/>
          </ac:grpSpMkLst>
        </pc:grpChg>
        <pc:grpChg chg="add del mod">
          <ac:chgData name="Kristen Tripet" userId="bbbc72c7-4aa7-48ca-8be3-2c3fcdde63a0" providerId="ADAL" clId="{86D7314E-4FD8-4D34-9023-BB6076DDD9EF}" dt="2024-06-06T04:55:54.449" v="1521" actId="21"/>
          <ac:grpSpMkLst>
            <pc:docMk/>
            <pc:sldMk cId="322145879" sldId="344"/>
            <ac:grpSpMk id="80" creationId="{ACD67022-E24C-A3A4-7C68-69446712F266}"/>
          </ac:grpSpMkLst>
        </pc:grpChg>
        <pc:grpChg chg="add mod">
          <ac:chgData name="Kristen Tripet" userId="bbbc72c7-4aa7-48ca-8be3-2c3fcdde63a0" providerId="ADAL" clId="{86D7314E-4FD8-4D34-9023-BB6076DDD9EF}" dt="2024-06-06T04:55:55.278" v="1522"/>
          <ac:grpSpMkLst>
            <pc:docMk/>
            <pc:sldMk cId="322145879" sldId="344"/>
            <ac:grpSpMk id="81" creationId="{ACD67022-E24C-A3A4-7C68-69446712F266}"/>
          </ac:grpSpMkLst>
        </pc:grpChg>
        <pc:grpChg chg="add del mod">
          <ac:chgData name="Kristen Tripet" userId="bbbc72c7-4aa7-48ca-8be3-2c3fcdde63a0" providerId="ADAL" clId="{86D7314E-4FD8-4D34-9023-BB6076DDD9EF}" dt="2024-06-06T04:57:58.285" v="1571" actId="164"/>
          <ac:grpSpMkLst>
            <pc:docMk/>
            <pc:sldMk cId="322145879" sldId="344"/>
            <ac:grpSpMk id="89" creationId="{8DAD2014-F5A9-9D2C-452D-DB8C5B2FB276}"/>
          </ac:grpSpMkLst>
        </pc:grpChg>
        <pc:grpChg chg="add mod">
          <ac:chgData name="Kristen Tripet" userId="bbbc72c7-4aa7-48ca-8be3-2c3fcdde63a0" providerId="ADAL" clId="{86D7314E-4FD8-4D34-9023-BB6076DDD9EF}" dt="2024-06-06T04:57:46.231" v="1569"/>
          <ac:grpSpMkLst>
            <pc:docMk/>
            <pc:sldMk cId="322145879" sldId="344"/>
            <ac:grpSpMk id="90" creationId="{8DAD2014-F5A9-9D2C-452D-DB8C5B2FB276}"/>
          </ac:grpSpMkLst>
        </pc:grpChg>
        <pc:grpChg chg="add del mod">
          <ac:chgData name="Kristen Tripet" userId="bbbc72c7-4aa7-48ca-8be3-2c3fcdde63a0" providerId="ADAL" clId="{86D7314E-4FD8-4D34-9023-BB6076DDD9EF}" dt="2024-06-06T04:58:00.166" v="1572" actId="21"/>
          <ac:grpSpMkLst>
            <pc:docMk/>
            <pc:sldMk cId="322145879" sldId="344"/>
            <ac:grpSpMk id="93" creationId="{91F7FA24-C6C9-5788-5A10-CD54B98EABCE}"/>
          </ac:grpSpMkLst>
        </pc:grpChg>
        <pc:grpChg chg="add mod">
          <ac:chgData name="Kristen Tripet" userId="bbbc72c7-4aa7-48ca-8be3-2c3fcdde63a0" providerId="ADAL" clId="{86D7314E-4FD8-4D34-9023-BB6076DDD9EF}" dt="2024-06-06T04:58:00.915" v="1573"/>
          <ac:grpSpMkLst>
            <pc:docMk/>
            <pc:sldMk cId="322145879" sldId="344"/>
            <ac:grpSpMk id="94" creationId="{91F7FA24-C6C9-5788-5A10-CD54B98EABCE}"/>
          </ac:grpSpMkLst>
        </pc:grpChg>
        <pc:grpChg chg="mod">
          <ac:chgData name="Kristen Tripet" userId="bbbc72c7-4aa7-48ca-8be3-2c3fcdde63a0" providerId="ADAL" clId="{86D7314E-4FD8-4D34-9023-BB6076DDD9EF}" dt="2024-06-06T04:58:00.915" v="1573"/>
          <ac:grpSpMkLst>
            <pc:docMk/>
            <pc:sldMk cId="322145879" sldId="344"/>
            <ac:grpSpMk id="95" creationId="{8DAD2014-F5A9-9D2C-452D-DB8C5B2FB276}"/>
          </ac:grpSpMkLst>
        </pc:grpChg>
        <pc:grpChg chg="add mod">
          <ac:chgData name="Kristen Tripet" userId="bbbc72c7-4aa7-48ca-8be3-2c3fcdde63a0" providerId="ADAL" clId="{86D7314E-4FD8-4D34-9023-BB6076DDD9EF}" dt="2024-06-06T04:58:55.296" v="1588" actId="164"/>
          <ac:grpSpMkLst>
            <pc:docMk/>
            <pc:sldMk cId="322145879" sldId="344"/>
            <ac:grpSpMk id="101" creationId="{DC5E2FF3-219F-6416-ECC8-9EB195EEFF6A}"/>
          </ac:grpSpMkLst>
        </pc:grpChg>
        <pc:picChg chg="add mod">
          <ac:chgData name="Kristen Tripet" userId="bbbc72c7-4aa7-48ca-8be3-2c3fcdde63a0" providerId="ADAL" clId="{86D7314E-4FD8-4D34-9023-BB6076DDD9EF}" dt="2024-06-06T04:35:11.142" v="1170"/>
          <ac:picMkLst>
            <pc:docMk/>
            <pc:sldMk cId="322145879" sldId="344"/>
            <ac:picMk id="2" creationId="{B02CCC3A-FE36-D0BB-8C9A-945817C6305B}"/>
          </ac:picMkLst>
        </pc:picChg>
        <pc:picChg chg="del mod modCrop">
          <ac:chgData name="Kristen Tripet" userId="bbbc72c7-4aa7-48ca-8be3-2c3fcdde63a0" providerId="ADAL" clId="{86D7314E-4FD8-4D34-9023-BB6076DDD9EF}" dt="2024-06-06T04:43:52.036" v="1344" actId="21"/>
          <ac:picMkLst>
            <pc:docMk/>
            <pc:sldMk cId="322145879" sldId="344"/>
            <ac:picMk id="4" creationId="{A5CC0798-C946-A791-DE46-63BCB2DA6738}"/>
          </ac:picMkLst>
        </pc:picChg>
        <pc:picChg chg="del mod">
          <ac:chgData name="Kristen Tripet" userId="bbbc72c7-4aa7-48ca-8be3-2c3fcdde63a0" providerId="ADAL" clId="{86D7314E-4FD8-4D34-9023-BB6076DDD9EF}" dt="2024-06-06T04:47:51.131" v="1386" actId="21"/>
          <ac:picMkLst>
            <pc:docMk/>
            <pc:sldMk cId="322145879" sldId="344"/>
            <ac:picMk id="6" creationId="{82437635-3FC9-5604-6B6C-BEB42958B734}"/>
          </ac:picMkLst>
        </pc:picChg>
        <pc:picChg chg="mod modCrop">
          <ac:chgData name="Kristen Tripet" userId="bbbc72c7-4aa7-48ca-8be3-2c3fcdde63a0" providerId="ADAL" clId="{86D7314E-4FD8-4D34-9023-BB6076DDD9EF}" dt="2024-06-06T04:41:30.095" v="1307" actId="1037"/>
          <ac:picMkLst>
            <pc:docMk/>
            <pc:sldMk cId="322145879" sldId="344"/>
            <ac:picMk id="11" creationId="{902CA015-EDD9-1983-2D32-C5E42B2EB426}"/>
          </ac:picMkLst>
        </pc:picChg>
        <pc:picChg chg="del">
          <ac:chgData name="Kristen Tripet" userId="bbbc72c7-4aa7-48ca-8be3-2c3fcdde63a0" providerId="ADAL" clId="{86D7314E-4FD8-4D34-9023-BB6076DDD9EF}" dt="2024-06-06T04:35:10.181" v="1169" actId="21"/>
          <ac:picMkLst>
            <pc:docMk/>
            <pc:sldMk cId="322145879" sldId="344"/>
            <ac:picMk id="12" creationId="{B02CCC3A-FE36-D0BB-8C9A-945817C6305B}"/>
          </ac:picMkLst>
        </pc:picChg>
        <pc:picChg chg="add mod modCrop">
          <ac:chgData name="Kristen Tripet" userId="bbbc72c7-4aa7-48ca-8be3-2c3fcdde63a0" providerId="ADAL" clId="{86D7314E-4FD8-4D34-9023-BB6076DDD9EF}" dt="2024-06-06T04:38:10.746" v="1264" actId="164"/>
          <ac:picMkLst>
            <pc:docMk/>
            <pc:sldMk cId="322145879" sldId="344"/>
            <ac:picMk id="13" creationId="{B8103858-90C0-2644-0355-C7104C348F01}"/>
          </ac:picMkLst>
        </pc:picChg>
        <pc:picChg chg="add mod">
          <ac:chgData name="Kristen Tripet" userId="bbbc72c7-4aa7-48ca-8be3-2c3fcdde63a0" providerId="ADAL" clId="{86D7314E-4FD8-4D34-9023-BB6076DDD9EF}" dt="2024-06-06T04:38:18.398" v="1267" actId="164"/>
          <ac:picMkLst>
            <pc:docMk/>
            <pc:sldMk cId="322145879" sldId="344"/>
            <ac:picMk id="14" creationId="{79A363ED-6D22-752F-EFB6-73BBDCD7F422}"/>
          </ac:picMkLst>
        </pc:picChg>
        <pc:picChg chg="mod">
          <ac:chgData name="Kristen Tripet" userId="bbbc72c7-4aa7-48ca-8be3-2c3fcdde63a0" providerId="ADAL" clId="{86D7314E-4FD8-4D34-9023-BB6076DDD9EF}" dt="2024-06-06T04:38:40.806" v="1272"/>
          <ac:picMkLst>
            <pc:docMk/>
            <pc:sldMk cId="322145879" sldId="344"/>
            <ac:picMk id="21" creationId="{04D7F78F-F4C4-07DE-454E-A6E28655CE40}"/>
          </ac:picMkLst>
        </pc:picChg>
        <pc:picChg chg="add del mod">
          <ac:chgData name="Kristen Tripet" userId="bbbc72c7-4aa7-48ca-8be3-2c3fcdde63a0" providerId="ADAL" clId="{86D7314E-4FD8-4D34-9023-BB6076DDD9EF}" dt="2024-06-06T04:38:56.873" v="1276" actId="21"/>
          <ac:picMkLst>
            <pc:docMk/>
            <pc:sldMk cId="322145879" sldId="344"/>
            <ac:picMk id="24" creationId="{35E6C41A-8FD3-7FD0-B464-F0C62791D9AB}"/>
          </ac:picMkLst>
        </pc:picChg>
        <pc:picChg chg="add mod modCrop">
          <ac:chgData name="Kristen Tripet" userId="bbbc72c7-4aa7-48ca-8be3-2c3fcdde63a0" providerId="ADAL" clId="{86D7314E-4FD8-4D34-9023-BB6076DDD9EF}" dt="2024-06-06T04:41:36.012" v="1316" actId="1037"/>
          <ac:picMkLst>
            <pc:docMk/>
            <pc:sldMk cId="322145879" sldId="344"/>
            <ac:picMk id="25" creationId="{5D0A1221-3AEC-F736-4E71-9E7AD19DF2E6}"/>
          </ac:picMkLst>
        </pc:picChg>
        <pc:picChg chg="mod">
          <ac:chgData name="Kristen Tripet" userId="bbbc72c7-4aa7-48ca-8be3-2c3fcdde63a0" providerId="ADAL" clId="{86D7314E-4FD8-4D34-9023-BB6076DDD9EF}" dt="2024-06-06T04:39:13.260" v="1280"/>
          <ac:picMkLst>
            <pc:docMk/>
            <pc:sldMk cId="322145879" sldId="344"/>
            <ac:picMk id="27" creationId="{79A363ED-6D22-752F-EFB6-73BBDCD7F422}"/>
          </ac:picMkLst>
        </pc:picChg>
        <pc:picChg chg="add mod modCrop">
          <ac:chgData name="Kristen Tripet" userId="bbbc72c7-4aa7-48ca-8be3-2c3fcdde63a0" providerId="ADAL" clId="{86D7314E-4FD8-4D34-9023-BB6076DDD9EF}" dt="2024-06-06T04:39:44.985" v="1286" actId="164"/>
          <ac:picMkLst>
            <pc:docMk/>
            <pc:sldMk cId="322145879" sldId="344"/>
            <ac:picMk id="29" creationId="{8326B142-F8EB-DC47-8F3E-125CA48F2D90}"/>
          </ac:picMkLst>
        </pc:picChg>
        <pc:picChg chg="add mod modCrop">
          <ac:chgData name="Kristen Tripet" userId="bbbc72c7-4aa7-48ca-8be3-2c3fcdde63a0" providerId="ADAL" clId="{86D7314E-4FD8-4D34-9023-BB6076DDD9EF}" dt="2024-06-06T04:41:00.448" v="1298" actId="164"/>
          <ac:picMkLst>
            <pc:docMk/>
            <pc:sldMk cId="322145879" sldId="344"/>
            <ac:picMk id="31" creationId="{847D888A-EF33-000E-65B7-8EA647CA9F40}"/>
          </ac:picMkLst>
        </pc:picChg>
        <pc:picChg chg="add del mod modCrop">
          <ac:chgData name="Kristen Tripet" userId="bbbc72c7-4aa7-48ca-8be3-2c3fcdde63a0" providerId="ADAL" clId="{86D7314E-4FD8-4D34-9023-BB6076DDD9EF}" dt="2024-06-06T04:43:39.995" v="1341" actId="21"/>
          <ac:picMkLst>
            <pc:docMk/>
            <pc:sldMk cId="322145879" sldId="344"/>
            <ac:picMk id="33" creationId="{7F021338-B58E-78A0-55A7-8DC5B43FD259}"/>
          </ac:picMkLst>
        </pc:picChg>
        <pc:picChg chg="add mod">
          <ac:chgData name="Kristen Tripet" userId="bbbc72c7-4aa7-48ca-8be3-2c3fcdde63a0" providerId="ADAL" clId="{86D7314E-4FD8-4D34-9023-BB6076DDD9EF}" dt="2024-06-06T04:43:40.576" v="1342"/>
          <ac:picMkLst>
            <pc:docMk/>
            <pc:sldMk cId="322145879" sldId="344"/>
            <ac:picMk id="36" creationId="{7F021338-B58E-78A0-55A7-8DC5B43FD259}"/>
          </ac:picMkLst>
        </pc:picChg>
        <pc:picChg chg="add mod">
          <ac:chgData name="Kristen Tripet" userId="bbbc72c7-4aa7-48ca-8be3-2c3fcdde63a0" providerId="ADAL" clId="{86D7314E-4FD8-4D34-9023-BB6076DDD9EF}" dt="2024-06-06T04:44:28.483" v="1378" actId="1037"/>
          <ac:picMkLst>
            <pc:docMk/>
            <pc:sldMk cId="322145879" sldId="344"/>
            <ac:picMk id="38" creationId="{A6008057-1D37-D5DA-1DA0-09A5BB5AB538}"/>
          </ac:picMkLst>
        </pc:picChg>
        <pc:picChg chg="add mod">
          <ac:chgData name="Kristen Tripet" userId="bbbc72c7-4aa7-48ca-8be3-2c3fcdde63a0" providerId="ADAL" clId="{86D7314E-4FD8-4D34-9023-BB6076DDD9EF}" dt="2024-06-06T04:43:52.777" v="1345"/>
          <ac:picMkLst>
            <pc:docMk/>
            <pc:sldMk cId="322145879" sldId="344"/>
            <ac:picMk id="39" creationId="{A5CC0798-C946-A791-DE46-63BCB2DA6738}"/>
          </ac:picMkLst>
        </pc:picChg>
        <pc:picChg chg="add mod">
          <ac:chgData name="Kristen Tripet" userId="bbbc72c7-4aa7-48ca-8be3-2c3fcdde63a0" providerId="ADAL" clId="{86D7314E-4FD8-4D34-9023-BB6076DDD9EF}" dt="2024-06-06T04:44:02.747" v="1349" actId="164"/>
          <ac:picMkLst>
            <pc:docMk/>
            <pc:sldMk cId="322145879" sldId="344"/>
            <ac:picMk id="41" creationId="{8BE714E5-E11E-B2DE-7B22-C636B743D6F8}"/>
          </ac:picMkLst>
        </pc:picChg>
        <pc:picChg chg="add mod">
          <ac:chgData name="Kristen Tripet" userId="bbbc72c7-4aa7-48ca-8be3-2c3fcdde63a0" providerId="ADAL" clId="{86D7314E-4FD8-4D34-9023-BB6076DDD9EF}" dt="2024-06-06T04:47:35.301" v="1382"/>
          <ac:picMkLst>
            <pc:docMk/>
            <pc:sldMk cId="322145879" sldId="344"/>
            <ac:picMk id="43" creationId="{AD6498FF-5D3F-99E5-C9D0-9E636920264E}"/>
          </ac:picMkLst>
        </pc:picChg>
        <pc:picChg chg="add del mod modCrop">
          <ac:chgData name="Kristen Tripet" userId="bbbc72c7-4aa7-48ca-8be3-2c3fcdde63a0" providerId="ADAL" clId="{86D7314E-4FD8-4D34-9023-BB6076DDD9EF}" dt="2024-06-06T04:49:27.560" v="1415" actId="21"/>
          <ac:picMkLst>
            <pc:docMk/>
            <pc:sldMk cId="322145879" sldId="344"/>
            <ac:picMk id="44" creationId="{CB86168C-9256-820C-E107-F09A10327EED}"/>
          </ac:picMkLst>
        </pc:picChg>
        <pc:picChg chg="add mod">
          <ac:chgData name="Kristen Tripet" userId="bbbc72c7-4aa7-48ca-8be3-2c3fcdde63a0" providerId="ADAL" clId="{86D7314E-4FD8-4D34-9023-BB6076DDD9EF}" dt="2024-06-06T04:47:51.979" v="1387"/>
          <ac:picMkLst>
            <pc:docMk/>
            <pc:sldMk cId="322145879" sldId="344"/>
            <ac:picMk id="45" creationId="{82437635-3FC9-5604-6B6C-BEB42958B734}"/>
          </ac:picMkLst>
        </pc:picChg>
        <pc:picChg chg="add mod modCrop">
          <ac:chgData name="Kristen Tripet" userId="bbbc72c7-4aa7-48ca-8be3-2c3fcdde63a0" providerId="ADAL" clId="{86D7314E-4FD8-4D34-9023-BB6076DDD9EF}" dt="2024-06-06T04:50:37.221" v="1430" actId="164"/>
          <ac:picMkLst>
            <pc:docMk/>
            <pc:sldMk cId="322145879" sldId="344"/>
            <ac:picMk id="46" creationId="{5441E0DF-D948-CF55-345A-67410D1014C1}"/>
          </ac:picMkLst>
        </pc:picChg>
        <pc:picChg chg="add mod">
          <ac:chgData name="Kristen Tripet" userId="bbbc72c7-4aa7-48ca-8be3-2c3fcdde63a0" providerId="ADAL" clId="{86D7314E-4FD8-4D34-9023-BB6076DDD9EF}" dt="2024-06-06T04:49:22.522" v="1414"/>
          <ac:picMkLst>
            <pc:docMk/>
            <pc:sldMk cId="322145879" sldId="344"/>
            <ac:picMk id="50" creationId="{571EE224-3A4E-9086-8F75-99682745D23A}"/>
          </ac:picMkLst>
        </pc:picChg>
        <pc:picChg chg="add mod">
          <ac:chgData name="Kristen Tripet" userId="bbbc72c7-4aa7-48ca-8be3-2c3fcdde63a0" providerId="ADAL" clId="{86D7314E-4FD8-4D34-9023-BB6076DDD9EF}" dt="2024-06-06T04:49:28.115" v="1416"/>
          <ac:picMkLst>
            <pc:docMk/>
            <pc:sldMk cId="322145879" sldId="344"/>
            <ac:picMk id="54" creationId="{CB86168C-9256-820C-E107-F09A10327EED}"/>
          </ac:picMkLst>
        </pc:picChg>
        <pc:picChg chg="add mod">
          <ac:chgData name="Kristen Tripet" userId="bbbc72c7-4aa7-48ca-8be3-2c3fcdde63a0" providerId="ADAL" clId="{86D7314E-4FD8-4D34-9023-BB6076DDD9EF}" dt="2024-06-06T04:51:02.692" v="1438" actId="164"/>
          <ac:picMkLst>
            <pc:docMk/>
            <pc:sldMk cId="322145879" sldId="344"/>
            <ac:picMk id="58" creationId="{768A00D4-BBEE-DA67-C825-39C37790C240}"/>
          </ac:picMkLst>
        </pc:picChg>
        <pc:picChg chg="mod">
          <ac:chgData name="Kristen Tripet" userId="bbbc72c7-4aa7-48ca-8be3-2c3fcdde63a0" providerId="ADAL" clId="{86D7314E-4FD8-4D34-9023-BB6076DDD9EF}" dt="2024-06-06T04:50:39.704" v="1432"/>
          <ac:picMkLst>
            <pc:docMk/>
            <pc:sldMk cId="322145879" sldId="344"/>
            <ac:picMk id="64" creationId="{5441E0DF-D948-CF55-345A-67410D1014C1}"/>
          </ac:picMkLst>
        </pc:picChg>
        <pc:picChg chg="add mod modCrop">
          <ac:chgData name="Kristen Tripet" userId="bbbc72c7-4aa7-48ca-8be3-2c3fcdde63a0" providerId="ADAL" clId="{86D7314E-4FD8-4D34-9023-BB6076DDD9EF}" dt="2024-06-06T04:51:02.692" v="1438" actId="164"/>
          <ac:picMkLst>
            <pc:docMk/>
            <pc:sldMk cId="322145879" sldId="344"/>
            <ac:picMk id="68" creationId="{26BD0919-17C5-7B4F-6464-2699FACD3E9C}"/>
          </ac:picMkLst>
        </pc:picChg>
        <pc:picChg chg="mod">
          <ac:chgData name="Kristen Tripet" userId="bbbc72c7-4aa7-48ca-8be3-2c3fcdde63a0" providerId="ADAL" clId="{86D7314E-4FD8-4D34-9023-BB6076DDD9EF}" dt="2024-06-06T04:51:37.353" v="1449"/>
          <ac:picMkLst>
            <pc:docMk/>
            <pc:sldMk cId="322145879" sldId="344"/>
            <ac:picMk id="71" creationId="{422FFABB-D6AA-5310-AF8B-2C7C40BA51C6}"/>
          </ac:picMkLst>
        </pc:picChg>
        <pc:picChg chg="add mod modCrop">
          <ac:chgData name="Kristen Tripet" userId="bbbc72c7-4aa7-48ca-8be3-2c3fcdde63a0" providerId="ADAL" clId="{86D7314E-4FD8-4D34-9023-BB6076DDD9EF}" dt="2024-06-06T04:52:57.210" v="1459" actId="164"/>
          <ac:picMkLst>
            <pc:docMk/>
            <pc:sldMk cId="322145879" sldId="344"/>
            <ac:picMk id="73" creationId="{1863D8C1-FADB-1BF3-71C1-67D78B8616EC}"/>
          </ac:picMkLst>
        </pc:picChg>
        <pc:picChg chg="add mod modCrop">
          <ac:chgData name="Kristen Tripet" userId="bbbc72c7-4aa7-48ca-8be3-2c3fcdde63a0" providerId="ADAL" clId="{86D7314E-4FD8-4D34-9023-BB6076DDD9EF}" dt="2024-06-06T04:53:18.663" v="1467" actId="1037"/>
          <ac:picMkLst>
            <pc:docMk/>
            <pc:sldMk cId="322145879" sldId="344"/>
            <ac:picMk id="74" creationId="{BBAC0D48-00AC-FE27-F59D-DEA3C0AA942F}"/>
          </ac:picMkLst>
        </pc:picChg>
        <pc:picChg chg="add mod modCrop">
          <ac:chgData name="Kristen Tripet" userId="bbbc72c7-4aa7-48ca-8be3-2c3fcdde63a0" providerId="ADAL" clId="{86D7314E-4FD8-4D34-9023-BB6076DDD9EF}" dt="2024-06-06T04:55:53.060" v="1520" actId="164"/>
          <ac:picMkLst>
            <pc:docMk/>
            <pc:sldMk cId="322145879" sldId="344"/>
            <ac:picMk id="76" creationId="{78C02D15-703E-743D-974D-B780E9D6544B}"/>
          </ac:picMkLst>
        </pc:picChg>
        <pc:picChg chg="add mod modCrop">
          <ac:chgData name="Kristen Tripet" userId="bbbc72c7-4aa7-48ca-8be3-2c3fcdde63a0" providerId="ADAL" clId="{86D7314E-4FD8-4D34-9023-BB6076DDD9EF}" dt="2024-06-06T04:57:43.704" v="1567" actId="164"/>
          <ac:picMkLst>
            <pc:docMk/>
            <pc:sldMk cId="322145879" sldId="344"/>
            <ac:picMk id="77" creationId="{36AA35F7-2889-6668-F1BF-75B7823922AE}"/>
          </ac:picMkLst>
        </pc:picChg>
        <pc:picChg chg="mod">
          <ac:chgData name="Kristen Tripet" userId="bbbc72c7-4aa7-48ca-8be3-2c3fcdde63a0" providerId="ADAL" clId="{86D7314E-4FD8-4D34-9023-BB6076DDD9EF}" dt="2024-06-06T04:55:55.278" v="1522"/>
          <ac:picMkLst>
            <pc:docMk/>
            <pc:sldMk cId="322145879" sldId="344"/>
            <ac:picMk id="82" creationId="{78C02D15-703E-743D-974D-B780E9D6544B}"/>
          </ac:picMkLst>
        </pc:picChg>
        <pc:picChg chg="add mod modCrop">
          <ac:chgData name="Kristen Tripet" userId="bbbc72c7-4aa7-48ca-8be3-2c3fcdde63a0" providerId="ADAL" clId="{86D7314E-4FD8-4D34-9023-BB6076DDD9EF}" dt="2024-06-06T04:58:55.296" v="1588" actId="164"/>
          <ac:picMkLst>
            <pc:docMk/>
            <pc:sldMk cId="322145879" sldId="344"/>
            <ac:picMk id="85" creationId="{B9C59B82-C5EA-F20D-4F5C-D78AFFE8093F}"/>
          </ac:picMkLst>
        </pc:picChg>
        <pc:picChg chg="mod">
          <ac:chgData name="Kristen Tripet" userId="bbbc72c7-4aa7-48ca-8be3-2c3fcdde63a0" providerId="ADAL" clId="{86D7314E-4FD8-4D34-9023-BB6076DDD9EF}" dt="2024-06-06T04:57:46.231" v="1569"/>
          <ac:picMkLst>
            <pc:docMk/>
            <pc:sldMk cId="322145879" sldId="344"/>
            <ac:picMk id="91" creationId="{36AA35F7-2889-6668-F1BF-75B7823922AE}"/>
          </ac:picMkLst>
        </pc:picChg>
        <pc:picChg chg="mod">
          <ac:chgData name="Kristen Tripet" userId="bbbc72c7-4aa7-48ca-8be3-2c3fcdde63a0" providerId="ADAL" clId="{86D7314E-4FD8-4D34-9023-BB6076DDD9EF}" dt="2024-06-06T04:58:00.915" v="1573"/>
          <ac:picMkLst>
            <pc:docMk/>
            <pc:sldMk cId="322145879" sldId="344"/>
            <ac:picMk id="98" creationId="{36AA35F7-2889-6668-F1BF-75B7823922AE}"/>
          </ac:picMkLst>
        </pc:picChg>
        <pc:picChg chg="add mod modCrop">
          <ac:chgData name="Kristen Tripet" userId="bbbc72c7-4aa7-48ca-8be3-2c3fcdde63a0" providerId="ADAL" clId="{86D7314E-4FD8-4D34-9023-BB6076DDD9EF}" dt="2024-06-06T04:58:55.296" v="1588" actId="164"/>
          <ac:picMkLst>
            <pc:docMk/>
            <pc:sldMk cId="322145879" sldId="344"/>
            <ac:picMk id="100" creationId="{CC5456F8-ACC5-0B0F-4795-53D2318176D1}"/>
          </ac:picMkLst>
        </pc:picChg>
      </pc:sldChg>
      <pc:sldChg chg="modSp add mod modAnim">
        <pc:chgData name="Kristen Tripet" userId="bbbc72c7-4aa7-48ca-8be3-2c3fcdde63a0" providerId="ADAL" clId="{86D7314E-4FD8-4D34-9023-BB6076DDD9EF}" dt="2024-06-06T06:29:13.581" v="2060" actId="20577"/>
        <pc:sldMkLst>
          <pc:docMk/>
          <pc:sldMk cId="2232645448" sldId="344"/>
        </pc:sldMkLst>
        <pc:spChg chg="mod">
          <ac:chgData name="Kristen Tripet" userId="bbbc72c7-4aa7-48ca-8be3-2c3fcdde63a0" providerId="ADAL" clId="{86D7314E-4FD8-4D34-9023-BB6076DDD9EF}" dt="2024-06-06T06:29:13.581" v="2060" actId="20577"/>
          <ac:spMkLst>
            <pc:docMk/>
            <pc:sldMk cId="2232645448" sldId="344"/>
            <ac:spMk id="2" creationId="{D1284ADD-5103-3383-392D-D0DEA4376860}"/>
          </ac:spMkLst>
        </pc:spChg>
        <pc:spChg chg="mod">
          <ac:chgData name="Kristen Tripet" userId="bbbc72c7-4aa7-48ca-8be3-2c3fcdde63a0" providerId="ADAL" clId="{86D7314E-4FD8-4D34-9023-BB6076DDD9EF}" dt="2024-06-06T06:29:08.183" v="2059"/>
          <ac:spMkLst>
            <pc:docMk/>
            <pc:sldMk cId="2232645448" sldId="344"/>
            <ac:spMk id="3" creationId="{669F464C-3D92-38C8-BCDE-580A3385A5ED}"/>
          </ac:spMkLst>
        </pc:spChg>
      </pc:sldChg>
      <pc:sldChg chg="modSp add mod modAnim">
        <pc:chgData name="Kristen Tripet" userId="bbbc72c7-4aa7-48ca-8be3-2c3fcdde63a0" providerId="ADAL" clId="{86D7314E-4FD8-4D34-9023-BB6076DDD9EF}" dt="2024-06-06T06:29:39.475" v="2066"/>
        <pc:sldMkLst>
          <pc:docMk/>
          <pc:sldMk cId="1300109197" sldId="345"/>
        </pc:sldMkLst>
        <pc:spChg chg="mod">
          <ac:chgData name="Kristen Tripet" userId="bbbc72c7-4aa7-48ca-8be3-2c3fcdde63a0" providerId="ADAL" clId="{86D7314E-4FD8-4D34-9023-BB6076DDD9EF}" dt="2024-06-06T06:29:27.436" v="2063" actId="20577"/>
          <ac:spMkLst>
            <pc:docMk/>
            <pc:sldMk cId="1300109197" sldId="345"/>
            <ac:spMk id="2" creationId="{D1284ADD-5103-3383-392D-D0DEA4376860}"/>
          </ac:spMkLst>
        </pc:spChg>
        <pc:spChg chg="mod">
          <ac:chgData name="Kristen Tripet" userId="bbbc72c7-4aa7-48ca-8be3-2c3fcdde63a0" providerId="ADAL" clId="{86D7314E-4FD8-4D34-9023-BB6076DDD9EF}" dt="2024-06-06T06:29:39.475" v="2066"/>
          <ac:spMkLst>
            <pc:docMk/>
            <pc:sldMk cId="1300109197" sldId="345"/>
            <ac:spMk id="3" creationId="{669F464C-3D92-38C8-BCDE-580A3385A5ED}"/>
          </ac:spMkLst>
        </pc:spChg>
      </pc:sldChg>
      <pc:sldChg chg="addSp del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2477672207" sldId="345"/>
        </pc:sldMkLst>
        <pc:spChg chg="mod">
          <ac:chgData name="Kristen Tripet" userId="bbbc72c7-4aa7-48ca-8be3-2c3fcdde63a0" providerId="ADAL" clId="{86D7314E-4FD8-4D34-9023-BB6076DDD9EF}" dt="2024-06-06T05:04:41.815" v="1603"/>
          <ac:spMkLst>
            <pc:docMk/>
            <pc:sldMk cId="2477672207" sldId="345"/>
            <ac:spMk id="14" creationId="{C3628365-4141-52C7-183D-4C7BAE3F2BAB}"/>
          </ac:spMkLst>
        </pc:spChg>
        <pc:spChg chg="mod">
          <ac:chgData name="Kristen Tripet" userId="bbbc72c7-4aa7-48ca-8be3-2c3fcdde63a0" providerId="ADAL" clId="{86D7314E-4FD8-4D34-9023-BB6076DDD9EF}" dt="2024-06-06T05:05:14.367" v="1630"/>
          <ac:spMkLst>
            <pc:docMk/>
            <pc:sldMk cId="2477672207" sldId="345"/>
            <ac:spMk id="18" creationId="{A6DD9089-B753-89E8-A09A-947380CB2308}"/>
          </ac:spMkLst>
        </pc:spChg>
        <pc:spChg chg="mod">
          <ac:chgData name="Kristen Tripet" userId="bbbc72c7-4aa7-48ca-8be3-2c3fcdde63a0" providerId="ADAL" clId="{86D7314E-4FD8-4D34-9023-BB6076DDD9EF}" dt="2024-06-06T05:05:14.367" v="1630"/>
          <ac:spMkLst>
            <pc:docMk/>
            <pc:sldMk cId="2477672207" sldId="345"/>
            <ac:spMk id="21" creationId="{772584F1-C826-D4C8-8D19-BE3F23D15D37}"/>
          </ac:spMkLst>
        </pc:spChg>
        <pc:grpChg chg="add del mod">
          <ac:chgData name="Kristen Tripet" userId="bbbc72c7-4aa7-48ca-8be3-2c3fcdde63a0" providerId="ADAL" clId="{86D7314E-4FD8-4D34-9023-BB6076DDD9EF}" dt="2024-06-06T05:05:10.839" v="1629" actId="478"/>
          <ac:grpSpMkLst>
            <pc:docMk/>
            <pc:sldMk cId="2477672207" sldId="345"/>
            <ac:grpSpMk id="2" creationId="{58F96CEF-76A7-3D5C-4053-5B1BE813334A}"/>
          </ac:grpSpMkLst>
        </pc:grpChg>
        <pc:grpChg chg="mod">
          <ac:chgData name="Kristen Tripet" userId="bbbc72c7-4aa7-48ca-8be3-2c3fcdde63a0" providerId="ADAL" clId="{86D7314E-4FD8-4D34-9023-BB6076DDD9EF}" dt="2024-06-06T05:04:19.274" v="1599" actId="1076"/>
          <ac:grpSpMkLst>
            <pc:docMk/>
            <pc:sldMk cId="2477672207" sldId="345"/>
            <ac:grpSpMk id="8" creationId="{DF4AF88F-7BD3-68B9-9C59-5FD1A522EBB2}"/>
          </ac:grpSpMkLst>
        </pc:grpChg>
        <pc:grpChg chg="mod">
          <ac:chgData name="Kristen Tripet" userId="bbbc72c7-4aa7-48ca-8be3-2c3fcdde63a0" providerId="ADAL" clId="{86D7314E-4FD8-4D34-9023-BB6076DDD9EF}" dt="2024-06-06T05:04:11.672" v="1598" actId="1076"/>
          <ac:grpSpMkLst>
            <pc:docMk/>
            <pc:sldMk cId="2477672207" sldId="345"/>
            <ac:grpSpMk id="10" creationId="{1C19E7CF-0788-B05D-70A9-142B442F9334}"/>
          </ac:grpSpMkLst>
        </pc:grpChg>
        <pc:grpChg chg="add mod">
          <ac:chgData name="Kristen Tripet" userId="bbbc72c7-4aa7-48ca-8be3-2c3fcdde63a0" providerId="ADAL" clId="{86D7314E-4FD8-4D34-9023-BB6076DDD9EF}" dt="2024-06-06T05:05:21.477" v="1631" actId="1076"/>
          <ac:grpSpMkLst>
            <pc:docMk/>
            <pc:sldMk cId="2477672207" sldId="345"/>
            <ac:grpSpMk id="16" creationId="{269AE170-AA23-D4F0-2366-25A02819E556}"/>
          </ac:grpSpMkLst>
        </pc:grpChg>
        <pc:grpChg chg="add mod">
          <ac:chgData name="Kristen Tripet" userId="bbbc72c7-4aa7-48ca-8be3-2c3fcdde63a0" providerId="ADAL" clId="{86D7314E-4FD8-4D34-9023-BB6076DDD9EF}" dt="2024-06-06T05:05:21.477" v="1631" actId="1076"/>
          <ac:grpSpMkLst>
            <pc:docMk/>
            <pc:sldMk cId="2477672207" sldId="345"/>
            <ac:grpSpMk id="19" creationId="{F76D8EEA-4956-E730-4D5B-E5C865F469C7}"/>
          </ac:grpSpMkLst>
        </pc:grpChg>
        <pc:picChg chg="mod">
          <ac:chgData name="Kristen Tripet" userId="bbbc72c7-4aa7-48ca-8be3-2c3fcdde63a0" providerId="ADAL" clId="{86D7314E-4FD8-4D34-9023-BB6076DDD9EF}" dt="2024-06-06T05:04:49.632" v="1628" actId="1036"/>
          <ac:picMkLst>
            <pc:docMk/>
            <pc:sldMk cId="2477672207" sldId="345"/>
            <ac:picMk id="4" creationId="{A5CC0798-C946-A791-DE46-63BCB2DA6738}"/>
          </ac:picMkLst>
        </pc:picChg>
        <pc:picChg chg="mod">
          <ac:chgData name="Kristen Tripet" userId="bbbc72c7-4aa7-48ca-8be3-2c3fcdde63a0" providerId="ADAL" clId="{86D7314E-4FD8-4D34-9023-BB6076DDD9EF}" dt="2024-06-06T05:04:07.254" v="1596" actId="1076"/>
          <ac:picMkLst>
            <pc:docMk/>
            <pc:sldMk cId="2477672207" sldId="345"/>
            <ac:picMk id="6" creationId="{82437635-3FC9-5604-6B6C-BEB42958B734}"/>
          </ac:picMkLst>
        </pc:picChg>
        <pc:picChg chg="mod">
          <ac:chgData name="Kristen Tripet" userId="bbbc72c7-4aa7-48ca-8be3-2c3fcdde63a0" providerId="ADAL" clId="{86D7314E-4FD8-4D34-9023-BB6076DDD9EF}" dt="2024-06-06T05:04:49.632" v="1628" actId="1036"/>
          <ac:picMkLst>
            <pc:docMk/>
            <pc:sldMk cId="2477672207" sldId="345"/>
            <ac:picMk id="11" creationId="{902CA015-EDD9-1983-2D32-C5E42B2EB426}"/>
          </ac:picMkLst>
        </pc:picChg>
        <pc:picChg chg="mod">
          <ac:chgData name="Kristen Tripet" userId="bbbc72c7-4aa7-48ca-8be3-2c3fcdde63a0" providerId="ADAL" clId="{86D7314E-4FD8-4D34-9023-BB6076DDD9EF}" dt="2024-06-06T05:04:49.632" v="1628" actId="1036"/>
          <ac:picMkLst>
            <pc:docMk/>
            <pc:sldMk cId="2477672207" sldId="345"/>
            <ac:picMk id="12" creationId="{B02CCC3A-FE36-D0BB-8C9A-945817C6305B}"/>
          </ac:picMkLst>
        </pc:picChg>
        <pc:picChg chg="mod">
          <ac:chgData name="Kristen Tripet" userId="bbbc72c7-4aa7-48ca-8be3-2c3fcdde63a0" providerId="ADAL" clId="{86D7314E-4FD8-4D34-9023-BB6076DDD9EF}" dt="2024-06-06T05:04:41.815" v="1603"/>
          <ac:picMkLst>
            <pc:docMk/>
            <pc:sldMk cId="2477672207" sldId="345"/>
            <ac:picMk id="13" creationId="{CD2045D0-EA27-C397-3BE5-BAA9E3A03146}"/>
          </ac:picMkLst>
        </pc:picChg>
        <pc:picChg chg="add mod modCrop">
          <ac:chgData name="Kristen Tripet" userId="bbbc72c7-4aa7-48ca-8be3-2c3fcdde63a0" providerId="ADAL" clId="{86D7314E-4FD8-4D34-9023-BB6076DDD9EF}" dt="2024-06-06T05:05:33.575" v="1632" actId="732"/>
          <ac:picMkLst>
            <pc:docMk/>
            <pc:sldMk cId="2477672207" sldId="345"/>
            <ac:picMk id="15" creationId="{13D608E1-140C-8BE1-EF4E-02AB91124560}"/>
          </ac:picMkLst>
        </pc:picChg>
        <pc:picChg chg="mod">
          <ac:chgData name="Kristen Tripet" userId="bbbc72c7-4aa7-48ca-8be3-2c3fcdde63a0" providerId="ADAL" clId="{86D7314E-4FD8-4D34-9023-BB6076DDD9EF}" dt="2024-06-06T05:05:14.367" v="1630"/>
          <ac:picMkLst>
            <pc:docMk/>
            <pc:sldMk cId="2477672207" sldId="345"/>
            <ac:picMk id="17" creationId="{0A1B72DC-3A32-E4FA-F2D6-12AD88FD412B}"/>
          </ac:picMkLst>
        </pc:picChg>
        <pc:picChg chg="mod">
          <ac:chgData name="Kristen Tripet" userId="bbbc72c7-4aa7-48ca-8be3-2c3fcdde63a0" providerId="ADAL" clId="{86D7314E-4FD8-4D34-9023-BB6076DDD9EF}" dt="2024-06-06T05:05:14.367" v="1630"/>
          <ac:picMkLst>
            <pc:docMk/>
            <pc:sldMk cId="2477672207" sldId="345"/>
            <ac:picMk id="20" creationId="{97E252D6-ECE2-040B-FDF6-FCF3ED8F3203}"/>
          </ac:picMkLst>
        </pc:picChg>
        <pc:picChg chg="add mod modCrop">
          <ac:chgData name="Kristen Tripet" userId="bbbc72c7-4aa7-48ca-8be3-2c3fcdde63a0" providerId="ADAL" clId="{86D7314E-4FD8-4D34-9023-BB6076DDD9EF}" dt="2024-06-06T05:21:43.587" v="1637" actId="732"/>
          <ac:picMkLst>
            <pc:docMk/>
            <pc:sldMk cId="2477672207" sldId="345"/>
            <ac:picMk id="23" creationId="{4BD7A8A4-84B5-633A-58EA-A16E529DA98B}"/>
          </ac:picMkLst>
        </pc:picChg>
        <pc:picChg chg="add mod">
          <ac:chgData name="Kristen Tripet" userId="bbbc72c7-4aa7-48ca-8be3-2c3fcdde63a0" providerId="ADAL" clId="{86D7314E-4FD8-4D34-9023-BB6076DDD9EF}" dt="2024-06-06T05:38:40.354" v="1661" actId="962"/>
          <ac:picMkLst>
            <pc:docMk/>
            <pc:sldMk cId="2477672207" sldId="345"/>
            <ac:picMk id="25" creationId="{A03D1BF9-0276-FE72-132F-09EA5A391469}"/>
          </ac:picMkLst>
        </pc:picChg>
      </pc:sldChg>
      <pc:sldChg chg="addSp delSp modSp new del mod ord">
        <pc:chgData name="Kristen Tripet" userId="bbbc72c7-4aa7-48ca-8be3-2c3fcdde63a0" providerId="ADAL" clId="{86D7314E-4FD8-4D34-9023-BB6076DDD9EF}" dt="2024-06-06T06:12:57.985" v="1865" actId="2696"/>
        <pc:sldMkLst>
          <pc:docMk/>
          <pc:sldMk cId="2453960636" sldId="346"/>
        </pc:sldMkLst>
        <pc:picChg chg="add del mod">
          <ac:chgData name="Kristen Tripet" userId="bbbc72c7-4aa7-48ca-8be3-2c3fcdde63a0" providerId="ADAL" clId="{86D7314E-4FD8-4D34-9023-BB6076DDD9EF}" dt="2024-06-06T05:38:46.367" v="1664" actId="478"/>
          <ac:picMkLst>
            <pc:docMk/>
            <pc:sldMk cId="2453960636" sldId="346"/>
            <ac:picMk id="2" creationId="{03C35E02-8DBE-3089-D602-2A59C9D68836}"/>
          </ac:picMkLst>
        </pc:picChg>
        <pc:picChg chg="add del mod">
          <ac:chgData name="Kristen Tripet" userId="bbbc72c7-4aa7-48ca-8be3-2c3fcdde63a0" providerId="ADAL" clId="{86D7314E-4FD8-4D34-9023-BB6076DDD9EF}" dt="2024-06-06T05:38:46.367" v="1664" actId="478"/>
          <ac:picMkLst>
            <pc:docMk/>
            <pc:sldMk cId="2453960636" sldId="346"/>
            <ac:picMk id="3" creationId="{BC7187A1-90DE-CA2E-8E56-D3DDE24AF3F7}"/>
          </ac:picMkLst>
        </pc:picChg>
        <pc:picChg chg="add del mod">
          <ac:chgData name="Kristen Tripet" userId="bbbc72c7-4aa7-48ca-8be3-2c3fcdde63a0" providerId="ADAL" clId="{86D7314E-4FD8-4D34-9023-BB6076DDD9EF}" dt="2024-06-06T05:38:46.367" v="1664" actId="478"/>
          <ac:picMkLst>
            <pc:docMk/>
            <pc:sldMk cId="2453960636" sldId="346"/>
            <ac:picMk id="4" creationId="{2E603272-AD6E-D318-7DB1-0331011AEA05}"/>
          </ac:picMkLst>
        </pc:picChg>
        <pc:picChg chg="add mod modCrop">
          <ac:chgData name="Kristen Tripet" userId="bbbc72c7-4aa7-48ca-8be3-2c3fcdde63a0" providerId="ADAL" clId="{86D7314E-4FD8-4D34-9023-BB6076DDD9EF}" dt="2024-06-06T05:58:48.795" v="1680" actId="1076"/>
          <ac:picMkLst>
            <pc:docMk/>
            <pc:sldMk cId="2453960636" sldId="346"/>
            <ac:picMk id="5" creationId="{310DF32A-A870-A0AD-4E88-94EECB6D9130}"/>
          </ac:picMkLst>
        </pc:picChg>
        <pc:picChg chg="add mod modCrop">
          <ac:chgData name="Kristen Tripet" userId="bbbc72c7-4aa7-48ca-8be3-2c3fcdde63a0" providerId="ADAL" clId="{86D7314E-4FD8-4D34-9023-BB6076DDD9EF}" dt="2024-06-06T05:58:51.721" v="1681" actId="1076"/>
          <ac:picMkLst>
            <pc:docMk/>
            <pc:sldMk cId="2453960636" sldId="346"/>
            <ac:picMk id="6" creationId="{1E12E398-626F-F36E-861B-D0B527113AC2}"/>
          </ac:picMkLst>
        </pc:picChg>
        <pc:picChg chg="add mod modCrop">
          <ac:chgData name="Kristen Tripet" userId="bbbc72c7-4aa7-48ca-8be3-2c3fcdde63a0" providerId="ADAL" clId="{86D7314E-4FD8-4D34-9023-BB6076DDD9EF}" dt="2024-06-06T05:58:53.704" v="1682" actId="1076"/>
          <ac:picMkLst>
            <pc:docMk/>
            <pc:sldMk cId="2453960636" sldId="346"/>
            <ac:picMk id="7" creationId="{60BB8590-5841-A484-CAE2-4348974C7E07}"/>
          </ac:picMkLst>
        </pc:picChg>
        <pc:picChg chg="add mod modCrop">
          <ac:chgData name="Kristen Tripet" userId="bbbc72c7-4aa7-48ca-8be3-2c3fcdde63a0" providerId="ADAL" clId="{86D7314E-4FD8-4D34-9023-BB6076DDD9EF}" dt="2024-06-06T05:59:30.495" v="1692" actId="1076"/>
          <ac:picMkLst>
            <pc:docMk/>
            <pc:sldMk cId="2453960636" sldId="346"/>
            <ac:picMk id="9" creationId="{0ABA9BBD-213A-6805-556D-59A4179B0FB3}"/>
          </ac:picMkLst>
        </pc:picChg>
        <pc:picChg chg="add mod modCrop">
          <ac:chgData name="Kristen Tripet" userId="bbbc72c7-4aa7-48ca-8be3-2c3fcdde63a0" providerId="ADAL" clId="{86D7314E-4FD8-4D34-9023-BB6076DDD9EF}" dt="2024-06-06T05:59:52.275" v="1698" actId="1076"/>
          <ac:picMkLst>
            <pc:docMk/>
            <pc:sldMk cId="2453960636" sldId="346"/>
            <ac:picMk id="10" creationId="{DB0FC8D9-39CB-A63E-CBBA-28D85A102FB7}"/>
          </ac:picMkLst>
        </pc:picChg>
        <pc:picChg chg="add mod modCrop">
          <ac:chgData name="Kristen Tripet" userId="bbbc72c7-4aa7-48ca-8be3-2c3fcdde63a0" providerId="ADAL" clId="{86D7314E-4FD8-4D34-9023-BB6076DDD9EF}" dt="2024-06-06T06:00:13.803" v="1705" actId="1076"/>
          <ac:picMkLst>
            <pc:docMk/>
            <pc:sldMk cId="2453960636" sldId="346"/>
            <ac:picMk id="11" creationId="{E992F661-90AF-F199-FE2E-486FB82FD68A}"/>
          </ac:picMkLst>
        </pc:picChg>
      </pc:sldChg>
      <pc:sldChg chg="addSp delSp modSp add mod delAnim">
        <pc:chgData name="Kristen Tripet" userId="bbbc72c7-4aa7-48ca-8be3-2c3fcdde63a0" providerId="ADAL" clId="{86D7314E-4FD8-4D34-9023-BB6076DDD9EF}" dt="2024-06-06T07:53:53.481" v="2441" actId="20577"/>
        <pc:sldMkLst>
          <pc:docMk/>
          <pc:sldMk cId="3421606448" sldId="346"/>
        </pc:sldMkLst>
        <pc:spChg chg="mod">
          <ac:chgData name="Kristen Tripet" userId="bbbc72c7-4aa7-48ca-8be3-2c3fcdde63a0" providerId="ADAL" clId="{86D7314E-4FD8-4D34-9023-BB6076DDD9EF}" dt="2024-06-06T07:53:53.481" v="2441" actId="20577"/>
          <ac:spMkLst>
            <pc:docMk/>
            <pc:sldMk cId="3421606448" sldId="346"/>
            <ac:spMk id="2" creationId="{D1284ADD-5103-3383-392D-D0DEA4376860}"/>
          </ac:spMkLst>
        </pc:spChg>
        <pc:spChg chg="del">
          <ac:chgData name="Kristen Tripet" userId="bbbc72c7-4aa7-48ca-8be3-2c3fcdde63a0" providerId="ADAL" clId="{86D7314E-4FD8-4D34-9023-BB6076DDD9EF}" dt="2024-06-06T06:38:08.517" v="2141" actId="478"/>
          <ac:spMkLst>
            <pc:docMk/>
            <pc:sldMk cId="3421606448" sldId="346"/>
            <ac:spMk id="3" creationId="{669F464C-3D92-38C8-BCDE-580A3385A5ED}"/>
          </ac:spMkLst>
        </pc:spChg>
        <pc:spChg chg="add del mod">
          <ac:chgData name="Kristen Tripet" userId="bbbc72c7-4aa7-48ca-8be3-2c3fcdde63a0" providerId="ADAL" clId="{86D7314E-4FD8-4D34-9023-BB6076DDD9EF}" dt="2024-06-06T06:38:11.545" v="2142" actId="478"/>
          <ac:spMkLst>
            <pc:docMk/>
            <pc:sldMk cId="3421606448" sldId="346"/>
            <ac:spMk id="7" creationId="{814983A5-2E2D-0C8F-EC2E-CAD595AF5317}"/>
          </ac:spMkLst>
        </pc:spChg>
        <pc:spChg chg="add mod">
          <ac:chgData name="Kristen Tripet" userId="bbbc72c7-4aa7-48ca-8be3-2c3fcdde63a0" providerId="ADAL" clId="{86D7314E-4FD8-4D34-9023-BB6076DDD9EF}" dt="2024-06-06T06:48:54.972" v="2274" actId="1036"/>
          <ac:spMkLst>
            <pc:docMk/>
            <pc:sldMk cId="3421606448" sldId="346"/>
            <ac:spMk id="13" creationId="{7CD29DF5-4EC5-5413-27A1-B2468DF7DFBF}"/>
          </ac:spMkLst>
        </pc:spChg>
        <pc:spChg chg="add del mod">
          <ac:chgData name="Kristen Tripet" userId="bbbc72c7-4aa7-48ca-8be3-2c3fcdde63a0" providerId="ADAL" clId="{86D7314E-4FD8-4D34-9023-BB6076DDD9EF}" dt="2024-06-06T06:50:20.051" v="2344" actId="478"/>
          <ac:spMkLst>
            <pc:docMk/>
            <pc:sldMk cId="3421606448" sldId="346"/>
            <ac:spMk id="15" creationId="{5C3088BE-E541-ED94-8AA1-EF0081C01B82}"/>
          </ac:spMkLst>
        </pc:spChg>
        <pc:spChg chg="add mod">
          <ac:chgData name="Kristen Tripet" userId="bbbc72c7-4aa7-48ca-8be3-2c3fcdde63a0" providerId="ADAL" clId="{86D7314E-4FD8-4D34-9023-BB6076DDD9EF}" dt="2024-06-06T06:49:05.599" v="2277" actId="20577"/>
          <ac:spMkLst>
            <pc:docMk/>
            <pc:sldMk cId="3421606448" sldId="346"/>
            <ac:spMk id="16" creationId="{FEC9873F-0FA4-2060-3FDD-0545601FE463}"/>
          </ac:spMkLst>
        </pc:spChg>
        <pc:spChg chg="add mod">
          <ac:chgData name="Kristen Tripet" userId="bbbc72c7-4aa7-48ca-8be3-2c3fcdde63a0" providerId="ADAL" clId="{86D7314E-4FD8-4D34-9023-BB6076DDD9EF}" dt="2024-06-06T06:49:40.643" v="2282" actId="20577"/>
          <ac:spMkLst>
            <pc:docMk/>
            <pc:sldMk cId="3421606448" sldId="346"/>
            <ac:spMk id="17" creationId="{2F0DC0D7-8914-A3D6-267D-4002D58A4F4D}"/>
          </ac:spMkLst>
        </pc:spChg>
        <pc:spChg chg="add mod">
          <ac:chgData name="Kristen Tripet" userId="bbbc72c7-4aa7-48ca-8be3-2c3fcdde63a0" providerId="ADAL" clId="{86D7314E-4FD8-4D34-9023-BB6076DDD9EF}" dt="2024-06-06T06:49:49.951" v="2283" actId="20577"/>
          <ac:spMkLst>
            <pc:docMk/>
            <pc:sldMk cId="3421606448" sldId="346"/>
            <ac:spMk id="18" creationId="{88223D08-48AC-A26A-2D0B-AE6F41E38F57}"/>
          </ac:spMkLst>
        </pc:spChg>
        <pc:spChg chg="add mod">
          <ac:chgData name="Kristen Tripet" userId="bbbc72c7-4aa7-48ca-8be3-2c3fcdde63a0" providerId="ADAL" clId="{86D7314E-4FD8-4D34-9023-BB6076DDD9EF}" dt="2024-06-06T06:50:35.027" v="2345" actId="20577"/>
          <ac:spMkLst>
            <pc:docMk/>
            <pc:sldMk cId="3421606448" sldId="346"/>
            <ac:spMk id="19" creationId="{58420B48-EDE3-B136-7C0C-AE3A4B7D7E96}"/>
          </ac:spMkLst>
        </pc:spChg>
        <pc:picChg chg="add mod">
          <ac:chgData name="Kristen Tripet" userId="bbbc72c7-4aa7-48ca-8be3-2c3fcdde63a0" providerId="ADAL" clId="{86D7314E-4FD8-4D34-9023-BB6076DDD9EF}" dt="2024-06-06T06:48:54.972" v="2274" actId="1036"/>
          <ac:picMkLst>
            <pc:docMk/>
            <pc:sldMk cId="3421606448" sldId="346"/>
            <ac:picMk id="8" creationId="{630B5B98-1C7D-0581-939F-CCD7535085E9}"/>
          </ac:picMkLst>
        </pc:picChg>
        <pc:picChg chg="add mod">
          <ac:chgData name="Kristen Tripet" userId="bbbc72c7-4aa7-48ca-8be3-2c3fcdde63a0" providerId="ADAL" clId="{86D7314E-4FD8-4D34-9023-BB6076DDD9EF}" dt="2024-06-06T06:48:54.972" v="2274" actId="1036"/>
          <ac:picMkLst>
            <pc:docMk/>
            <pc:sldMk cId="3421606448" sldId="346"/>
            <ac:picMk id="9" creationId="{2AF6D942-B296-880A-CAE3-7C9932B2BE21}"/>
          </ac:picMkLst>
        </pc:picChg>
        <pc:picChg chg="add mod">
          <ac:chgData name="Kristen Tripet" userId="bbbc72c7-4aa7-48ca-8be3-2c3fcdde63a0" providerId="ADAL" clId="{86D7314E-4FD8-4D34-9023-BB6076DDD9EF}" dt="2024-06-06T06:48:54.972" v="2274" actId="1036"/>
          <ac:picMkLst>
            <pc:docMk/>
            <pc:sldMk cId="3421606448" sldId="346"/>
            <ac:picMk id="10" creationId="{4981FD9D-9AF8-0EA9-AD40-7F5B791781D7}"/>
          </ac:picMkLst>
        </pc:picChg>
        <pc:picChg chg="add mod">
          <ac:chgData name="Kristen Tripet" userId="bbbc72c7-4aa7-48ca-8be3-2c3fcdde63a0" providerId="ADAL" clId="{86D7314E-4FD8-4D34-9023-BB6076DDD9EF}" dt="2024-06-06T06:48:54.972" v="2274" actId="1036"/>
          <ac:picMkLst>
            <pc:docMk/>
            <pc:sldMk cId="3421606448" sldId="346"/>
            <ac:picMk id="11" creationId="{D0F86D11-4E0A-3FE5-4382-5D56B81BC5AE}"/>
          </ac:picMkLst>
        </pc:picChg>
        <pc:picChg chg="add mod">
          <ac:chgData name="Kristen Tripet" userId="bbbc72c7-4aa7-48ca-8be3-2c3fcdde63a0" providerId="ADAL" clId="{86D7314E-4FD8-4D34-9023-BB6076DDD9EF}" dt="2024-06-06T06:48:54.972" v="2274" actId="1036"/>
          <ac:picMkLst>
            <pc:docMk/>
            <pc:sldMk cId="3421606448" sldId="346"/>
            <ac:picMk id="12" creationId="{9709F029-D645-D248-CB3F-EAB4B01903E9}"/>
          </ac:picMkLst>
        </pc:picChg>
      </pc:sldChg>
      <pc:sldChg chg="add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456631383" sldId="347"/>
        </pc:sldMkLst>
        <pc:picChg chg="add mod">
          <ac:chgData name="Kristen Tripet" userId="bbbc72c7-4aa7-48ca-8be3-2c3fcdde63a0" providerId="ADAL" clId="{86D7314E-4FD8-4D34-9023-BB6076DDD9EF}" dt="2024-06-06T06:12:15.883" v="1858" actId="1076"/>
          <ac:picMkLst>
            <pc:docMk/>
            <pc:sldMk cId="456631383" sldId="347"/>
            <ac:picMk id="2" creationId="{C49EED30-1F9F-0680-E77B-D6CA1706C1EB}"/>
          </ac:picMkLst>
        </pc:picChg>
        <pc:picChg chg="add mod">
          <ac:chgData name="Kristen Tripet" userId="bbbc72c7-4aa7-48ca-8be3-2c3fcdde63a0" providerId="ADAL" clId="{86D7314E-4FD8-4D34-9023-BB6076DDD9EF}" dt="2024-06-06T06:10:09.109" v="1825" actId="1037"/>
          <ac:picMkLst>
            <pc:docMk/>
            <pc:sldMk cId="456631383" sldId="347"/>
            <ac:picMk id="3" creationId="{50E8AE16-BC51-3AA4-E3BE-38826621701C}"/>
          </ac:picMkLst>
        </pc:picChg>
        <pc:picChg chg="add mod">
          <ac:chgData name="Kristen Tripet" userId="bbbc72c7-4aa7-48ca-8be3-2c3fcdde63a0" providerId="ADAL" clId="{86D7314E-4FD8-4D34-9023-BB6076DDD9EF}" dt="2024-06-06T06:10:52.609" v="1842" actId="1038"/>
          <ac:picMkLst>
            <pc:docMk/>
            <pc:sldMk cId="456631383" sldId="347"/>
            <ac:picMk id="4" creationId="{8B8CC613-5343-D846-07F6-76879D4D1924}"/>
          </ac:picMkLst>
        </pc:picChg>
        <pc:picChg chg="mod">
          <ac:chgData name="Kristen Tripet" userId="bbbc72c7-4aa7-48ca-8be3-2c3fcdde63a0" providerId="ADAL" clId="{86D7314E-4FD8-4D34-9023-BB6076DDD9EF}" dt="2024-06-06T06:07:13.825" v="1796" actId="1035"/>
          <ac:picMkLst>
            <pc:docMk/>
            <pc:sldMk cId="456631383" sldId="347"/>
            <ac:picMk id="5" creationId="{310DF32A-A870-A0AD-4E88-94EECB6D9130}"/>
          </ac:picMkLst>
        </pc:picChg>
        <pc:picChg chg="mod">
          <ac:chgData name="Kristen Tripet" userId="bbbc72c7-4aa7-48ca-8be3-2c3fcdde63a0" providerId="ADAL" clId="{86D7314E-4FD8-4D34-9023-BB6076DDD9EF}" dt="2024-06-06T06:07:13.825" v="1796" actId="1035"/>
          <ac:picMkLst>
            <pc:docMk/>
            <pc:sldMk cId="456631383" sldId="347"/>
            <ac:picMk id="6" creationId="{1E12E398-626F-F36E-861B-D0B527113AC2}"/>
          </ac:picMkLst>
        </pc:picChg>
        <pc:picChg chg="mod modCrop">
          <ac:chgData name="Kristen Tripet" userId="bbbc72c7-4aa7-48ca-8be3-2c3fcdde63a0" providerId="ADAL" clId="{86D7314E-4FD8-4D34-9023-BB6076DDD9EF}" dt="2024-06-06T06:07:13.825" v="1796" actId="1035"/>
          <ac:picMkLst>
            <pc:docMk/>
            <pc:sldMk cId="456631383" sldId="347"/>
            <ac:picMk id="7" creationId="{60BB8590-5841-A484-CAE2-4348974C7E07}"/>
          </ac:picMkLst>
        </pc:picChg>
        <pc:picChg chg="add mod">
          <ac:chgData name="Kristen Tripet" userId="bbbc72c7-4aa7-48ca-8be3-2c3fcdde63a0" providerId="ADAL" clId="{86D7314E-4FD8-4D34-9023-BB6076DDD9EF}" dt="2024-06-06T06:06:33.025" v="1781" actId="1037"/>
          <ac:picMkLst>
            <pc:docMk/>
            <pc:sldMk cId="456631383" sldId="347"/>
            <ac:picMk id="8" creationId="{82AFB4CD-F0C5-F93E-BA6C-1467D1783F06}"/>
          </ac:picMkLst>
        </pc:picChg>
        <pc:picChg chg="mod">
          <ac:chgData name="Kristen Tripet" userId="bbbc72c7-4aa7-48ca-8be3-2c3fcdde63a0" providerId="ADAL" clId="{86D7314E-4FD8-4D34-9023-BB6076DDD9EF}" dt="2024-06-06T06:05:36.827" v="1756" actId="1036"/>
          <ac:picMkLst>
            <pc:docMk/>
            <pc:sldMk cId="456631383" sldId="347"/>
            <ac:picMk id="9" creationId="{0ABA9BBD-213A-6805-556D-59A4179B0FB3}"/>
          </ac:picMkLst>
        </pc:picChg>
        <pc:picChg chg="mod">
          <ac:chgData name="Kristen Tripet" userId="bbbc72c7-4aa7-48ca-8be3-2c3fcdde63a0" providerId="ADAL" clId="{86D7314E-4FD8-4D34-9023-BB6076DDD9EF}" dt="2024-06-06T06:05:36.827" v="1756" actId="1036"/>
          <ac:picMkLst>
            <pc:docMk/>
            <pc:sldMk cId="456631383" sldId="347"/>
            <ac:picMk id="10" creationId="{DB0FC8D9-39CB-A63E-CBBA-28D85A102FB7}"/>
          </ac:picMkLst>
        </pc:picChg>
        <pc:picChg chg="mod">
          <ac:chgData name="Kristen Tripet" userId="bbbc72c7-4aa7-48ca-8be3-2c3fcdde63a0" providerId="ADAL" clId="{86D7314E-4FD8-4D34-9023-BB6076DDD9EF}" dt="2024-06-06T06:05:36.827" v="1756" actId="1036"/>
          <ac:picMkLst>
            <pc:docMk/>
            <pc:sldMk cId="456631383" sldId="347"/>
            <ac:picMk id="11" creationId="{E992F661-90AF-F199-FE2E-486FB82FD68A}"/>
          </ac:picMkLst>
        </pc:picChg>
        <pc:picChg chg="add mod">
          <ac:chgData name="Kristen Tripet" userId="bbbc72c7-4aa7-48ca-8be3-2c3fcdde63a0" providerId="ADAL" clId="{86D7314E-4FD8-4D34-9023-BB6076DDD9EF}" dt="2024-06-06T06:12:02.324" v="1854" actId="1076"/>
          <ac:picMkLst>
            <pc:docMk/>
            <pc:sldMk cId="456631383" sldId="347"/>
            <ac:picMk id="12" creationId="{98ECBA59-B313-7A56-83C6-DFD351995741}"/>
          </ac:picMkLst>
        </pc:picChg>
        <pc:picChg chg="add mod">
          <ac:chgData name="Kristen Tripet" userId="bbbc72c7-4aa7-48ca-8be3-2c3fcdde63a0" providerId="ADAL" clId="{86D7314E-4FD8-4D34-9023-BB6076DDD9EF}" dt="2024-06-06T06:12:08.165" v="1855" actId="1076"/>
          <ac:picMkLst>
            <pc:docMk/>
            <pc:sldMk cId="456631383" sldId="347"/>
            <ac:picMk id="13" creationId="{EE8DE6EE-E73E-E680-A69E-31223EF46F64}"/>
          </ac:picMkLst>
        </pc:picChg>
        <pc:picChg chg="add mod">
          <ac:chgData name="Kristen Tripet" userId="bbbc72c7-4aa7-48ca-8be3-2c3fcdde63a0" providerId="ADAL" clId="{86D7314E-4FD8-4D34-9023-BB6076DDD9EF}" dt="2024-06-06T06:11:46.773" v="1852" actId="1076"/>
          <ac:picMkLst>
            <pc:docMk/>
            <pc:sldMk cId="456631383" sldId="347"/>
            <ac:picMk id="14" creationId="{521D05B1-C1B8-58E2-0B2E-9CAA62BA223C}"/>
          </ac:picMkLst>
        </pc:picChg>
        <pc:picChg chg="add mod">
          <ac:chgData name="Kristen Tripet" userId="bbbc72c7-4aa7-48ca-8be3-2c3fcdde63a0" providerId="ADAL" clId="{86D7314E-4FD8-4D34-9023-BB6076DDD9EF}" dt="2024-06-06T06:12:10.529" v="1856" actId="1076"/>
          <ac:picMkLst>
            <pc:docMk/>
            <pc:sldMk cId="456631383" sldId="347"/>
            <ac:picMk id="15" creationId="{9A60B9BE-5001-E3E4-3BAE-6F3466C09B27}"/>
          </ac:picMkLst>
        </pc:picChg>
        <pc:picChg chg="add mod">
          <ac:chgData name="Kristen Tripet" userId="bbbc72c7-4aa7-48ca-8be3-2c3fcdde63a0" providerId="ADAL" clId="{86D7314E-4FD8-4D34-9023-BB6076DDD9EF}" dt="2024-06-06T06:07:13.825" v="1796" actId="1035"/>
          <ac:picMkLst>
            <pc:docMk/>
            <pc:sldMk cId="456631383" sldId="347"/>
            <ac:picMk id="16" creationId="{F884A92C-FF75-7F5F-51F3-1A89195A9B8E}"/>
          </ac:picMkLst>
        </pc:picChg>
        <pc:picChg chg="add mod">
          <ac:chgData name="Kristen Tripet" userId="bbbc72c7-4aa7-48ca-8be3-2c3fcdde63a0" providerId="ADAL" clId="{86D7314E-4FD8-4D34-9023-BB6076DDD9EF}" dt="2024-06-06T06:07:13.825" v="1796" actId="1035"/>
          <ac:picMkLst>
            <pc:docMk/>
            <pc:sldMk cId="456631383" sldId="347"/>
            <ac:picMk id="17" creationId="{CEB017CF-CF0B-1524-58AD-1D14BF6E79FC}"/>
          </ac:picMkLst>
        </pc:picChg>
        <pc:picChg chg="add mod">
          <ac:chgData name="Kristen Tripet" userId="bbbc72c7-4aa7-48ca-8be3-2c3fcdde63a0" providerId="ADAL" clId="{86D7314E-4FD8-4D34-9023-BB6076DDD9EF}" dt="2024-06-06T06:10:05.352" v="1818" actId="1037"/>
          <ac:picMkLst>
            <pc:docMk/>
            <pc:sldMk cId="456631383" sldId="347"/>
            <ac:picMk id="18" creationId="{E1A5BD40-D5FF-00A3-E9FF-5A21253AF404}"/>
          </ac:picMkLst>
        </pc:picChg>
        <pc:picChg chg="add mod">
          <ac:chgData name="Kristen Tripet" userId="bbbc72c7-4aa7-48ca-8be3-2c3fcdde63a0" providerId="ADAL" clId="{86D7314E-4FD8-4D34-9023-BB6076DDD9EF}" dt="2024-06-06T06:12:13.972" v="1857" actId="1076"/>
          <ac:picMkLst>
            <pc:docMk/>
            <pc:sldMk cId="456631383" sldId="347"/>
            <ac:picMk id="19" creationId="{15B5D50A-673C-4C7C-C2F6-975EA1423E7A}"/>
          </ac:picMkLst>
        </pc:picChg>
      </pc:sldChg>
      <pc:sldChg chg="addSp delSp modSp add mod">
        <pc:chgData name="Kristen Tripet" userId="bbbc72c7-4aa7-48ca-8be3-2c3fcdde63a0" providerId="ADAL" clId="{86D7314E-4FD8-4D34-9023-BB6076DDD9EF}" dt="2024-06-06T06:44:33.389" v="2231" actId="1076"/>
        <pc:sldMkLst>
          <pc:docMk/>
          <pc:sldMk cId="3835305972" sldId="347"/>
        </pc:sldMkLst>
        <pc:picChg chg="del">
          <ac:chgData name="Kristen Tripet" userId="bbbc72c7-4aa7-48ca-8be3-2c3fcdde63a0" providerId="ADAL" clId="{86D7314E-4FD8-4D34-9023-BB6076DDD9EF}" dt="2024-06-06T06:43:57.474" v="2220" actId="478"/>
          <ac:picMkLst>
            <pc:docMk/>
            <pc:sldMk cId="3835305972" sldId="347"/>
            <ac:picMk id="3" creationId="{9BF2E62A-116A-10DD-6E37-6B16652AFF34}"/>
          </ac:picMkLst>
        </pc:picChg>
        <pc:picChg chg="add mod">
          <ac:chgData name="Kristen Tripet" userId="bbbc72c7-4aa7-48ca-8be3-2c3fcdde63a0" providerId="ADAL" clId="{86D7314E-4FD8-4D34-9023-BB6076DDD9EF}" dt="2024-06-06T06:44:33.389" v="2231" actId="1076"/>
          <ac:picMkLst>
            <pc:docMk/>
            <pc:sldMk cId="3835305972" sldId="347"/>
            <ac:picMk id="4" creationId="{FB427463-EC8E-17AD-D3F2-3A229FC67115}"/>
          </ac:picMkLst>
        </pc:picChg>
        <pc:picChg chg="add mod">
          <ac:chgData name="Kristen Tripet" userId="bbbc72c7-4aa7-48ca-8be3-2c3fcdde63a0" providerId="ADAL" clId="{86D7314E-4FD8-4D34-9023-BB6076DDD9EF}" dt="2024-06-06T06:44:31.017" v="2230" actId="1076"/>
          <ac:picMkLst>
            <pc:docMk/>
            <pc:sldMk cId="3835305972" sldId="347"/>
            <ac:picMk id="6" creationId="{8F9F29D9-56D6-DC60-1867-1BEFBA3C0DBA}"/>
          </ac:picMkLst>
        </pc:picChg>
      </pc:sldChg>
      <pc:sldChg chg="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1808291242" sldId="348"/>
        </pc:sldMkLst>
        <pc:picChg chg="mod modCrop">
          <ac:chgData name="Kristen Tripet" userId="bbbc72c7-4aa7-48ca-8be3-2c3fcdde63a0" providerId="ADAL" clId="{86D7314E-4FD8-4D34-9023-BB6076DDD9EF}" dt="2024-06-06T06:08:59.858" v="1807" actId="732"/>
          <ac:picMkLst>
            <pc:docMk/>
            <pc:sldMk cId="1808291242" sldId="348"/>
            <ac:picMk id="3" creationId="{D9223FD2-E036-49C1-0C06-FEECAF7EE22A}"/>
          </ac:picMkLst>
        </pc:picChg>
        <pc:picChg chg="mod modCrop">
          <ac:chgData name="Kristen Tripet" userId="bbbc72c7-4aa7-48ca-8be3-2c3fcdde63a0" providerId="ADAL" clId="{86D7314E-4FD8-4D34-9023-BB6076DDD9EF}" dt="2024-06-06T06:09:07.014" v="1808" actId="732"/>
          <ac:picMkLst>
            <pc:docMk/>
            <pc:sldMk cId="1808291242" sldId="348"/>
            <ac:picMk id="5" creationId="{5EAE5B8F-F569-5D8A-2BF1-6F6C79D586C0}"/>
          </ac:picMkLst>
        </pc:picChg>
      </pc:sldChg>
      <pc:sldChg chg="addSp delSp modSp new del mod">
        <pc:chgData name="Kristen Tripet" userId="bbbc72c7-4aa7-48ca-8be3-2c3fcdde63a0" providerId="ADAL" clId="{86D7314E-4FD8-4D34-9023-BB6076DDD9EF}" dt="2024-06-07T04:40:51.498" v="2480" actId="47"/>
        <pc:sldMkLst>
          <pc:docMk/>
          <pc:sldMk cId="2782943921" sldId="348"/>
        </pc:sldMkLst>
        <pc:spChg chg="add mod">
          <ac:chgData name="Kristen Tripet" userId="bbbc72c7-4aa7-48ca-8be3-2c3fcdde63a0" providerId="ADAL" clId="{86D7314E-4FD8-4D34-9023-BB6076DDD9EF}" dt="2024-06-07T04:27:24.494" v="2471" actId="164"/>
          <ac:spMkLst>
            <pc:docMk/>
            <pc:sldMk cId="2782943921" sldId="348"/>
            <ac:spMk id="3" creationId="{1B33B916-5BDA-9611-6E29-3C0AFC7E32AA}"/>
          </ac:spMkLst>
        </pc:spChg>
        <pc:spChg chg="add mod">
          <ac:chgData name="Kristen Tripet" userId="bbbc72c7-4aa7-48ca-8be3-2c3fcdde63a0" providerId="ADAL" clId="{86D7314E-4FD8-4D34-9023-BB6076DDD9EF}" dt="2024-06-07T04:27:24.494" v="2471" actId="164"/>
          <ac:spMkLst>
            <pc:docMk/>
            <pc:sldMk cId="2782943921" sldId="348"/>
            <ac:spMk id="4" creationId="{93A47A72-168C-0DC3-A603-C41875C250E0}"/>
          </ac:spMkLst>
        </pc:spChg>
        <pc:spChg chg="add del mod">
          <ac:chgData name="Kristen Tripet" userId="bbbc72c7-4aa7-48ca-8be3-2c3fcdde63a0" providerId="ADAL" clId="{86D7314E-4FD8-4D34-9023-BB6076DDD9EF}" dt="2024-06-07T04:26:57.767" v="2447" actId="478"/>
          <ac:spMkLst>
            <pc:docMk/>
            <pc:sldMk cId="2782943921" sldId="348"/>
            <ac:spMk id="8" creationId="{35470750-24A5-493D-8725-95D0607E1750}"/>
          </ac:spMkLst>
        </pc:spChg>
        <pc:spChg chg="add del mod">
          <ac:chgData name="Kristen Tripet" userId="bbbc72c7-4aa7-48ca-8be3-2c3fcdde63a0" providerId="ADAL" clId="{86D7314E-4FD8-4D34-9023-BB6076DDD9EF}" dt="2024-06-07T04:26:56.463" v="2446" actId="478"/>
          <ac:spMkLst>
            <pc:docMk/>
            <pc:sldMk cId="2782943921" sldId="348"/>
            <ac:spMk id="9" creationId="{2F89309C-B50A-A1BD-C9ED-72165D113592}"/>
          </ac:spMkLst>
        </pc:spChg>
        <pc:spChg chg="add mod">
          <ac:chgData name="Kristen Tripet" userId="bbbc72c7-4aa7-48ca-8be3-2c3fcdde63a0" providerId="ADAL" clId="{86D7314E-4FD8-4D34-9023-BB6076DDD9EF}" dt="2024-06-07T04:27:24.494" v="2471" actId="164"/>
          <ac:spMkLst>
            <pc:docMk/>
            <pc:sldMk cId="2782943921" sldId="348"/>
            <ac:spMk id="10" creationId="{4B9ADF88-4C19-72A4-59B2-5740B1E1CD35}"/>
          </ac:spMkLst>
        </pc:spChg>
        <pc:spChg chg="add del mod">
          <ac:chgData name="Kristen Tripet" userId="bbbc72c7-4aa7-48ca-8be3-2c3fcdde63a0" providerId="ADAL" clId="{86D7314E-4FD8-4D34-9023-BB6076DDD9EF}" dt="2024-06-07T04:27:04.301" v="2449" actId="478"/>
          <ac:spMkLst>
            <pc:docMk/>
            <pc:sldMk cId="2782943921" sldId="348"/>
            <ac:spMk id="11" creationId="{19A18154-4D8E-C098-CAA0-4F6E55940DCC}"/>
          </ac:spMkLst>
        </pc:spChg>
        <pc:spChg chg="add del mod">
          <ac:chgData name="Kristen Tripet" userId="bbbc72c7-4aa7-48ca-8be3-2c3fcdde63a0" providerId="ADAL" clId="{86D7314E-4FD8-4D34-9023-BB6076DDD9EF}" dt="2024-06-07T04:27:02.967" v="2448" actId="478"/>
          <ac:spMkLst>
            <pc:docMk/>
            <pc:sldMk cId="2782943921" sldId="348"/>
            <ac:spMk id="12" creationId="{31A6BA28-0EC1-C3C1-13AE-4A1ABD6A39F1}"/>
          </ac:spMkLst>
        </pc:spChg>
        <pc:spChg chg="add mod">
          <ac:chgData name="Kristen Tripet" userId="bbbc72c7-4aa7-48ca-8be3-2c3fcdde63a0" providerId="ADAL" clId="{86D7314E-4FD8-4D34-9023-BB6076DDD9EF}" dt="2024-06-07T04:27:24.494" v="2471" actId="164"/>
          <ac:spMkLst>
            <pc:docMk/>
            <pc:sldMk cId="2782943921" sldId="348"/>
            <ac:spMk id="13" creationId="{53F068B6-1D20-7816-E2B4-3C89819A325B}"/>
          </ac:spMkLst>
        </pc:spChg>
        <pc:spChg chg="mod">
          <ac:chgData name="Kristen Tripet" userId="bbbc72c7-4aa7-48ca-8be3-2c3fcdde63a0" providerId="ADAL" clId="{86D7314E-4FD8-4D34-9023-BB6076DDD9EF}" dt="2024-06-07T04:27:29.281" v="2473"/>
          <ac:spMkLst>
            <pc:docMk/>
            <pc:sldMk cId="2782943921" sldId="348"/>
            <ac:spMk id="17" creationId="{1B33B916-5BDA-9611-6E29-3C0AFC7E32AA}"/>
          </ac:spMkLst>
        </pc:spChg>
        <pc:spChg chg="mod">
          <ac:chgData name="Kristen Tripet" userId="bbbc72c7-4aa7-48ca-8be3-2c3fcdde63a0" providerId="ADAL" clId="{86D7314E-4FD8-4D34-9023-BB6076DDD9EF}" dt="2024-06-07T04:27:29.281" v="2473"/>
          <ac:spMkLst>
            <pc:docMk/>
            <pc:sldMk cId="2782943921" sldId="348"/>
            <ac:spMk id="18" creationId="{93A47A72-168C-0DC3-A603-C41875C250E0}"/>
          </ac:spMkLst>
        </pc:spChg>
        <pc:spChg chg="mod">
          <ac:chgData name="Kristen Tripet" userId="bbbc72c7-4aa7-48ca-8be3-2c3fcdde63a0" providerId="ADAL" clId="{86D7314E-4FD8-4D34-9023-BB6076DDD9EF}" dt="2024-06-07T04:27:29.281" v="2473"/>
          <ac:spMkLst>
            <pc:docMk/>
            <pc:sldMk cId="2782943921" sldId="348"/>
            <ac:spMk id="22" creationId="{4B9ADF88-4C19-72A4-59B2-5740B1E1CD35}"/>
          </ac:spMkLst>
        </pc:spChg>
        <pc:spChg chg="mod">
          <ac:chgData name="Kristen Tripet" userId="bbbc72c7-4aa7-48ca-8be3-2c3fcdde63a0" providerId="ADAL" clId="{86D7314E-4FD8-4D34-9023-BB6076DDD9EF}" dt="2024-06-07T04:27:29.281" v="2473"/>
          <ac:spMkLst>
            <pc:docMk/>
            <pc:sldMk cId="2782943921" sldId="348"/>
            <ac:spMk id="23" creationId="{53F068B6-1D20-7816-E2B4-3C89819A325B}"/>
          </ac:spMkLst>
        </pc:spChg>
        <pc:grpChg chg="add del mod">
          <ac:chgData name="Kristen Tripet" userId="bbbc72c7-4aa7-48ca-8be3-2c3fcdde63a0" providerId="ADAL" clId="{86D7314E-4FD8-4D34-9023-BB6076DDD9EF}" dt="2024-06-07T04:27:28.706" v="2472" actId="21"/>
          <ac:grpSpMkLst>
            <pc:docMk/>
            <pc:sldMk cId="2782943921" sldId="348"/>
            <ac:grpSpMk id="14" creationId="{4DD945BF-0128-A492-BFD0-91BC2B029EE0}"/>
          </ac:grpSpMkLst>
        </pc:grpChg>
        <pc:grpChg chg="add mod">
          <ac:chgData name="Kristen Tripet" userId="bbbc72c7-4aa7-48ca-8be3-2c3fcdde63a0" providerId="ADAL" clId="{86D7314E-4FD8-4D34-9023-BB6076DDD9EF}" dt="2024-06-07T04:27:29.281" v="2473"/>
          <ac:grpSpMkLst>
            <pc:docMk/>
            <pc:sldMk cId="2782943921" sldId="348"/>
            <ac:grpSpMk id="15" creationId="{4DD945BF-0128-A492-BFD0-91BC2B029EE0}"/>
          </ac:grpSpMkLst>
        </pc:grpChg>
        <pc:picChg chg="add mod">
          <ac:chgData name="Kristen Tripet" userId="bbbc72c7-4aa7-48ca-8be3-2c3fcdde63a0" providerId="ADAL" clId="{86D7314E-4FD8-4D34-9023-BB6076DDD9EF}" dt="2024-06-07T04:27:24.494" v="2471" actId="164"/>
          <ac:picMkLst>
            <pc:docMk/>
            <pc:sldMk cId="2782943921" sldId="348"/>
            <ac:picMk id="2" creationId="{85C96A1C-7BC3-8DBD-CC5D-E55ADD31C0BD}"/>
          </ac:picMkLst>
        </pc:picChg>
        <pc:picChg chg="add mod">
          <ac:chgData name="Kristen Tripet" userId="bbbc72c7-4aa7-48ca-8be3-2c3fcdde63a0" providerId="ADAL" clId="{86D7314E-4FD8-4D34-9023-BB6076DDD9EF}" dt="2024-06-07T04:27:24.494" v="2471" actId="164"/>
          <ac:picMkLst>
            <pc:docMk/>
            <pc:sldMk cId="2782943921" sldId="348"/>
            <ac:picMk id="5" creationId="{25B8F438-2F4C-57AF-178D-29F722D0FB0F}"/>
          </ac:picMkLst>
        </pc:picChg>
        <pc:picChg chg="add mod">
          <ac:chgData name="Kristen Tripet" userId="bbbc72c7-4aa7-48ca-8be3-2c3fcdde63a0" providerId="ADAL" clId="{86D7314E-4FD8-4D34-9023-BB6076DDD9EF}" dt="2024-06-07T04:27:24.494" v="2471" actId="164"/>
          <ac:picMkLst>
            <pc:docMk/>
            <pc:sldMk cId="2782943921" sldId="348"/>
            <ac:picMk id="6" creationId="{25359B67-8003-E212-5F4A-56002F2C4549}"/>
          </ac:picMkLst>
        </pc:picChg>
        <pc:picChg chg="add mod">
          <ac:chgData name="Kristen Tripet" userId="bbbc72c7-4aa7-48ca-8be3-2c3fcdde63a0" providerId="ADAL" clId="{86D7314E-4FD8-4D34-9023-BB6076DDD9EF}" dt="2024-06-07T04:27:24.494" v="2471" actId="164"/>
          <ac:picMkLst>
            <pc:docMk/>
            <pc:sldMk cId="2782943921" sldId="348"/>
            <ac:picMk id="7" creationId="{ACA30AD8-BAAF-15D5-5D01-E50F1D0D83BF}"/>
          </ac:picMkLst>
        </pc:picChg>
        <pc:picChg chg="mod">
          <ac:chgData name="Kristen Tripet" userId="bbbc72c7-4aa7-48ca-8be3-2c3fcdde63a0" providerId="ADAL" clId="{86D7314E-4FD8-4D34-9023-BB6076DDD9EF}" dt="2024-06-07T04:27:29.281" v="2473"/>
          <ac:picMkLst>
            <pc:docMk/>
            <pc:sldMk cId="2782943921" sldId="348"/>
            <ac:picMk id="16" creationId="{85C96A1C-7BC3-8DBD-CC5D-E55ADD31C0BD}"/>
          </ac:picMkLst>
        </pc:picChg>
        <pc:picChg chg="mod">
          <ac:chgData name="Kristen Tripet" userId="bbbc72c7-4aa7-48ca-8be3-2c3fcdde63a0" providerId="ADAL" clId="{86D7314E-4FD8-4D34-9023-BB6076DDD9EF}" dt="2024-06-07T04:27:29.281" v="2473"/>
          <ac:picMkLst>
            <pc:docMk/>
            <pc:sldMk cId="2782943921" sldId="348"/>
            <ac:picMk id="19" creationId="{25B8F438-2F4C-57AF-178D-29F722D0FB0F}"/>
          </ac:picMkLst>
        </pc:picChg>
        <pc:picChg chg="mod">
          <ac:chgData name="Kristen Tripet" userId="bbbc72c7-4aa7-48ca-8be3-2c3fcdde63a0" providerId="ADAL" clId="{86D7314E-4FD8-4D34-9023-BB6076DDD9EF}" dt="2024-06-07T04:27:29.281" v="2473"/>
          <ac:picMkLst>
            <pc:docMk/>
            <pc:sldMk cId="2782943921" sldId="348"/>
            <ac:picMk id="20" creationId="{25359B67-8003-E212-5F4A-56002F2C4549}"/>
          </ac:picMkLst>
        </pc:picChg>
        <pc:picChg chg="mod">
          <ac:chgData name="Kristen Tripet" userId="bbbc72c7-4aa7-48ca-8be3-2c3fcdde63a0" providerId="ADAL" clId="{86D7314E-4FD8-4D34-9023-BB6076DDD9EF}" dt="2024-06-07T04:27:29.281" v="2473"/>
          <ac:picMkLst>
            <pc:docMk/>
            <pc:sldMk cId="2782943921" sldId="348"/>
            <ac:picMk id="21" creationId="{ACA30AD8-BAAF-15D5-5D01-E50F1D0D83BF}"/>
          </ac:picMkLst>
        </pc:picChg>
        <pc:picChg chg="add mod">
          <ac:chgData name="Kristen Tripet" userId="bbbc72c7-4aa7-48ca-8be3-2c3fcdde63a0" providerId="ADAL" clId="{86D7314E-4FD8-4D34-9023-BB6076DDD9EF}" dt="2024-06-07T04:28:24.185" v="2479" actId="1076"/>
          <ac:picMkLst>
            <pc:docMk/>
            <pc:sldMk cId="2782943921" sldId="348"/>
            <ac:picMk id="24" creationId="{8BD7C6E4-0F1C-C2AA-C0F4-9645EAB0487E}"/>
          </ac:picMkLst>
        </pc:picChg>
      </pc:sldChg>
      <pc:sldChg chg="addSp delSp modSp add mod delAnim modAnim">
        <pc:chgData name="Kristen Tripet" userId="bbbc72c7-4aa7-48ca-8be3-2c3fcdde63a0" providerId="ADAL" clId="{86D7314E-4FD8-4D34-9023-BB6076DDD9EF}" dt="2024-06-11T00:28:50.715" v="4637" actId="20577"/>
        <pc:sldMkLst>
          <pc:docMk/>
          <pc:sldMk cId="3743801978" sldId="348"/>
        </pc:sldMkLst>
        <pc:spChg chg="mod">
          <ac:chgData name="Kristen Tripet" userId="bbbc72c7-4aa7-48ca-8be3-2c3fcdde63a0" providerId="ADAL" clId="{86D7314E-4FD8-4D34-9023-BB6076DDD9EF}" dt="2024-06-11T00:28:42.633" v="4633" actId="20577"/>
          <ac:spMkLst>
            <pc:docMk/>
            <pc:sldMk cId="3743801978" sldId="348"/>
            <ac:spMk id="16" creationId="{0549AF82-68A3-C5DA-2722-B865194AA7C9}"/>
          </ac:spMkLst>
        </pc:spChg>
        <pc:spChg chg="add del mod">
          <ac:chgData name="Kristen Tripet" userId="bbbc72c7-4aa7-48ca-8be3-2c3fcdde63a0" providerId="ADAL" clId="{86D7314E-4FD8-4D34-9023-BB6076DDD9EF}" dt="2024-06-11T00:13:37.115" v="4400" actId="478"/>
          <ac:spMkLst>
            <pc:docMk/>
            <pc:sldMk cId="3743801978" sldId="348"/>
            <ac:spMk id="19" creationId="{9D0C6DBE-C676-C99E-4EEC-06E151A8F060}"/>
          </ac:spMkLst>
        </pc:spChg>
        <pc:spChg chg="add mod">
          <ac:chgData name="Kristen Tripet" userId="bbbc72c7-4aa7-48ca-8be3-2c3fcdde63a0" providerId="ADAL" clId="{86D7314E-4FD8-4D34-9023-BB6076DDD9EF}" dt="2024-06-11T00:13:26.072" v="4398"/>
          <ac:spMkLst>
            <pc:docMk/>
            <pc:sldMk cId="3743801978" sldId="348"/>
            <ac:spMk id="20" creationId="{9AEC183A-950C-10C4-13AB-B8F82C6C7E8E}"/>
          </ac:spMkLst>
        </pc:spChg>
        <pc:spChg chg="add mod">
          <ac:chgData name="Kristen Tripet" userId="bbbc72c7-4aa7-48ca-8be3-2c3fcdde63a0" providerId="ADAL" clId="{86D7314E-4FD8-4D34-9023-BB6076DDD9EF}" dt="2024-06-11T00:28:13.286" v="4607" actId="20577"/>
          <ac:spMkLst>
            <pc:docMk/>
            <pc:sldMk cId="3743801978" sldId="348"/>
            <ac:spMk id="21" creationId="{C6D9C4A3-F3D5-E482-4C10-FFFA7802CAC5}"/>
          </ac:spMkLst>
        </pc:spChg>
        <pc:spChg chg="add mod">
          <ac:chgData name="Kristen Tripet" userId="bbbc72c7-4aa7-48ca-8be3-2c3fcdde63a0" providerId="ADAL" clId="{86D7314E-4FD8-4D34-9023-BB6076DDD9EF}" dt="2024-06-11T00:28:22.235" v="4628" actId="20577"/>
          <ac:spMkLst>
            <pc:docMk/>
            <pc:sldMk cId="3743801978" sldId="348"/>
            <ac:spMk id="22" creationId="{107BC505-76DD-F8E8-A07A-A584D64A3D59}"/>
          </ac:spMkLst>
        </pc:spChg>
        <pc:spChg chg="add mod">
          <ac:chgData name="Kristen Tripet" userId="bbbc72c7-4aa7-48ca-8be3-2c3fcdde63a0" providerId="ADAL" clId="{86D7314E-4FD8-4D34-9023-BB6076DDD9EF}" dt="2024-06-11T00:28:25.693" v="4629" actId="20577"/>
          <ac:spMkLst>
            <pc:docMk/>
            <pc:sldMk cId="3743801978" sldId="348"/>
            <ac:spMk id="23" creationId="{68CD84A4-AE6C-AD38-3C1F-73F7FC67274F}"/>
          </ac:spMkLst>
        </pc:spChg>
        <pc:spChg chg="add mod">
          <ac:chgData name="Kristen Tripet" userId="bbbc72c7-4aa7-48ca-8be3-2c3fcdde63a0" providerId="ADAL" clId="{86D7314E-4FD8-4D34-9023-BB6076DDD9EF}" dt="2024-06-11T00:28:08.996" v="4605" actId="20577"/>
          <ac:spMkLst>
            <pc:docMk/>
            <pc:sldMk cId="3743801978" sldId="348"/>
            <ac:spMk id="24" creationId="{150A3C85-7FDA-CEDA-11E6-FC1B5656F532}"/>
          </ac:spMkLst>
        </pc:spChg>
        <pc:spChg chg="mod topLvl">
          <ac:chgData name="Kristen Tripet" userId="bbbc72c7-4aa7-48ca-8be3-2c3fcdde63a0" providerId="ADAL" clId="{86D7314E-4FD8-4D34-9023-BB6076DDD9EF}" dt="2024-06-11T00:09:28.662" v="4365" actId="20577"/>
          <ac:spMkLst>
            <pc:docMk/>
            <pc:sldMk cId="3743801978" sldId="348"/>
            <ac:spMk id="29" creationId="{B9FBA9D9-F8A3-BF66-3C9F-4F654982EF03}"/>
          </ac:spMkLst>
        </pc:spChg>
        <pc:spChg chg="add del mod topLvl">
          <ac:chgData name="Kristen Tripet" userId="bbbc72c7-4aa7-48ca-8be3-2c3fcdde63a0" providerId="ADAL" clId="{86D7314E-4FD8-4D34-9023-BB6076DDD9EF}" dt="2024-06-11T00:09:27.215" v="4363" actId="6549"/>
          <ac:spMkLst>
            <pc:docMk/>
            <pc:sldMk cId="3743801978" sldId="348"/>
            <ac:spMk id="43" creationId="{21A71116-F004-9BE6-486F-486008AFA5B4}"/>
          </ac:spMkLst>
        </pc:spChg>
        <pc:spChg chg="mod">
          <ac:chgData name="Kristen Tripet" userId="bbbc72c7-4aa7-48ca-8be3-2c3fcdde63a0" providerId="ADAL" clId="{86D7314E-4FD8-4D34-9023-BB6076DDD9EF}" dt="2024-06-11T00:11:37.882" v="4381" actId="165"/>
          <ac:spMkLst>
            <pc:docMk/>
            <pc:sldMk cId="3743801978" sldId="348"/>
            <ac:spMk id="44" creationId="{241CBF5F-4077-6909-4364-A1475B99BD28}"/>
          </ac:spMkLst>
        </pc:spChg>
        <pc:spChg chg="mod">
          <ac:chgData name="Kristen Tripet" userId="bbbc72c7-4aa7-48ca-8be3-2c3fcdde63a0" providerId="ADAL" clId="{86D7314E-4FD8-4D34-9023-BB6076DDD9EF}" dt="2024-06-11T00:28:50.715" v="4637" actId="20577"/>
          <ac:spMkLst>
            <pc:docMk/>
            <pc:sldMk cId="3743801978" sldId="348"/>
            <ac:spMk id="45" creationId="{A6CD001D-BBC5-908E-CE2A-55D715239A44}"/>
          </ac:spMkLst>
        </pc:spChg>
        <pc:spChg chg="mod">
          <ac:chgData name="Kristen Tripet" userId="bbbc72c7-4aa7-48ca-8be3-2c3fcdde63a0" providerId="ADAL" clId="{86D7314E-4FD8-4D34-9023-BB6076DDD9EF}" dt="2024-06-11T00:12:27.205" v="4386" actId="165"/>
          <ac:spMkLst>
            <pc:docMk/>
            <pc:sldMk cId="3743801978" sldId="348"/>
            <ac:spMk id="46" creationId="{2C3346CF-29FA-2F8D-3135-018CF072F65C}"/>
          </ac:spMkLst>
        </pc:spChg>
        <pc:spChg chg="del">
          <ac:chgData name="Kristen Tripet" userId="bbbc72c7-4aa7-48ca-8be3-2c3fcdde63a0" providerId="ADAL" clId="{86D7314E-4FD8-4D34-9023-BB6076DDD9EF}" dt="2024-06-09T05:03:05.327" v="3826" actId="478"/>
          <ac:spMkLst>
            <pc:docMk/>
            <pc:sldMk cId="3743801978" sldId="348"/>
            <ac:spMk id="48" creationId="{0527DBDA-71A9-6027-8101-56C2EB0D94F9}"/>
          </ac:spMkLst>
        </pc:spChg>
        <pc:spChg chg="mod">
          <ac:chgData name="Kristen Tripet" userId="bbbc72c7-4aa7-48ca-8be3-2c3fcdde63a0" providerId="ADAL" clId="{86D7314E-4FD8-4D34-9023-BB6076DDD9EF}" dt="2024-06-11T00:10:34.514" v="4371" actId="1076"/>
          <ac:spMkLst>
            <pc:docMk/>
            <pc:sldMk cId="3743801978" sldId="348"/>
            <ac:spMk id="49" creationId="{C6D0FC48-249D-E1DC-EE9D-6870CF4AF3B2}"/>
          </ac:spMkLst>
        </pc:spChg>
        <pc:spChg chg="mod">
          <ac:chgData name="Kristen Tripet" userId="bbbc72c7-4aa7-48ca-8be3-2c3fcdde63a0" providerId="ADAL" clId="{86D7314E-4FD8-4D34-9023-BB6076DDD9EF}" dt="2024-06-11T00:10:34.514" v="4371" actId="1076"/>
          <ac:spMkLst>
            <pc:docMk/>
            <pc:sldMk cId="3743801978" sldId="348"/>
            <ac:spMk id="50" creationId="{8C4C3E37-6A99-89AD-5FCB-1D4F22FDEAE6}"/>
          </ac:spMkLst>
        </pc:spChg>
        <pc:spChg chg="del mod topLvl">
          <ac:chgData name="Kristen Tripet" userId="bbbc72c7-4aa7-48ca-8be3-2c3fcdde63a0" providerId="ADAL" clId="{86D7314E-4FD8-4D34-9023-BB6076DDD9EF}" dt="2024-06-11T00:28:04.142" v="4603" actId="478"/>
          <ac:spMkLst>
            <pc:docMk/>
            <pc:sldMk cId="3743801978" sldId="348"/>
            <ac:spMk id="51" creationId="{7D4FFFE3-915E-8506-CA31-B415D0A13CB3}"/>
          </ac:spMkLst>
        </pc:spChg>
        <pc:spChg chg="del mod topLvl">
          <ac:chgData name="Kristen Tripet" userId="bbbc72c7-4aa7-48ca-8be3-2c3fcdde63a0" providerId="ADAL" clId="{86D7314E-4FD8-4D34-9023-BB6076DDD9EF}" dt="2024-06-11T00:27:58.503" v="4602" actId="478"/>
          <ac:spMkLst>
            <pc:docMk/>
            <pc:sldMk cId="3743801978" sldId="348"/>
            <ac:spMk id="52" creationId="{FADAEC8E-9538-079E-18AD-B8951A07A619}"/>
          </ac:spMkLst>
        </pc:spChg>
        <pc:grpChg chg="add mod">
          <ac:chgData name="Kristen Tripet" userId="bbbc72c7-4aa7-48ca-8be3-2c3fcdde63a0" providerId="ADAL" clId="{86D7314E-4FD8-4D34-9023-BB6076DDD9EF}" dt="2024-06-11T00:10:24.690" v="4370" actId="164"/>
          <ac:grpSpMkLst>
            <pc:docMk/>
            <pc:sldMk cId="3743801978" sldId="348"/>
            <ac:grpSpMk id="3" creationId="{D6F0A1FD-2D1E-6439-567A-2626EAF77931}"/>
          </ac:grpSpMkLst>
        </pc:grpChg>
        <pc:grpChg chg="add mod">
          <ac:chgData name="Kristen Tripet" userId="bbbc72c7-4aa7-48ca-8be3-2c3fcdde63a0" providerId="ADAL" clId="{86D7314E-4FD8-4D34-9023-BB6076DDD9EF}" dt="2024-06-11T00:09:51.100" v="4367" actId="164"/>
          <ac:grpSpMkLst>
            <pc:docMk/>
            <pc:sldMk cId="3743801978" sldId="348"/>
            <ac:grpSpMk id="14" creationId="{3C1DCF5E-B89E-3C1E-6BAF-BCFC4D4616B5}"/>
          </ac:grpSpMkLst>
        </pc:grpChg>
        <pc:grpChg chg="add del mod">
          <ac:chgData name="Kristen Tripet" userId="bbbc72c7-4aa7-48ca-8be3-2c3fcdde63a0" providerId="ADAL" clId="{86D7314E-4FD8-4D34-9023-BB6076DDD9EF}" dt="2024-06-11T00:11:37.882" v="4381" actId="165"/>
          <ac:grpSpMkLst>
            <pc:docMk/>
            <pc:sldMk cId="3743801978" sldId="348"/>
            <ac:grpSpMk id="15" creationId="{3B99AD88-063E-B4E1-E413-7E692749E2A5}"/>
          </ac:grpSpMkLst>
        </pc:grpChg>
        <pc:grpChg chg="add del mod">
          <ac:chgData name="Kristen Tripet" userId="bbbc72c7-4aa7-48ca-8be3-2c3fcdde63a0" providerId="ADAL" clId="{86D7314E-4FD8-4D34-9023-BB6076DDD9EF}" dt="2024-06-11T00:12:27.205" v="4386" actId="165"/>
          <ac:grpSpMkLst>
            <pc:docMk/>
            <pc:sldMk cId="3743801978" sldId="348"/>
            <ac:grpSpMk id="17" creationId="{CF593FB9-7016-668D-E0FE-88D8824BF9DF}"/>
          </ac:grpSpMkLst>
        </pc:grpChg>
        <pc:grpChg chg="add mod">
          <ac:chgData name="Kristen Tripet" userId="bbbc72c7-4aa7-48ca-8be3-2c3fcdde63a0" providerId="ADAL" clId="{86D7314E-4FD8-4D34-9023-BB6076DDD9EF}" dt="2024-06-11T00:10:24.690" v="4370" actId="164"/>
          <ac:grpSpMkLst>
            <pc:docMk/>
            <pc:sldMk cId="3743801978" sldId="348"/>
            <ac:grpSpMk id="18" creationId="{F64A601E-6D44-9DF5-AF5C-F9FDAB765784}"/>
          </ac:grpSpMkLst>
        </pc:grpChg>
        <pc:grpChg chg="del">
          <ac:chgData name="Kristen Tripet" userId="bbbc72c7-4aa7-48ca-8be3-2c3fcdde63a0" providerId="ADAL" clId="{86D7314E-4FD8-4D34-9023-BB6076DDD9EF}" dt="2024-06-09T04:54:10.375" v="3514" actId="478"/>
          <ac:grpSpMkLst>
            <pc:docMk/>
            <pc:sldMk cId="3743801978" sldId="348"/>
            <ac:grpSpMk id="42" creationId="{5C5B8C09-0EB0-A0A9-0A9B-61033C1EC92A}"/>
          </ac:grpSpMkLst>
        </pc:grpChg>
        <pc:grpChg chg="add del mod">
          <ac:chgData name="Kristen Tripet" userId="bbbc72c7-4aa7-48ca-8be3-2c3fcdde63a0" providerId="ADAL" clId="{86D7314E-4FD8-4D34-9023-BB6076DDD9EF}" dt="2024-06-11T00:09:51.100" v="4367" actId="164"/>
          <ac:grpSpMkLst>
            <pc:docMk/>
            <pc:sldMk cId="3743801978" sldId="348"/>
            <ac:grpSpMk id="53" creationId="{CEF85FEB-B4FB-2606-6852-8087D5A90BA5}"/>
          </ac:grpSpMkLst>
        </pc:grpChg>
        <pc:grpChg chg="mod topLvl">
          <ac:chgData name="Kristen Tripet" userId="bbbc72c7-4aa7-48ca-8be3-2c3fcdde63a0" providerId="ADAL" clId="{86D7314E-4FD8-4D34-9023-BB6076DDD9EF}" dt="2024-06-11T00:11:37.882" v="4381" actId="165"/>
          <ac:grpSpMkLst>
            <pc:docMk/>
            <pc:sldMk cId="3743801978" sldId="348"/>
            <ac:grpSpMk id="54" creationId="{209A9F3A-419E-1487-2578-75B443A3F9B2}"/>
          </ac:grpSpMkLst>
        </pc:grpChg>
        <pc:grpChg chg="mod topLvl">
          <ac:chgData name="Kristen Tripet" userId="bbbc72c7-4aa7-48ca-8be3-2c3fcdde63a0" providerId="ADAL" clId="{86D7314E-4FD8-4D34-9023-BB6076DDD9EF}" dt="2024-06-11T00:12:27.205" v="4386" actId="165"/>
          <ac:grpSpMkLst>
            <pc:docMk/>
            <pc:sldMk cId="3743801978" sldId="348"/>
            <ac:grpSpMk id="55" creationId="{5C8A3477-B885-14E2-112E-671E6B3A5B56}"/>
          </ac:grpSpMkLst>
        </pc:grpChg>
        <pc:grpChg chg="mod">
          <ac:chgData name="Kristen Tripet" userId="bbbc72c7-4aa7-48ca-8be3-2c3fcdde63a0" providerId="ADAL" clId="{86D7314E-4FD8-4D34-9023-BB6076DDD9EF}" dt="2024-06-11T00:10:24.690" v="4370" actId="164"/>
          <ac:grpSpMkLst>
            <pc:docMk/>
            <pc:sldMk cId="3743801978" sldId="348"/>
            <ac:grpSpMk id="56" creationId="{8779902A-D431-F047-C732-E9438975AECC}"/>
          </ac:grpSpMkLst>
        </pc:grp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4" creationId="{3CDAB2B4-A26D-9980-C39B-F403ED17F585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5" creationId="{AD18BB45-0C4F-280D-E680-451B28EA6D31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6" creationId="{F2DE1BA5-DD20-7E16-D8BE-444908A2D967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7" creationId="{FFD93503-CC52-E919-4CB9-782D48FDE5FE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8" creationId="{AC23B120-BE4E-8D60-EA81-6BFA8A4D5227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9" creationId="{9D0A0F07-E47C-98EF-94FE-5E02086285C9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10" creationId="{1A851D40-3826-030F-B153-6DD1E29737F3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11" creationId="{504E2D64-7655-6EC3-8F58-BED9C7D7E6FA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12" creationId="{891922D9-0CEA-7FC0-40FE-45883C16F6FE}"/>
          </ac:graphicFrameMkLst>
        </pc:graphicFrameChg>
        <pc:graphicFrameChg chg="mod">
          <ac:chgData name="Kristen Tripet" userId="bbbc72c7-4aa7-48ca-8be3-2c3fcdde63a0" providerId="ADAL" clId="{86D7314E-4FD8-4D34-9023-BB6076DDD9EF}" dt="2024-06-09T04:53:58.086" v="3512"/>
          <ac:graphicFrameMkLst>
            <pc:docMk/>
            <pc:sldMk cId="3743801978" sldId="348"/>
            <ac:graphicFrameMk id="13" creationId="{C8E3DD54-82AD-5CBE-DDFB-0C997583140E}"/>
          </ac:graphicFrameMkLst>
        </pc:graphicFrameChg>
        <pc:picChg chg="add mod">
          <ac:chgData name="Kristen Tripet" userId="bbbc72c7-4aa7-48ca-8be3-2c3fcdde63a0" providerId="ADAL" clId="{86D7314E-4FD8-4D34-9023-BB6076DDD9EF}" dt="2024-06-11T00:09:51.100" v="4367" actId="164"/>
          <ac:picMkLst>
            <pc:docMk/>
            <pc:sldMk cId="3743801978" sldId="348"/>
            <ac:picMk id="2" creationId="{ADF9C5C2-2B33-55A9-7EEA-75F2B6E62F2D}"/>
          </ac:picMkLst>
        </pc:picChg>
        <pc:picChg chg="del">
          <ac:chgData name="Kristen Tripet" userId="bbbc72c7-4aa7-48ca-8be3-2c3fcdde63a0" providerId="ADAL" clId="{86D7314E-4FD8-4D34-9023-BB6076DDD9EF}" dt="2024-06-09T04:52:24.458" v="3487" actId="478"/>
          <ac:picMkLst>
            <pc:docMk/>
            <pc:sldMk cId="3743801978" sldId="348"/>
            <ac:picMk id="28" creationId="{22DAB8F7-969C-B6FD-5C49-91A56FAC100F}"/>
          </ac:picMkLst>
        </pc:picChg>
      </pc:sldChg>
      <pc:sldChg chg="add del">
        <pc:chgData name="Kristen Tripet" userId="bbbc72c7-4aa7-48ca-8be3-2c3fcdde63a0" providerId="ADAL" clId="{86D7314E-4FD8-4D34-9023-BB6076DDD9EF}" dt="2024-06-11T00:17:50.147" v="4434" actId="47"/>
        <pc:sldMkLst>
          <pc:docMk/>
          <pc:sldMk cId="3427084823" sldId="349"/>
        </pc:sldMkLst>
      </pc:sldChg>
      <pc:sldChg chg="addSp delSp modSp add mod ord">
        <pc:chgData name="Kristen Tripet" userId="bbbc72c7-4aa7-48ca-8be3-2c3fcdde63a0" providerId="ADAL" clId="{86D7314E-4FD8-4D34-9023-BB6076DDD9EF}" dt="2024-06-09T05:02:54.487" v="3824" actId="478"/>
        <pc:sldMkLst>
          <pc:docMk/>
          <pc:sldMk cId="4073624636" sldId="350"/>
        </pc:sldMkLst>
        <pc:spChg chg="del">
          <ac:chgData name="Kristen Tripet" userId="bbbc72c7-4aa7-48ca-8be3-2c3fcdde63a0" providerId="ADAL" clId="{86D7314E-4FD8-4D34-9023-BB6076DDD9EF}" dt="2024-06-09T05:02:54.487" v="3824" actId="478"/>
          <ac:spMkLst>
            <pc:docMk/>
            <pc:sldMk cId="4073624636" sldId="350"/>
            <ac:spMk id="48" creationId="{0527DBDA-71A9-6027-8101-56C2EB0D94F9}"/>
          </ac:spMkLst>
        </pc:spChg>
        <pc:spChg chg="mod">
          <ac:chgData name="Kristen Tripet" userId="bbbc72c7-4aa7-48ca-8be3-2c3fcdde63a0" providerId="ADAL" clId="{86D7314E-4FD8-4D34-9023-BB6076DDD9EF}" dt="2024-06-09T05:00:12.786" v="3815" actId="164"/>
          <ac:spMkLst>
            <pc:docMk/>
            <pc:sldMk cId="4073624636" sldId="350"/>
            <ac:spMk id="51" creationId="{7D4FFFE3-915E-8506-CA31-B415D0A13CB3}"/>
          </ac:spMkLst>
        </pc:spChg>
        <pc:spChg chg="mod">
          <ac:chgData name="Kristen Tripet" userId="bbbc72c7-4aa7-48ca-8be3-2c3fcdde63a0" providerId="ADAL" clId="{86D7314E-4FD8-4D34-9023-BB6076DDD9EF}" dt="2024-06-09T05:00:12.786" v="3815" actId="164"/>
          <ac:spMkLst>
            <pc:docMk/>
            <pc:sldMk cId="4073624636" sldId="350"/>
            <ac:spMk id="52" creationId="{FADAEC8E-9538-079E-18AD-B8951A07A619}"/>
          </ac:spMkLst>
        </pc:spChg>
        <pc:grpChg chg="add 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2" creationId="{5570A456-9B95-D036-ADDB-0CCBDDE1D638}"/>
          </ac:grpSpMkLst>
        </pc:grpChg>
        <pc:grpChg chg="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42" creationId="{5C5B8C09-0EB0-A0A9-0A9B-61033C1EC92A}"/>
          </ac:grpSpMkLst>
        </pc:grpChg>
        <pc:grpChg chg="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53" creationId="{CEF85FEB-B4FB-2606-6852-8087D5A90BA5}"/>
          </ac:grpSpMkLst>
        </pc:grpChg>
        <pc:grpChg chg="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54" creationId="{209A9F3A-419E-1487-2578-75B443A3F9B2}"/>
          </ac:grpSpMkLst>
        </pc:grpChg>
        <pc:grpChg chg="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55" creationId="{5C8A3477-B885-14E2-112E-671E6B3A5B56}"/>
          </ac:grpSpMkLst>
        </pc:grpChg>
        <pc:grpChg chg="mod">
          <ac:chgData name="Kristen Tripet" userId="bbbc72c7-4aa7-48ca-8be3-2c3fcdde63a0" providerId="ADAL" clId="{86D7314E-4FD8-4D34-9023-BB6076DDD9EF}" dt="2024-06-09T05:00:12.786" v="3815" actId="164"/>
          <ac:grpSpMkLst>
            <pc:docMk/>
            <pc:sldMk cId="4073624636" sldId="350"/>
            <ac:grpSpMk id="56" creationId="{8779902A-D431-F047-C732-E9438975AECC}"/>
          </ac:grpSpMkLst>
        </pc:grpChg>
        <pc:picChg chg="mod">
          <ac:chgData name="Kristen Tripet" userId="bbbc72c7-4aa7-48ca-8be3-2c3fcdde63a0" providerId="ADAL" clId="{86D7314E-4FD8-4D34-9023-BB6076DDD9EF}" dt="2024-06-09T05:00:12.786" v="3815" actId="164"/>
          <ac:picMkLst>
            <pc:docMk/>
            <pc:sldMk cId="4073624636" sldId="350"/>
            <ac:picMk id="28" creationId="{22DAB8F7-969C-B6FD-5C49-91A56FAC100F}"/>
          </ac:picMkLst>
        </pc:picChg>
      </pc:sldChg>
      <pc:sldChg chg="delSp add mod ord">
        <pc:chgData name="Kristen Tripet" userId="bbbc72c7-4aa7-48ca-8be3-2c3fcdde63a0" providerId="ADAL" clId="{86D7314E-4FD8-4D34-9023-BB6076DDD9EF}" dt="2024-06-09T05:02:51.537" v="3823" actId="478"/>
        <pc:sldMkLst>
          <pc:docMk/>
          <pc:sldMk cId="1093269842" sldId="351"/>
        </pc:sldMkLst>
        <pc:spChg chg="del">
          <ac:chgData name="Kristen Tripet" userId="bbbc72c7-4aa7-48ca-8be3-2c3fcdde63a0" providerId="ADAL" clId="{86D7314E-4FD8-4D34-9023-BB6076DDD9EF}" dt="2024-06-09T05:02:51.537" v="3823" actId="478"/>
          <ac:spMkLst>
            <pc:docMk/>
            <pc:sldMk cId="1093269842" sldId="351"/>
            <ac:spMk id="48" creationId="{0527DBDA-71A9-6027-8101-56C2EB0D94F9}"/>
          </ac:spMkLst>
        </pc:spChg>
      </pc:sldChg>
      <pc:sldChg chg="modSp add mod">
        <pc:chgData name="Kristen Tripet" userId="bbbc72c7-4aa7-48ca-8be3-2c3fcdde63a0" providerId="ADAL" clId="{86D7314E-4FD8-4D34-9023-BB6076DDD9EF}" dt="2024-06-09T04:59:56.497" v="3814" actId="6549"/>
        <pc:sldMkLst>
          <pc:docMk/>
          <pc:sldMk cId="351405175" sldId="352"/>
        </pc:sldMkLst>
        <pc:spChg chg="mod">
          <ac:chgData name="Kristen Tripet" userId="bbbc72c7-4aa7-48ca-8be3-2c3fcdde63a0" providerId="ADAL" clId="{86D7314E-4FD8-4D34-9023-BB6076DDD9EF}" dt="2024-06-09T04:59:56.497" v="3814" actId="6549"/>
          <ac:spMkLst>
            <pc:docMk/>
            <pc:sldMk cId="351405175" sldId="352"/>
            <ac:spMk id="2" creationId="{75BC0095-B430-0A9A-D749-43A7D4EDD1E6}"/>
          </ac:spMkLst>
        </pc:spChg>
      </pc:sldChg>
      <pc:sldChg chg="addSp delSp modSp add mod">
        <pc:chgData name="Kristen Tripet" userId="bbbc72c7-4aa7-48ca-8be3-2c3fcdde63a0" providerId="ADAL" clId="{86D7314E-4FD8-4D34-9023-BB6076DDD9EF}" dt="2024-06-09T05:00:40.285" v="3820" actId="1076"/>
        <pc:sldMkLst>
          <pc:docMk/>
          <pc:sldMk cId="4074066339" sldId="353"/>
        </pc:sldMkLst>
        <pc:spChg chg="mod">
          <ac:chgData name="Kristen Tripet" userId="bbbc72c7-4aa7-48ca-8be3-2c3fcdde63a0" providerId="ADAL" clId="{86D7314E-4FD8-4D34-9023-BB6076DDD9EF}" dt="2024-06-09T04:59:30.877" v="3778" actId="255"/>
          <ac:spMkLst>
            <pc:docMk/>
            <pc:sldMk cId="4074066339" sldId="353"/>
            <ac:spMk id="2" creationId="{75BC0095-B430-0A9A-D749-43A7D4EDD1E6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6" creationId="{9836C27D-34A0-5478-65E1-C194C8613872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7" creationId="{C2313048-6221-25EA-BDAD-846E7E83BC3B}"/>
          </ac:spMkLst>
        </pc:spChg>
        <pc:spChg chg="add del mod">
          <ac:chgData name="Kristen Tripet" userId="bbbc72c7-4aa7-48ca-8be3-2c3fcdde63a0" providerId="ADAL" clId="{86D7314E-4FD8-4D34-9023-BB6076DDD9EF}" dt="2024-06-09T04:56:56.856" v="3574" actId="478"/>
          <ac:spMkLst>
            <pc:docMk/>
            <pc:sldMk cId="4074066339" sldId="353"/>
            <ac:spMk id="8" creationId="{8853ADDC-3FC5-845E-3CB4-D0810AE67685}"/>
          </ac:spMkLst>
        </pc:spChg>
        <pc:spChg chg="add del mod">
          <ac:chgData name="Kristen Tripet" userId="bbbc72c7-4aa7-48ca-8be3-2c3fcdde63a0" providerId="ADAL" clId="{86D7314E-4FD8-4D34-9023-BB6076DDD9EF}" dt="2024-06-09T04:56:56.856" v="3574" actId="478"/>
          <ac:spMkLst>
            <pc:docMk/>
            <pc:sldMk cId="4074066339" sldId="353"/>
            <ac:spMk id="11" creationId="{AB43BDD8-526B-D773-58AF-E4A2D68AFA6C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0" creationId="{326036C9-8DFA-6C8A-83A4-F74012366364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1" creationId="{FF3E5347-CFA4-CF69-6247-F5D4BA75F275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2" creationId="{0285BD61-0199-B061-81EB-CBD1B02DE88E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3" creationId="{B6096E35-F6A9-15FE-E0DD-4981EC5D1D0F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4" creationId="{CB501457-2DA4-E298-29B9-4FAFDA8629B6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5" creationId="{02EB2336-B267-CF7D-904A-86E648CE0539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6" creationId="{9A18CC77-53E7-73D3-24AD-3ED50266A9EE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7" creationId="{D490855E-6E67-B71C-2F33-4EEB2DD51872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8" creationId="{FD4A31A0-9783-1B79-C47A-1EBE239216B2}"/>
          </ac:spMkLst>
        </pc:spChg>
        <pc:spChg chg="mod">
          <ac:chgData name="Kristen Tripet" userId="bbbc72c7-4aa7-48ca-8be3-2c3fcdde63a0" providerId="ADAL" clId="{86D7314E-4FD8-4D34-9023-BB6076DDD9EF}" dt="2024-06-09T05:00:17.307" v="3816"/>
          <ac:spMkLst>
            <pc:docMk/>
            <pc:sldMk cId="4074066339" sldId="353"/>
            <ac:spMk id="29" creationId="{0B964B74-E4E4-E688-04BC-3EDEEC174F19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0" creationId="{0ED0D678-351A-B581-E94E-608839C15040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4" creationId="{71E1A307-471A-5CA5-B154-21EE7C8854F9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5" creationId="{E9421083-F117-9153-D5B8-F0976949D2D9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6" creationId="{069526FF-0891-8226-88ED-6F8129EFCBA0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7" creationId="{8F2298D4-1522-7167-F988-8C28692D56FA}"/>
          </ac:spMkLst>
        </pc:spChg>
        <pc:spChg chg="del">
          <ac:chgData name="Kristen Tripet" userId="bbbc72c7-4aa7-48ca-8be3-2c3fcdde63a0" providerId="ADAL" clId="{86D7314E-4FD8-4D34-9023-BB6076DDD9EF}" dt="2024-06-09T04:56:53.103" v="3573" actId="478"/>
          <ac:spMkLst>
            <pc:docMk/>
            <pc:sldMk cId="4074066339" sldId="353"/>
            <ac:spMk id="128" creationId="{C02324CC-B837-3A6C-1BAD-23FD601460B2}"/>
          </ac:spMkLst>
        </pc:spChg>
        <pc:grpChg chg="add 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3" creationId="{31274E10-3980-6E39-6864-9AC3589102FC}"/>
          </ac:grpSpMkLst>
        </pc:grpChg>
        <pc:grpChg chg="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5" creationId="{E7FD3E0E-FC9B-108A-3164-9CE63D4FBA48}"/>
          </ac:grpSpMkLst>
        </pc:grpChg>
        <pc:grpChg chg="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6" creationId="{B5832DC1-BA90-B328-857E-8F67E096955C}"/>
          </ac:grpSpMkLst>
        </pc:grpChg>
        <pc:grpChg chg="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7" creationId="{B943E186-CA72-46EA-996A-343231865736}"/>
          </ac:grpSpMkLst>
        </pc:grpChg>
        <pc:grpChg chg="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8" creationId="{FF0D74E0-9124-2D52-6548-D7E26C9441FA}"/>
          </ac:grpSpMkLst>
        </pc:grpChg>
        <pc:grpChg chg="mod">
          <ac:chgData name="Kristen Tripet" userId="bbbc72c7-4aa7-48ca-8be3-2c3fcdde63a0" providerId="ADAL" clId="{86D7314E-4FD8-4D34-9023-BB6076DDD9EF}" dt="2024-06-09T05:00:17.307" v="3816"/>
          <ac:grpSpMkLst>
            <pc:docMk/>
            <pc:sldMk cId="4074066339" sldId="353"/>
            <ac:grpSpMk id="19" creationId="{03A41E07-967A-D730-38E2-917FE3794F90}"/>
          </ac:grpSpMkLst>
        </pc:grp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0" creationId="{9026C53E-9572-390E-0701-5D770037167D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1" creationId="{B0BB5270-7E60-1F35-E3BF-20738C2E3954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2" creationId="{C28EF4E7-9102-CE9A-5A3E-40A9C554BE24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3" creationId="{CD1597B8-6AC2-0EBB-84B4-6453EEED0C12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4" creationId="{7AD37BA8-D55F-BFD6-40B7-FEE6953ED12B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5" creationId="{154018A3-550D-2934-D97F-D4549E6B1F91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6" creationId="{BB93744C-E4E2-0E7D-22FA-CB8D3CF64D2C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7" creationId="{7D5E98CB-F516-0EC0-F6A8-F15951266C64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8" creationId="{A0080BAE-5C5E-2423-0B7B-72B62AC7FF54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39" creationId="{2C810974-A35D-9E3F-2820-F9D21B590F01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40" creationId="{058E388E-90B9-225F-B5DC-EA4772340E87}"/>
          </ac:graphicFrameMkLst>
        </pc:graphicFrameChg>
        <pc:graphicFrameChg chg="mod">
          <ac:chgData name="Kristen Tripet" userId="bbbc72c7-4aa7-48ca-8be3-2c3fcdde63a0" providerId="ADAL" clId="{86D7314E-4FD8-4D34-9023-BB6076DDD9EF}" dt="2024-06-09T05:00:17.307" v="3816"/>
          <ac:graphicFrameMkLst>
            <pc:docMk/>
            <pc:sldMk cId="4074066339" sldId="353"/>
            <ac:graphicFrameMk id="41" creationId="{2B3DF95D-1140-5AA4-0301-B067B027C465}"/>
          </ac:graphicFrameMkLst>
        </pc:graphicFrameChg>
        <pc:picChg chg="del">
          <ac:chgData name="Kristen Tripet" userId="bbbc72c7-4aa7-48ca-8be3-2c3fcdde63a0" providerId="ADAL" clId="{86D7314E-4FD8-4D34-9023-BB6076DDD9EF}" dt="2024-06-09T04:56:53.103" v="3573" actId="478"/>
          <ac:picMkLst>
            <pc:docMk/>
            <pc:sldMk cId="4074066339" sldId="353"/>
            <ac:picMk id="10" creationId="{4330F087-9762-48CE-2683-2B08504AF964}"/>
          </ac:picMkLst>
        </pc:picChg>
        <pc:picChg chg="del">
          <ac:chgData name="Kristen Tripet" userId="bbbc72c7-4aa7-48ca-8be3-2c3fcdde63a0" providerId="ADAL" clId="{86D7314E-4FD8-4D34-9023-BB6076DDD9EF}" dt="2024-06-09T04:56:53.103" v="3573" actId="478"/>
          <ac:picMkLst>
            <pc:docMk/>
            <pc:sldMk cId="4074066339" sldId="353"/>
            <ac:picMk id="12" creationId="{6787CCAE-34E1-F18E-D4E2-90420057974E}"/>
          </ac:picMkLst>
        </pc:picChg>
        <pc:picChg chg="mod">
          <ac:chgData name="Kristen Tripet" userId="bbbc72c7-4aa7-48ca-8be3-2c3fcdde63a0" providerId="ADAL" clId="{86D7314E-4FD8-4D34-9023-BB6076DDD9EF}" dt="2024-06-09T05:00:17.307" v="3816"/>
          <ac:picMkLst>
            <pc:docMk/>
            <pc:sldMk cId="4074066339" sldId="353"/>
            <ac:picMk id="14" creationId="{CC00525B-9F35-E68C-0AB7-8900064F9BE1}"/>
          </ac:picMkLst>
        </pc:picChg>
        <pc:picChg chg="add mod">
          <ac:chgData name="Kristen Tripet" userId="bbbc72c7-4aa7-48ca-8be3-2c3fcdde63a0" providerId="ADAL" clId="{86D7314E-4FD8-4D34-9023-BB6076DDD9EF}" dt="2024-06-09T05:00:40.285" v="3820" actId="1076"/>
          <ac:picMkLst>
            <pc:docMk/>
            <pc:sldMk cId="4074066339" sldId="353"/>
            <ac:picMk id="42" creationId="{0DFE1B2A-1777-FAD7-A451-836CE0E4CA72}"/>
          </ac:picMkLst>
        </pc:picChg>
        <pc:picChg chg="del">
          <ac:chgData name="Kristen Tripet" userId="bbbc72c7-4aa7-48ca-8be3-2c3fcdde63a0" providerId="ADAL" clId="{86D7314E-4FD8-4D34-9023-BB6076DDD9EF}" dt="2024-06-09T04:56:53.103" v="3573" actId="478"/>
          <ac:picMkLst>
            <pc:docMk/>
            <pc:sldMk cId="4074066339" sldId="353"/>
            <ac:picMk id="80" creationId="{1EA1049F-CDE4-DD45-C834-D742A8227BD7}"/>
          </ac:picMkLst>
        </pc:picChg>
        <pc:picChg chg="del">
          <ac:chgData name="Kristen Tripet" userId="bbbc72c7-4aa7-48ca-8be3-2c3fcdde63a0" providerId="ADAL" clId="{86D7314E-4FD8-4D34-9023-BB6076DDD9EF}" dt="2024-06-09T04:56:53.103" v="3573" actId="478"/>
          <ac:picMkLst>
            <pc:docMk/>
            <pc:sldMk cId="4074066339" sldId="353"/>
            <ac:picMk id="118" creationId="{AA396575-CD7D-404A-6329-2FA8DADB0482}"/>
          </ac:picMkLst>
        </pc:picChg>
      </pc:sldChg>
      <pc:sldChg chg="addSp delSp modSp add mod">
        <pc:chgData name="Kristen Tripet" userId="bbbc72c7-4aa7-48ca-8be3-2c3fcdde63a0" providerId="ADAL" clId="{86D7314E-4FD8-4D34-9023-BB6076DDD9EF}" dt="2024-06-09T05:27:12.057" v="4330" actId="1035"/>
        <pc:sldMkLst>
          <pc:docMk/>
          <pc:sldMk cId="845312373" sldId="354"/>
        </pc:sldMkLst>
        <pc:spChg chg="mod">
          <ac:chgData name="Kristen Tripet" userId="bbbc72c7-4aa7-48ca-8be3-2c3fcdde63a0" providerId="ADAL" clId="{86D7314E-4FD8-4D34-9023-BB6076DDD9EF}" dt="2024-06-09T05:03:59.080" v="3849" actId="403"/>
          <ac:spMkLst>
            <pc:docMk/>
            <pc:sldMk cId="845312373" sldId="354"/>
            <ac:spMk id="2" creationId="{75BC0095-B430-0A9A-D749-43A7D4EDD1E6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6" creationId="{094DB30C-7603-92B9-AC75-9C30E86F3B65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7" creationId="{2DDD8198-35A6-FEF0-85A3-B0E794E86B9A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8" creationId="{51C826D8-5F41-5FC8-6335-2C4120667161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9" creationId="{F647C313-1750-F787-089F-D4CF5C77D9D0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10" creationId="{055D7CAD-9711-15F4-523B-E1A5B82345E2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11" creationId="{7F1B9E3E-98EA-8724-881F-113A9115D097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12" creationId="{28DD320B-C3D0-9B68-7F13-AEC9A0DDEB62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13" creationId="{AD989A12-89D0-79C3-6B03-2C5C05E3FEE8}"/>
          </ac:spMkLst>
        </pc:spChg>
        <pc:spChg chg="add mod">
          <ac:chgData name="Kristen Tripet" userId="bbbc72c7-4aa7-48ca-8be3-2c3fcdde63a0" providerId="ADAL" clId="{86D7314E-4FD8-4D34-9023-BB6076DDD9EF}" dt="2024-06-09T05:09:58.188" v="3947" actId="164"/>
          <ac:spMkLst>
            <pc:docMk/>
            <pc:sldMk cId="845312373" sldId="354"/>
            <ac:spMk id="14" creationId="{00FE1E90-B452-9B68-C1F5-E46C9CD4D8DE}"/>
          </ac:spMkLst>
        </pc:spChg>
        <pc:spChg chg="mod">
          <ac:chgData name="Kristen Tripet" userId="bbbc72c7-4aa7-48ca-8be3-2c3fcdde63a0" providerId="ADAL" clId="{86D7314E-4FD8-4D34-9023-BB6076DDD9EF}" dt="2024-06-09T05:10:39.004" v="3959" actId="14100"/>
          <ac:spMkLst>
            <pc:docMk/>
            <pc:sldMk cId="845312373" sldId="354"/>
            <ac:spMk id="17" creationId="{48378E69-E44D-4D9A-CD6C-51D107362CE2}"/>
          </ac:spMkLst>
        </pc:spChg>
        <pc:spChg chg="mod">
          <ac:chgData name="Kristen Tripet" userId="bbbc72c7-4aa7-48ca-8be3-2c3fcdde63a0" providerId="ADAL" clId="{86D7314E-4FD8-4D34-9023-BB6076DDD9EF}" dt="2024-06-09T05:11:03.100" v="3974" actId="20577"/>
          <ac:spMkLst>
            <pc:docMk/>
            <pc:sldMk cId="845312373" sldId="354"/>
            <ac:spMk id="18" creationId="{97885595-8CE1-DDE7-9028-C987A9F526BB}"/>
          </ac:spMkLst>
        </pc:spChg>
        <pc:spChg chg="mod">
          <ac:chgData name="Kristen Tripet" userId="bbbc72c7-4aa7-48ca-8be3-2c3fcdde63a0" providerId="ADAL" clId="{86D7314E-4FD8-4D34-9023-BB6076DDD9EF}" dt="2024-06-09T05:11:25.188" v="3979" actId="20577"/>
          <ac:spMkLst>
            <pc:docMk/>
            <pc:sldMk cId="845312373" sldId="354"/>
            <ac:spMk id="19" creationId="{CD8B2866-037C-3971-04A2-5B719B17103F}"/>
          </ac:spMkLst>
        </pc:spChg>
        <pc:spChg chg="mod">
          <ac:chgData name="Kristen Tripet" userId="bbbc72c7-4aa7-48ca-8be3-2c3fcdde63a0" providerId="ADAL" clId="{86D7314E-4FD8-4D34-9023-BB6076DDD9EF}" dt="2024-06-09T05:10:24.437" v="3957" actId="20577"/>
          <ac:spMkLst>
            <pc:docMk/>
            <pc:sldMk cId="845312373" sldId="354"/>
            <ac:spMk id="20" creationId="{E377D1E9-3FF0-0C40-359C-E73F6A1A709E}"/>
          </ac:spMkLst>
        </pc:spChg>
        <pc:spChg chg="mod">
          <ac:chgData name="Kristen Tripet" userId="bbbc72c7-4aa7-48ca-8be3-2c3fcdde63a0" providerId="ADAL" clId="{86D7314E-4FD8-4D34-9023-BB6076DDD9EF}" dt="2024-06-09T05:10:50.407" v="3961" actId="14100"/>
          <ac:spMkLst>
            <pc:docMk/>
            <pc:sldMk cId="845312373" sldId="354"/>
            <ac:spMk id="21" creationId="{F71F8E7C-4347-E519-C845-15D359AD8344}"/>
          </ac:spMkLst>
        </pc:spChg>
        <pc:spChg chg="mod">
          <ac:chgData name="Kristen Tripet" userId="bbbc72c7-4aa7-48ca-8be3-2c3fcdde63a0" providerId="ADAL" clId="{86D7314E-4FD8-4D34-9023-BB6076DDD9EF}" dt="2024-06-09T05:11:12.734" v="3976" actId="20577"/>
          <ac:spMkLst>
            <pc:docMk/>
            <pc:sldMk cId="845312373" sldId="354"/>
            <ac:spMk id="22" creationId="{BBAE9C84-6352-995E-2033-24FED96E0226}"/>
          </ac:spMkLst>
        </pc:spChg>
        <pc:spChg chg="mod">
          <ac:chgData name="Kristen Tripet" userId="bbbc72c7-4aa7-48ca-8be3-2c3fcdde63a0" providerId="ADAL" clId="{86D7314E-4FD8-4D34-9023-BB6076DDD9EF}" dt="2024-06-09T05:11:48.704" v="3988" actId="20577"/>
          <ac:spMkLst>
            <pc:docMk/>
            <pc:sldMk cId="845312373" sldId="354"/>
            <ac:spMk id="23" creationId="{6AF1A255-29BB-ADC5-A87E-668BD471EF69}"/>
          </ac:spMkLst>
        </pc:spChg>
        <pc:spChg chg="mod">
          <ac:chgData name="Kristen Tripet" userId="bbbc72c7-4aa7-48ca-8be3-2c3fcdde63a0" providerId="ADAL" clId="{86D7314E-4FD8-4D34-9023-BB6076DDD9EF}" dt="2024-06-09T05:11:40.598" v="3984" actId="20577"/>
          <ac:spMkLst>
            <pc:docMk/>
            <pc:sldMk cId="845312373" sldId="354"/>
            <ac:spMk id="24" creationId="{EC872609-2C84-F0AB-CD85-8416FA2105E4}"/>
          </ac:spMkLst>
        </pc:spChg>
        <pc:spChg chg="mod">
          <ac:chgData name="Kristen Tripet" userId="bbbc72c7-4aa7-48ca-8be3-2c3fcdde63a0" providerId="ADAL" clId="{86D7314E-4FD8-4D34-9023-BB6076DDD9EF}" dt="2024-06-09T05:11:36.511" v="3982" actId="20577"/>
          <ac:spMkLst>
            <pc:docMk/>
            <pc:sldMk cId="845312373" sldId="354"/>
            <ac:spMk id="25" creationId="{53EF2B7D-D518-87AA-7978-B101545D62A7}"/>
          </ac:spMkLst>
        </pc:spChg>
        <pc:spChg chg="mod topLvl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27" creationId="{651B9E6F-30E4-AB71-DAB0-4AD93DB2A5CC}"/>
          </ac:spMkLst>
        </pc:spChg>
        <pc:spChg chg="mod topLvl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28" creationId="{89073704-AA5E-36D2-162B-D3D64DD9AE8E}"/>
          </ac:spMkLst>
        </pc:spChg>
        <pc:spChg chg="del mod topLvl">
          <ac:chgData name="Kristen Tripet" userId="bbbc72c7-4aa7-48ca-8be3-2c3fcdde63a0" providerId="ADAL" clId="{86D7314E-4FD8-4D34-9023-BB6076DDD9EF}" dt="2024-06-09T05:16:05.641" v="4084" actId="478"/>
          <ac:spMkLst>
            <pc:docMk/>
            <pc:sldMk cId="845312373" sldId="354"/>
            <ac:spMk id="29" creationId="{69A5FCBB-3F99-8032-F1F2-789A199FD373}"/>
          </ac:spMkLst>
        </pc:spChg>
        <pc:spChg chg="mod topLvl">
          <ac:chgData name="Kristen Tripet" userId="bbbc72c7-4aa7-48ca-8be3-2c3fcdde63a0" providerId="ADAL" clId="{86D7314E-4FD8-4D34-9023-BB6076DDD9EF}" dt="2024-06-09T05:27:12.057" v="4330" actId="1035"/>
          <ac:spMkLst>
            <pc:docMk/>
            <pc:sldMk cId="845312373" sldId="354"/>
            <ac:spMk id="30" creationId="{78947585-A49C-48C7-08E8-3FB4BF8A1477}"/>
          </ac:spMkLst>
        </pc:spChg>
        <pc:spChg chg="del mod topLvl">
          <ac:chgData name="Kristen Tripet" userId="bbbc72c7-4aa7-48ca-8be3-2c3fcdde63a0" providerId="ADAL" clId="{86D7314E-4FD8-4D34-9023-BB6076DDD9EF}" dt="2024-06-09T05:16:10.697" v="4086" actId="478"/>
          <ac:spMkLst>
            <pc:docMk/>
            <pc:sldMk cId="845312373" sldId="354"/>
            <ac:spMk id="31" creationId="{58F431B7-5E72-2C59-C45C-8AA7224C841F}"/>
          </ac:spMkLst>
        </pc:spChg>
        <pc:spChg chg="del mod topLvl">
          <ac:chgData name="Kristen Tripet" userId="bbbc72c7-4aa7-48ca-8be3-2c3fcdde63a0" providerId="ADAL" clId="{86D7314E-4FD8-4D34-9023-BB6076DDD9EF}" dt="2024-06-09T05:16:25.146" v="4088" actId="478"/>
          <ac:spMkLst>
            <pc:docMk/>
            <pc:sldMk cId="845312373" sldId="354"/>
            <ac:spMk id="32" creationId="{F100D165-8E96-A668-9390-6BCE52087E97}"/>
          </ac:spMkLst>
        </pc:spChg>
        <pc:spChg chg="del mod">
          <ac:chgData name="Kristen Tripet" userId="bbbc72c7-4aa7-48ca-8be3-2c3fcdde63a0" providerId="ADAL" clId="{86D7314E-4FD8-4D34-9023-BB6076DDD9EF}" dt="2024-06-09T05:15:31.967" v="4056" actId="478"/>
          <ac:spMkLst>
            <pc:docMk/>
            <pc:sldMk cId="845312373" sldId="354"/>
            <ac:spMk id="33" creationId="{71A83D59-0703-FBE3-6893-CB3AB494DCAB}"/>
          </ac:spMkLst>
        </pc:spChg>
        <pc:spChg chg="mod topLvl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34" creationId="{9F8E22DE-79D8-6C42-162B-855485B92498}"/>
          </ac:spMkLst>
        </pc:spChg>
        <pc:spChg chg="del mod topLvl">
          <ac:chgData name="Kristen Tripet" userId="bbbc72c7-4aa7-48ca-8be3-2c3fcdde63a0" providerId="ADAL" clId="{86D7314E-4FD8-4D34-9023-BB6076DDD9EF}" dt="2024-06-09T05:16:08.367" v="4085" actId="478"/>
          <ac:spMkLst>
            <pc:docMk/>
            <pc:sldMk cId="845312373" sldId="354"/>
            <ac:spMk id="35" creationId="{93CE2471-86D2-55D0-FD82-0732531CE466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36" creationId="{171F17F3-5A3C-387D-0D87-09977AFA0C3A}"/>
          </ac:spMkLst>
        </pc:spChg>
        <pc:spChg chg="add mod or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37" creationId="{6262C95E-5D44-A418-49EF-B6442154FEAF}"/>
          </ac:spMkLst>
        </pc:spChg>
        <pc:spChg chg="add mod or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38" creationId="{D2A4B10C-8913-D97E-A516-33665A31146E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39" creationId="{21FF20DD-2772-593A-F4A1-6149E2D5268D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0" creationId="{E2194DC2-FD3F-411A-3A36-89372634B7F0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1" creationId="{8A3BB6F7-9CC1-020F-59A7-288BDF21DAB4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3" creationId="{57AC47EA-6FCC-4046-B8E7-06AD1F742D29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4" creationId="{16B425AE-FFD7-D30B-AC00-001133559CE6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5" creationId="{BC8E1E4C-953C-D0D1-60E8-2CDC8751F70D}"/>
          </ac:spMkLst>
        </pc:spChg>
        <pc:spChg chg="add mod">
          <ac:chgData name="Kristen Tripet" userId="bbbc72c7-4aa7-48ca-8be3-2c3fcdde63a0" providerId="ADAL" clId="{86D7314E-4FD8-4D34-9023-BB6076DDD9EF}" dt="2024-06-09T05:23:15.181" v="4274" actId="164"/>
          <ac:spMkLst>
            <pc:docMk/>
            <pc:sldMk cId="845312373" sldId="354"/>
            <ac:spMk id="46" creationId="{50D6315B-824C-422F-9040-BDBC3318E98C}"/>
          </ac:spMkLst>
        </pc:spChg>
        <pc:grpChg chg="add mod">
          <ac:chgData name="Kristen Tripet" userId="bbbc72c7-4aa7-48ca-8be3-2c3fcdde63a0" providerId="ADAL" clId="{86D7314E-4FD8-4D34-9023-BB6076DDD9EF}" dt="2024-06-09T05:26:51.641" v="4311" actId="1037"/>
          <ac:grpSpMkLst>
            <pc:docMk/>
            <pc:sldMk cId="845312373" sldId="354"/>
            <ac:grpSpMk id="15" creationId="{8BDD3979-C63A-BF3C-C1A7-D7035094100E}"/>
          </ac:grpSpMkLst>
        </pc:grpChg>
        <pc:grpChg chg="add mod">
          <ac:chgData name="Kristen Tripet" userId="bbbc72c7-4aa7-48ca-8be3-2c3fcdde63a0" providerId="ADAL" clId="{86D7314E-4FD8-4D34-9023-BB6076DDD9EF}" dt="2024-06-09T05:26:51.641" v="4311" actId="1037"/>
          <ac:grpSpMkLst>
            <pc:docMk/>
            <pc:sldMk cId="845312373" sldId="354"/>
            <ac:grpSpMk id="16" creationId="{6C9E4BAB-36AC-9492-1F98-78190E833639}"/>
          </ac:grpSpMkLst>
        </pc:grpChg>
        <pc:grpChg chg="add del mod">
          <ac:chgData name="Kristen Tripet" userId="bbbc72c7-4aa7-48ca-8be3-2c3fcdde63a0" providerId="ADAL" clId="{86D7314E-4FD8-4D34-9023-BB6076DDD9EF}" dt="2024-06-09T05:15:52.338" v="4057" actId="165"/>
          <ac:grpSpMkLst>
            <pc:docMk/>
            <pc:sldMk cId="845312373" sldId="354"/>
            <ac:grpSpMk id="26" creationId="{69D03012-0032-6F66-F917-E0F5D1373377}"/>
          </ac:grpSpMkLst>
        </pc:grpChg>
        <pc:grpChg chg="add mod">
          <ac:chgData name="Kristen Tripet" userId="bbbc72c7-4aa7-48ca-8be3-2c3fcdde63a0" providerId="ADAL" clId="{86D7314E-4FD8-4D34-9023-BB6076DDD9EF}" dt="2024-06-09T05:26:58.277" v="4312" actId="164"/>
          <ac:grpSpMkLst>
            <pc:docMk/>
            <pc:sldMk cId="845312373" sldId="354"/>
            <ac:grpSpMk id="47" creationId="{45348A6B-FC6E-3EC7-DE1B-7C5E451BD5EB}"/>
          </ac:grpSpMkLst>
        </pc:grpChg>
        <pc:grpChg chg="add mod">
          <ac:chgData name="Kristen Tripet" userId="bbbc72c7-4aa7-48ca-8be3-2c3fcdde63a0" providerId="ADAL" clId="{86D7314E-4FD8-4D34-9023-BB6076DDD9EF}" dt="2024-06-09T05:26:58.277" v="4312" actId="164"/>
          <ac:grpSpMkLst>
            <pc:docMk/>
            <pc:sldMk cId="845312373" sldId="354"/>
            <ac:grpSpMk id="52" creationId="{83E9B391-7ABF-AEAE-4E41-76AA3E45EB98}"/>
          </ac:grpSpMkLst>
        </pc:grpChg>
        <pc:graphicFrameChg chg="add del mod modGraphic">
          <ac:chgData name="Kristen Tripet" userId="bbbc72c7-4aa7-48ca-8be3-2c3fcdde63a0" providerId="ADAL" clId="{86D7314E-4FD8-4D34-9023-BB6076DDD9EF}" dt="2024-06-09T05:26:37.568" v="4302" actId="478"/>
          <ac:graphicFrameMkLst>
            <pc:docMk/>
            <pc:sldMk cId="845312373" sldId="354"/>
            <ac:graphicFrameMk id="3" creationId="{71D7E084-BECB-EDC7-D2D9-F8A7D7F27EF7}"/>
          </ac:graphicFrameMkLst>
        </pc:graphicFrameChg>
        <pc:graphicFrameChg chg="add del mod">
          <ac:chgData name="Kristen Tripet" userId="bbbc72c7-4aa7-48ca-8be3-2c3fcdde63a0" providerId="ADAL" clId="{86D7314E-4FD8-4D34-9023-BB6076DDD9EF}" dt="2024-06-09T05:24:26.926" v="4281" actId="478"/>
          <ac:graphicFrameMkLst>
            <pc:docMk/>
            <pc:sldMk cId="845312373" sldId="354"/>
            <ac:graphicFrameMk id="48" creationId="{28D0AD76-58EC-4136-3EA0-C5F56369D2CC}"/>
          </ac:graphicFrameMkLst>
        </pc:graphicFrameChg>
        <pc:picChg chg="del">
          <ac:chgData name="Kristen Tripet" userId="bbbc72c7-4aa7-48ca-8be3-2c3fcdde63a0" providerId="ADAL" clId="{86D7314E-4FD8-4D34-9023-BB6076DDD9EF}" dt="2024-06-09T05:04:01.535" v="3850" actId="478"/>
          <ac:picMkLst>
            <pc:docMk/>
            <pc:sldMk cId="845312373" sldId="354"/>
            <ac:picMk id="42" creationId="{0DFE1B2A-1777-FAD7-A451-836CE0E4CA72}"/>
          </ac:picMkLst>
        </pc:picChg>
        <pc:cxnChg chg="add mod">
          <ac:chgData name="Kristen Tripet" userId="bbbc72c7-4aa7-48ca-8be3-2c3fcdde63a0" providerId="ADAL" clId="{86D7314E-4FD8-4D34-9023-BB6076DDD9EF}" dt="2024-06-09T05:26:51.641" v="4311" actId="1037"/>
          <ac:cxnSpMkLst>
            <pc:docMk/>
            <pc:sldMk cId="845312373" sldId="354"/>
            <ac:cxnSpMk id="50" creationId="{9AEA69A8-874A-0226-8852-DBE92019D2CA}"/>
          </ac:cxnSpMkLst>
        </pc:cxnChg>
        <pc:cxnChg chg="add mod">
          <ac:chgData name="Kristen Tripet" userId="bbbc72c7-4aa7-48ca-8be3-2c3fcdde63a0" providerId="ADAL" clId="{86D7314E-4FD8-4D34-9023-BB6076DDD9EF}" dt="2024-06-09T05:27:05.765" v="4319" actId="1037"/>
          <ac:cxnSpMkLst>
            <pc:docMk/>
            <pc:sldMk cId="845312373" sldId="354"/>
            <ac:cxnSpMk id="51" creationId="{8EF3202B-42E1-8875-F672-9EB6982A0987}"/>
          </ac:cxnSpMkLst>
        </pc:cxnChg>
      </pc:sldChg>
      <pc:sldChg chg="modSp add mod modAnim">
        <pc:chgData name="Kristen Tripet" userId="bbbc72c7-4aa7-48ca-8be3-2c3fcdde63a0" providerId="ADAL" clId="{86D7314E-4FD8-4D34-9023-BB6076DDD9EF}" dt="2024-06-11T00:27:33.336" v="4598"/>
        <pc:sldMkLst>
          <pc:docMk/>
          <pc:sldMk cId="2648127397" sldId="355"/>
        </pc:sldMkLst>
        <pc:spChg chg="mod">
          <ac:chgData name="Kristen Tripet" userId="bbbc72c7-4aa7-48ca-8be3-2c3fcdde63a0" providerId="ADAL" clId="{86D7314E-4FD8-4D34-9023-BB6076DDD9EF}" dt="2024-06-11T00:25:40.924" v="4585" actId="207"/>
          <ac:spMkLst>
            <pc:docMk/>
            <pc:sldMk cId="2648127397" sldId="355"/>
            <ac:spMk id="16" creationId="{0549AF82-68A3-C5DA-2722-B865194AA7C9}"/>
          </ac:spMkLst>
        </pc:spChg>
        <pc:spChg chg="mod">
          <ac:chgData name="Kristen Tripet" userId="bbbc72c7-4aa7-48ca-8be3-2c3fcdde63a0" providerId="ADAL" clId="{86D7314E-4FD8-4D34-9023-BB6076DDD9EF}" dt="2024-06-11T00:25:35.879" v="4584" actId="207"/>
          <ac:spMkLst>
            <pc:docMk/>
            <pc:sldMk cId="2648127397" sldId="355"/>
            <ac:spMk id="43" creationId="{21A71116-F004-9BE6-486F-486008AFA5B4}"/>
          </ac:spMkLst>
        </pc:spChg>
        <pc:spChg chg="mod">
          <ac:chgData name="Kristen Tripet" userId="bbbc72c7-4aa7-48ca-8be3-2c3fcdde63a0" providerId="ADAL" clId="{86D7314E-4FD8-4D34-9023-BB6076DDD9EF}" dt="2024-06-11T00:25:51.542" v="4587" actId="207"/>
          <ac:spMkLst>
            <pc:docMk/>
            <pc:sldMk cId="2648127397" sldId="355"/>
            <ac:spMk id="45" creationId="{A6CD001D-BBC5-908E-CE2A-55D715239A44}"/>
          </ac:spMkLst>
        </pc:spChg>
        <pc:spChg chg="mod">
          <ac:chgData name="Kristen Tripet" userId="bbbc72c7-4aa7-48ca-8be3-2c3fcdde63a0" providerId="ADAL" clId="{86D7314E-4FD8-4D34-9023-BB6076DDD9EF}" dt="2024-06-11T00:25:46.914" v="4586" actId="207"/>
          <ac:spMkLst>
            <pc:docMk/>
            <pc:sldMk cId="2648127397" sldId="355"/>
            <ac:spMk id="50" creationId="{8C4C3E37-6A99-89AD-5FCB-1D4F22FDEAE6}"/>
          </ac:spMkLst>
        </pc:spChg>
      </pc:sldChg>
      <pc:sldChg chg="addSp modSp add mod modAnim">
        <pc:chgData name="Kristen Tripet" userId="bbbc72c7-4aa7-48ca-8be3-2c3fcdde63a0" providerId="ADAL" clId="{86D7314E-4FD8-4D34-9023-BB6076DDD9EF}" dt="2024-06-11T00:29:16.009" v="4640" actId="207"/>
        <pc:sldMkLst>
          <pc:docMk/>
          <pc:sldMk cId="1061907497" sldId="356"/>
        </pc:sldMkLst>
        <pc:spChg chg="mod">
          <ac:chgData name="Kristen Tripet" userId="bbbc72c7-4aa7-48ca-8be3-2c3fcdde63a0" providerId="ADAL" clId="{86D7314E-4FD8-4D34-9023-BB6076DDD9EF}" dt="2024-06-11T00:29:16.009" v="4640" actId="207"/>
          <ac:spMkLst>
            <pc:docMk/>
            <pc:sldMk cId="1061907497" sldId="356"/>
            <ac:spMk id="16" creationId="{0549AF82-68A3-C5DA-2722-B865194AA7C9}"/>
          </ac:spMkLst>
        </pc:spChg>
        <pc:spChg chg="mod">
          <ac:chgData name="Kristen Tripet" userId="bbbc72c7-4aa7-48ca-8be3-2c3fcdde63a0" providerId="ADAL" clId="{86D7314E-4FD8-4D34-9023-BB6076DDD9EF}" dt="2024-06-11T00:29:01.730" v="4639" actId="571"/>
          <ac:spMkLst>
            <pc:docMk/>
            <pc:sldMk cId="1061907497" sldId="356"/>
            <ac:spMk id="17" creationId="{F41CA7A7-88E3-520E-54A4-0C57119B7379}"/>
          </ac:spMkLst>
        </pc:spChg>
        <pc:spChg chg="mod">
          <ac:chgData name="Kristen Tripet" userId="bbbc72c7-4aa7-48ca-8be3-2c3fcdde63a0" providerId="ADAL" clId="{86D7314E-4FD8-4D34-9023-BB6076DDD9EF}" dt="2024-06-11T00:29:01.730" v="4639" actId="571"/>
          <ac:spMkLst>
            <pc:docMk/>
            <pc:sldMk cId="1061907497" sldId="356"/>
            <ac:spMk id="19" creationId="{CF8E3595-46C1-727E-1660-1BF1F790F46B}"/>
          </ac:spMkLst>
        </pc:spChg>
        <pc:spChg chg="mod">
          <ac:chgData name="Kristen Tripet" userId="bbbc72c7-4aa7-48ca-8be3-2c3fcdde63a0" providerId="ADAL" clId="{86D7314E-4FD8-4D34-9023-BB6076DDD9EF}" dt="2024-06-11T00:29:01.730" v="4639" actId="571"/>
          <ac:spMkLst>
            <pc:docMk/>
            <pc:sldMk cId="1061907497" sldId="356"/>
            <ac:spMk id="34" creationId="{7014CD2B-C0BE-A80D-D7D0-6F9067768ECC}"/>
          </ac:spMkLst>
        </pc:spChg>
        <pc:spChg chg="mod">
          <ac:chgData name="Kristen Tripet" userId="bbbc72c7-4aa7-48ca-8be3-2c3fcdde63a0" providerId="ADAL" clId="{86D7314E-4FD8-4D34-9023-BB6076DDD9EF}" dt="2024-06-11T00:29:01.730" v="4639" actId="571"/>
          <ac:spMkLst>
            <pc:docMk/>
            <pc:sldMk cId="1061907497" sldId="356"/>
            <ac:spMk id="35" creationId="{BE6D01EF-7EAB-DA11-6D82-E9173A22717E}"/>
          </ac:spMkLst>
        </pc:spChg>
        <pc:spChg chg="mod">
          <ac:chgData name="Kristen Tripet" userId="bbbc72c7-4aa7-48ca-8be3-2c3fcdde63a0" providerId="ADAL" clId="{86D7314E-4FD8-4D34-9023-BB6076DDD9EF}" dt="2024-06-11T00:29:16.009" v="4640" actId="207"/>
          <ac:spMkLst>
            <pc:docMk/>
            <pc:sldMk cId="1061907497" sldId="356"/>
            <ac:spMk id="43" creationId="{21A71116-F004-9BE6-486F-486008AFA5B4}"/>
          </ac:spMkLst>
        </pc:spChg>
        <pc:spChg chg="mod">
          <ac:chgData name="Kristen Tripet" userId="bbbc72c7-4aa7-48ca-8be3-2c3fcdde63a0" providerId="ADAL" clId="{86D7314E-4FD8-4D34-9023-BB6076DDD9EF}" dt="2024-06-11T00:29:16.009" v="4640" actId="207"/>
          <ac:spMkLst>
            <pc:docMk/>
            <pc:sldMk cId="1061907497" sldId="356"/>
            <ac:spMk id="45" creationId="{A6CD001D-BBC5-908E-CE2A-55D715239A44}"/>
          </ac:spMkLst>
        </pc:spChg>
        <pc:spChg chg="mod">
          <ac:chgData name="Kristen Tripet" userId="bbbc72c7-4aa7-48ca-8be3-2c3fcdde63a0" providerId="ADAL" clId="{86D7314E-4FD8-4D34-9023-BB6076DDD9EF}" dt="2024-06-11T00:29:16.009" v="4640" actId="207"/>
          <ac:spMkLst>
            <pc:docMk/>
            <pc:sldMk cId="1061907497" sldId="356"/>
            <ac:spMk id="50" creationId="{8C4C3E37-6A99-89AD-5FCB-1D4F22FDEAE6}"/>
          </ac:spMkLst>
        </pc:spChg>
        <pc:grpChg chg="add mod">
          <ac:chgData name="Kristen Tripet" userId="bbbc72c7-4aa7-48ca-8be3-2c3fcdde63a0" providerId="ADAL" clId="{86D7314E-4FD8-4D34-9023-BB6076DDD9EF}" dt="2024-06-11T00:29:01.730" v="4639" actId="571"/>
          <ac:grpSpMkLst>
            <pc:docMk/>
            <pc:sldMk cId="1061907497" sldId="356"/>
            <ac:grpSpMk id="15" creationId="{087BC36C-ABC6-C1FA-53A7-DD8129DF0D14}"/>
          </ac:grpSpMkLst>
        </pc:grpChg>
        <pc:grpChg chg="add mod">
          <ac:chgData name="Kristen Tripet" userId="bbbc72c7-4aa7-48ca-8be3-2c3fcdde63a0" providerId="ADAL" clId="{86D7314E-4FD8-4D34-9023-BB6076DDD9EF}" dt="2024-06-11T00:29:01.730" v="4639" actId="571"/>
          <ac:grpSpMkLst>
            <pc:docMk/>
            <pc:sldMk cId="1061907497" sldId="356"/>
            <ac:grpSpMk id="20" creationId="{72DA8E61-9EA4-AA11-9169-24F9A320E9FB}"/>
          </ac:grpSpMkLst>
        </pc:grpChg>
        <pc:grpChg chg="mod">
          <ac:chgData name="Kristen Tripet" userId="bbbc72c7-4aa7-48ca-8be3-2c3fcdde63a0" providerId="ADAL" clId="{86D7314E-4FD8-4D34-9023-BB6076DDD9EF}" dt="2024-06-11T00:29:01.730" v="4639" actId="571"/>
          <ac:grpSpMkLst>
            <pc:docMk/>
            <pc:sldMk cId="1061907497" sldId="356"/>
            <ac:grpSpMk id="21" creationId="{EDF491A0-7A3B-9C34-9C75-74E5C749B69D}"/>
          </ac:grpSpMkLst>
        </pc:grpChg>
        <pc:grpChg chg="mod">
          <ac:chgData name="Kristen Tripet" userId="bbbc72c7-4aa7-48ca-8be3-2c3fcdde63a0" providerId="ADAL" clId="{86D7314E-4FD8-4D34-9023-BB6076DDD9EF}" dt="2024-06-11T00:29:01.730" v="4639" actId="571"/>
          <ac:grpSpMkLst>
            <pc:docMk/>
            <pc:sldMk cId="1061907497" sldId="356"/>
            <ac:grpSpMk id="22" creationId="{378CDA33-422E-3B0B-90D4-18B8F89CCE7A}"/>
          </ac:grpSpMkLst>
        </pc:grp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3" creationId="{8E060EAE-FEC1-205B-4062-AB0094346175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4" creationId="{1F1654B2-C2D2-FCE4-DA63-84A9069C8454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5" creationId="{11EE9D0D-AFAD-6BC7-D056-ACC7E21E208B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6" creationId="{088B55E3-5D04-A51E-1D62-A05635CA87C7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7" creationId="{66D439FC-02EE-A59C-481D-A8EF26E3244C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28" creationId="{FB21961C-19CE-4CBB-79E7-181D5B2B7FA8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30" creationId="{45741A0F-8846-09D7-849D-1D4BE93DBA2E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31" creationId="{D020939C-3D85-19C6-B405-7ABBEA69BD08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32" creationId="{72D1C6B7-24E7-E1D5-EFA5-33DDC1602061}"/>
          </ac:graphicFrameMkLst>
        </pc:graphicFrameChg>
        <pc:graphicFrameChg chg="mod">
          <ac:chgData name="Kristen Tripet" userId="bbbc72c7-4aa7-48ca-8be3-2c3fcdde63a0" providerId="ADAL" clId="{86D7314E-4FD8-4D34-9023-BB6076DDD9EF}" dt="2024-06-11T00:29:01.730" v="4639" actId="571"/>
          <ac:graphicFrameMkLst>
            <pc:docMk/>
            <pc:sldMk cId="1061907497" sldId="356"/>
            <ac:graphicFrameMk id="33" creationId="{DA29D12C-0E89-4F6C-761C-BB9546BCAF7E}"/>
          </ac:graphicFrameMkLst>
        </pc:graphicFrameChg>
      </pc:sldChg>
      <pc:sldChg chg="add del">
        <pc:chgData name="Kristen Tripet" userId="bbbc72c7-4aa7-48ca-8be3-2c3fcdde63a0" providerId="ADAL" clId="{86D7314E-4FD8-4D34-9023-BB6076DDD9EF}" dt="2024-06-11T00:19:27.858" v="4484"/>
        <pc:sldMkLst>
          <pc:docMk/>
          <pc:sldMk cId="2037958608" sldId="356"/>
        </pc:sldMkLst>
      </pc:sldChg>
      <pc:sldChg chg="modSp new mod">
        <pc:chgData name="Kristen Tripet" userId="bbbc72c7-4aa7-48ca-8be3-2c3fcdde63a0" providerId="ADAL" clId="{86D7314E-4FD8-4D34-9023-BB6076DDD9EF}" dt="2024-06-14T01:48:55.656" v="4683" actId="12"/>
        <pc:sldMkLst>
          <pc:docMk/>
          <pc:sldMk cId="609592508" sldId="357"/>
        </pc:sldMkLst>
        <pc:spChg chg="mod">
          <ac:chgData name="Kristen Tripet" userId="bbbc72c7-4aa7-48ca-8be3-2c3fcdde63a0" providerId="ADAL" clId="{86D7314E-4FD8-4D34-9023-BB6076DDD9EF}" dt="2024-06-14T01:48:03.701" v="4669" actId="20577"/>
          <ac:spMkLst>
            <pc:docMk/>
            <pc:sldMk cId="609592508" sldId="357"/>
            <ac:spMk id="2" creationId="{320D1F3B-28EE-6F19-F956-CEA9C9EF281F}"/>
          </ac:spMkLst>
        </pc:spChg>
        <pc:spChg chg="mod">
          <ac:chgData name="Kristen Tripet" userId="bbbc72c7-4aa7-48ca-8be3-2c3fcdde63a0" providerId="ADAL" clId="{86D7314E-4FD8-4D34-9023-BB6076DDD9EF}" dt="2024-06-14T01:48:55.656" v="4683" actId="12"/>
          <ac:spMkLst>
            <pc:docMk/>
            <pc:sldMk cId="609592508" sldId="357"/>
            <ac:spMk id="3" creationId="{3F0C6C78-4615-48BF-92E2-40CD2ABA411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t" anchorCtr="0"/>
          <a:lstStyle/>
          <a:p>
            <a:endParaRPr lang="en-AU" sz="1000"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/>
            </a:lvl1pPr>
          </a:lstStyle>
          <a:p>
            <a:fld id="{4E50C307-5AD1-4F8C-91A0-1FC7219EFB34}" type="datetimeFigureOut">
              <a:rPr lang="en-AU" sz="1000" smtClean="0">
                <a:cs typeface="Arial" pitchFamily="34" charset="0"/>
              </a:rPr>
              <a:t>14/06/2024</a:t>
            </a:fld>
            <a:endParaRPr lang="en-AU" sz="1000"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/>
            </a:lvl1pPr>
          </a:lstStyle>
          <a:p>
            <a:endParaRPr lang="en-AU" sz="100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69261" y="8685213"/>
            <a:ext cx="1087153" cy="457200"/>
          </a:xfrm>
          <a:prstGeom prst="rect">
            <a:avLst/>
          </a:prstGeom>
        </p:spPr>
        <p:txBody>
          <a:bodyPr vert="horz" lIns="0" tIns="36000" rIns="91440" bIns="36000" rtlCol="0" anchor="b"/>
          <a:lstStyle>
            <a:lvl1pPr algn="r">
              <a:defRPr sz="1200"/>
            </a:lvl1pPr>
          </a:lstStyle>
          <a:p>
            <a:fld id="{AF84CFB5-B6E9-4915-957C-05CFA717E28F}" type="slidenum">
              <a:rPr lang="en-AU" sz="1000" smtClean="0">
                <a:cs typeface="Arial" pitchFamily="34" charset="0"/>
              </a:rPr>
              <a:t>‹#›</a:t>
            </a:fld>
            <a:endParaRPr lang="en-AU" sz="10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76200"/>
            <a:ext cx="5017985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98770" y="64770"/>
            <a:ext cx="1417320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>
                <a:latin typeface="+mn-lt"/>
              </a:defRPr>
            </a:lvl1pPr>
          </a:lstStyle>
          <a:p>
            <a:fld id="{9BB1C32A-CF46-409D-8B8D-587A7E3A4DCC}" type="datetimeFigureOut">
              <a:rPr lang="en-AU" smtClean="0"/>
              <a:pPr/>
              <a:t>14/06/2024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46063" y="542925"/>
            <a:ext cx="7342188" cy="4130675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264" y="4977044"/>
            <a:ext cx="5505891" cy="34811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marL="0" lvl="1"/>
            <a:r>
              <a:rPr lang="en-AU" noProof="0"/>
              <a:t>Second level</a:t>
            </a:r>
          </a:p>
          <a:p>
            <a:pPr marL="144000" lvl="2" indent="-144000">
              <a:buFont typeface="Arial" pitchFamily="34" charset="0"/>
              <a:buChar char="•"/>
            </a:pPr>
            <a:r>
              <a:rPr lang="en-AU" noProof="0"/>
              <a:t>Third level</a:t>
            </a:r>
          </a:p>
          <a:p>
            <a:pPr marL="288000" lvl="3" indent="-144000">
              <a:buFont typeface="Arial" pitchFamily="34" charset="0"/>
              <a:buChar char="•"/>
            </a:pPr>
            <a:r>
              <a:rPr lang="en-AU" noProof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6200" y="8685213"/>
            <a:ext cx="48006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Arial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55969" y="8685213"/>
            <a:ext cx="98901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D5A593CC-2149-4E6C-BC3C-0044C280ECB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lang="en-US" sz="1600" b="1" kern="1200" dirty="0" smtClean="0">
        <a:solidFill>
          <a:schemeClr val="tx1"/>
        </a:solidFill>
        <a:latin typeface="+mn-lt"/>
        <a:ea typeface="+mn-ea"/>
        <a:cs typeface="Arial" pitchFamily="34" charset="0"/>
      </a:defRPr>
    </a:lvl1pPr>
    <a:lvl2pPr marL="609448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895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343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790" algn="l" defTabSz="1218895" rtl="0" eaLnBrk="1" latinLnBrk="0" hangingPunct="1">
      <a:defRPr lang="en-AU" sz="1600" kern="1200" baseline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966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68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98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523E1F-2C07-9BFE-E12B-785BEA27CBA7}"/>
              </a:ext>
            </a:extLst>
          </p:cNvPr>
          <p:cNvSpPr/>
          <p:nvPr userDrawn="1"/>
        </p:nvSpPr>
        <p:spPr>
          <a:xfrm>
            <a:off x="1" y="5724255"/>
            <a:ext cx="12191999" cy="11337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2226-8112-B345-8400-2663AF95AA30}"/>
              </a:ext>
            </a:extLst>
          </p:cNvPr>
          <p:cNvSpPr/>
          <p:nvPr userDrawn="1"/>
        </p:nvSpPr>
        <p:spPr>
          <a:xfrm>
            <a:off x="1" y="1628800"/>
            <a:ext cx="12191999" cy="4095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EEDEFEFB-2C29-0CD5-CC75-45028BC8F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6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6971249" cy="3852000"/>
          </a:xfrm>
        </p:spPr>
        <p:txBody>
          <a:bodyPr numCol="2" spcCol="468000"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8D9A4BC-2BB1-B4C9-433F-54495B68C2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4945" y="1692000"/>
            <a:ext cx="324139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2EC4D4-6736-94F1-CB7B-EF955DEDD44E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4BE50-7303-0570-F651-0B594EE61D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736CE7-A4CA-F851-9E4B-0268F6BE78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09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2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A98472D-486B-498A-D50E-32AF601538C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4817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527207-12DA-E260-FE1E-B7DFF6F16B9E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ACDEE-B324-0328-C538-D18B0F3CFFC9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197612C-6EC9-4E05-62EA-553338434F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86D0DB-467A-49D4-378A-64E7DB7D93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951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6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3589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0384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0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2303875"/>
            <a:ext cx="12191999" cy="225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1999"/>
            <a:ext cx="10616398" cy="3852000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11957-4A74-A975-C0CA-8F433DBFEA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D20DA-08D2-9936-734C-E40EFDEFB6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0F852D-26A0-288B-A086-36AFF6182DBC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5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F975B4C-BAF5-E2EB-F9CA-8571039BF3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9135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3734-3014-C979-22C7-AD2EFFBC08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25235-F086-DE87-717A-33956E1A76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4565F-4100-A6E8-C161-9A32892BCCFB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20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9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935" y="1692000"/>
            <a:ext cx="10616400" cy="38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9F384-E22A-4C04-2D3F-76823C040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D99D85C0-7AF8-386B-BFE0-F650B72ACC1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8" r:id="rId2"/>
    <p:sldLayoutId id="2147483693" r:id="rId3"/>
    <p:sldLayoutId id="2147483696" r:id="rId4"/>
    <p:sldLayoutId id="2147483697" r:id="rId5"/>
    <p:sldLayoutId id="2147483699" r:id="rId6"/>
    <p:sldLayoutId id="2147483650" r:id="rId7"/>
    <p:sldLayoutId id="2147483662" r:id="rId8"/>
    <p:sldLayoutId id="2147483663" r:id="rId9"/>
    <p:sldLayoutId id="2147483665" r:id="rId10"/>
    <p:sldLayoutId id="2147483700" r:id="rId11"/>
    <p:sldLayoutId id="2147483694" r:id="rId12"/>
    <p:sldLayoutId id="2147483687" r:id="rId13"/>
    <p:sldLayoutId id="2147483655" r:id="rId14"/>
  </p:sldLayoutIdLst>
  <p:hf hdr="0"/>
  <p:txStyles>
    <p:titleStyle>
      <a:lvl1pPr algn="l" defTabSz="1218804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88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432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6pPr>
      <a:lvl7pPr marL="576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7pPr>
      <a:lvl8pPr marL="720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8pPr>
      <a:lvl9pPr marL="86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2.bin"/><Relationship Id="rId2" Type="http://schemas.openxmlformats.org/officeDocument/2006/relationships/image" Target="../media/image38.png"/><Relationship Id="rId16" Type="http://schemas.openxmlformats.org/officeDocument/2006/relationships/oleObject" Target="../embeddings/oleObject2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20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39.emf"/><Relationship Id="rId9" Type="http://schemas.openxmlformats.org/officeDocument/2006/relationships/image" Target="../media/image40.emf"/><Relationship Id="rId1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2.bin"/><Relationship Id="rId2" Type="http://schemas.openxmlformats.org/officeDocument/2006/relationships/image" Target="../media/image38.png"/><Relationship Id="rId16" Type="http://schemas.openxmlformats.org/officeDocument/2006/relationships/oleObject" Target="../embeddings/oleObject2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20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39.emf"/><Relationship Id="rId9" Type="http://schemas.openxmlformats.org/officeDocument/2006/relationships/image" Target="../media/image40.emf"/><Relationship Id="rId1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0.bin"/><Relationship Id="rId17" Type="http://schemas.openxmlformats.org/officeDocument/2006/relationships/oleObject" Target="../embeddings/oleObject34.bin"/><Relationship Id="rId2" Type="http://schemas.openxmlformats.org/officeDocument/2006/relationships/image" Target="../media/image38.png"/><Relationship Id="rId16" Type="http://schemas.openxmlformats.org/officeDocument/2006/relationships/oleObject" Target="../embeddings/oleObject33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39.emf"/><Relationship Id="rId9" Type="http://schemas.openxmlformats.org/officeDocument/2006/relationships/image" Target="../media/image40.emf"/><Relationship Id="rId1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5346-6D1C-C289-4A0F-5EF93BD0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9630460" cy="742940"/>
          </a:xfrm>
        </p:spPr>
        <p:txBody>
          <a:bodyPr/>
          <a:lstStyle/>
          <a:p>
            <a:r>
              <a:rPr lang="en-AU" dirty="0"/>
              <a:t>Multiplication: Trays of Arrays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79B7F-AC8A-CE86-5D2F-FB419F6937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r>
              <a:rPr lang="en-AU"/>
              <a:t>F4</a:t>
            </a:r>
            <a:r>
              <a:rPr lang="en-AU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9E4DB-88B8-7A5A-6FC5-CA6EDD27E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53EF5-5C5D-42EE-4E30-6B570F4E2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3787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29BFA-22FE-17CE-BBA7-BEEB15D4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" y="2783505"/>
            <a:ext cx="12108744" cy="12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3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3 • How can I work it out?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7892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60585" y="1552689"/>
            <a:ext cx="9045750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5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10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6 x 52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79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60585" y="1552689"/>
            <a:ext cx="9045750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10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9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3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15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23 x 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14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01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Brix Sans Light" panose="020B0300000000000000" pitchFamily="34" charset="0"/>
              </a:rPr>
              <a:t>We know how to multiply by 2, 3, 5 and 10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30B5B98-1C7D-0581-939F-CCD753508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0350" y="3451026"/>
            <a:ext cx="1547688" cy="211048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F6D942-B296-880A-CAE3-7C9932B2B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944" y="3911750"/>
            <a:ext cx="1913504" cy="20964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81FD9D-9AF8-0EA9-AD40-7F5B79178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660" y="3368977"/>
            <a:ext cx="1547687" cy="21949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F86D11-4E0A-3FE5-4382-5D56B81BC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2156" y="3914737"/>
            <a:ext cx="1547688" cy="21245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09F029-D645-D248-CB3F-EAB4B0190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7250" y="3911750"/>
            <a:ext cx="1829085" cy="212455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CD29DF5-4EC5-5413-27A1-B2468DF7DFBF}"/>
              </a:ext>
            </a:extLst>
          </p:cNvPr>
          <p:cNvSpPr/>
          <p:nvPr/>
        </p:nvSpPr>
        <p:spPr>
          <a:xfrm>
            <a:off x="642945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8 x 7?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EC9873F-0FA4-2060-3FDD-0545601FE463}"/>
              </a:ext>
            </a:extLst>
          </p:cNvPr>
          <p:cNvSpPr/>
          <p:nvPr/>
        </p:nvSpPr>
        <p:spPr>
          <a:xfrm>
            <a:off x="2852751" y="1767847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7 x 6?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F0DC0D7-8914-A3D6-267D-4002D58A4F4D}"/>
              </a:ext>
            </a:extLst>
          </p:cNvPr>
          <p:cNvSpPr/>
          <p:nvPr/>
        </p:nvSpPr>
        <p:spPr>
          <a:xfrm>
            <a:off x="5101329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6 x 12?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8223D08-48AC-A26A-2D0B-AE6F41E38F57}"/>
              </a:ext>
            </a:extLst>
          </p:cNvPr>
          <p:cNvSpPr/>
          <p:nvPr/>
        </p:nvSpPr>
        <p:spPr>
          <a:xfrm>
            <a:off x="7311135" y="1767847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7 x 9?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8420B48-EDE3-B136-7C0C-AE3A4B7D7E96}"/>
              </a:ext>
            </a:extLst>
          </p:cNvPr>
          <p:cNvSpPr/>
          <p:nvPr/>
        </p:nvSpPr>
        <p:spPr>
          <a:xfrm>
            <a:off x="9561385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15 x 3?</a:t>
            </a:r>
          </a:p>
        </p:txBody>
      </p:sp>
    </p:spTree>
    <p:extLst>
      <p:ext uri="{BB962C8B-B14F-4D97-AF65-F5344CB8AC3E}">
        <p14:creationId xmlns:p14="http://schemas.microsoft.com/office/powerpoint/2010/main" val="342160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4 • Packing rolls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16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29425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8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ef holding a tray of food&#10;&#10;Description automatically generated">
            <a:extLst>
              <a:ext uri="{FF2B5EF4-FFF2-40B4-BE49-F238E27FC236}">
                <a16:creationId xmlns:a16="http://schemas.microsoft.com/office/drawing/2014/main" id="{8058FBBD-A56C-0860-2013-E75EC7D2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03" y="-220963"/>
            <a:ext cx="9366994" cy="72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5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ound objects&#10;&#10;Description automatically generated">
            <a:extLst>
              <a:ext uri="{FF2B5EF4-FFF2-40B4-BE49-F238E27FC236}">
                <a16:creationId xmlns:a16="http://schemas.microsoft.com/office/drawing/2014/main" id="{DC5D5336-1D61-B881-C10C-60BB3A07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5" y="2230242"/>
            <a:ext cx="11573789" cy="26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2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2 x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2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1DCF5E-B89E-3C1E-6BAF-BCFC4D4616B5}"/>
              </a:ext>
            </a:extLst>
          </p:cNvPr>
          <p:cNvGrpSpPr/>
          <p:nvPr/>
        </p:nvGrpSpPr>
        <p:grpSpPr>
          <a:xfrm>
            <a:off x="3051004" y="442427"/>
            <a:ext cx="6586783" cy="2055030"/>
            <a:chOff x="3051004" y="442427"/>
            <a:chExt cx="6586783" cy="20550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617988" y="442427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5 trays of 12 bread rolls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5 x 12</a:t>
                </a:r>
              </a:p>
            </p:txBody>
          </p:sp>
        </p:grpSp>
        <p:pic>
          <p:nvPicPr>
            <p:cNvPr id="2" name="Picture 1" descr="A group of round objects&#10;&#10;Description automatically generated">
              <a:extLst>
                <a:ext uri="{FF2B5EF4-FFF2-40B4-BE49-F238E27FC236}">
                  <a16:creationId xmlns:a16="http://schemas.microsoft.com/office/drawing/2014/main" id="{ADF9C5C2-2B33-55A9-7EEA-75F2B6E6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004" y="1107927"/>
              <a:ext cx="6094211" cy="13895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4A601E-6D44-9DF5-AF5C-F9FDAB765784}"/>
              </a:ext>
            </a:extLst>
          </p:cNvPr>
          <p:cNvGrpSpPr/>
          <p:nvPr/>
        </p:nvGrpSpPr>
        <p:grpSpPr>
          <a:xfrm>
            <a:off x="2649901" y="3968666"/>
            <a:ext cx="6892197" cy="2267696"/>
            <a:chOff x="2649901" y="3968666"/>
            <a:chExt cx="6892197" cy="22676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3906856" y="5651587"/>
              <a:ext cx="4946812" cy="584775"/>
              <a:chOff x="2360533" y="5527244"/>
              <a:chExt cx="6026213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209072" y="5625730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10 bags of 6 bread rolls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360533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10 x 6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F0A1FD-2D1E-6439-567A-2626EAF77931}"/>
                </a:ext>
              </a:extLst>
            </p:cNvPr>
            <p:cNvGrpSpPr/>
            <p:nvPr/>
          </p:nvGrpSpPr>
          <p:grpSpPr>
            <a:xfrm>
              <a:off x="2649901" y="3968666"/>
              <a:ext cx="6892197" cy="1388147"/>
              <a:chOff x="1668463" y="3949700"/>
              <a:chExt cx="8567731" cy="1725613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3CDAB2B4-A26D-9980-C39B-F403ED17F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4520062"/>
                  </p:ext>
                </p:extLst>
              </p:nvPr>
            </p:nvGraphicFramePr>
            <p:xfrm>
              <a:off x="1668463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322549" imgH="799289" progId="">
                      <p:embed/>
                    </p:oleObj>
                  </mc:Choice>
                  <mc:Fallback>
                    <p:oleObj r:id="rId3" imgW="1322549" imgH="799289" progId="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3CDAB2B4-A26D-9980-C39B-F403ED17F5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AD18BB45-0C4F-280D-E680-451B28EA6D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4906742"/>
                  </p:ext>
                </p:extLst>
              </p:nvPr>
            </p:nvGraphicFramePr>
            <p:xfrm>
              <a:off x="1668463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322549" imgH="799289" progId="">
                      <p:embed/>
                    </p:oleObj>
                  </mc:Choice>
                  <mc:Fallback>
                    <p:oleObj r:id="rId5" imgW="1322549" imgH="799289" progId="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AD18BB45-0C4F-280D-E680-451B28EA6D3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F2DE1BA5-DD20-7E16-D8BE-444908A2D9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622718"/>
                  </p:ext>
                </p:extLst>
              </p:nvPr>
            </p:nvGraphicFramePr>
            <p:xfrm>
              <a:off x="3479799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322549" imgH="799289" progId="">
                      <p:embed/>
                    </p:oleObj>
                  </mc:Choice>
                  <mc:Fallback>
                    <p:oleObj r:id="rId6" imgW="1322549" imgH="799289" progId="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F2DE1BA5-DD20-7E16-D8BE-444908A2D96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FFD93503-CC52-E919-4CB9-782D48FDE5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4358899"/>
                  </p:ext>
                </p:extLst>
              </p:nvPr>
            </p:nvGraphicFramePr>
            <p:xfrm>
              <a:off x="3479799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322549" imgH="799289" progId="">
                      <p:embed/>
                    </p:oleObj>
                  </mc:Choice>
                  <mc:Fallback>
                    <p:oleObj r:id="rId7" imgW="1322549" imgH="799289" progId="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FFD93503-CC52-E919-4CB9-782D48FDE5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AC23B120-BE4E-8D60-EA81-6BFA8A4D52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7381256"/>
                  </p:ext>
                </p:extLst>
              </p:nvPr>
            </p:nvGraphicFramePr>
            <p:xfrm>
              <a:off x="5291135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322549" imgH="799289" progId="">
                      <p:embed/>
                    </p:oleObj>
                  </mc:Choice>
                  <mc:Fallback>
                    <p:oleObj r:id="rId8" imgW="1322549" imgH="799289" progId="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AC23B120-BE4E-8D60-EA81-6BFA8A4D522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D0A0F07-E47C-98EF-94FE-5E02086285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1721633"/>
                  </p:ext>
                </p:extLst>
              </p:nvPr>
            </p:nvGraphicFramePr>
            <p:xfrm>
              <a:off x="5291135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1322549" imgH="799289" progId="">
                      <p:embed/>
                    </p:oleObj>
                  </mc:Choice>
                  <mc:Fallback>
                    <p:oleObj r:id="rId9" imgW="1322549" imgH="799289" progId="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D0A0F07-E47C-98EF-94FE-5E02086285C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1A851D40-3826-030F-B153-6DD1E29737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4903659"/>
                  </p:ext>
                </p:extLst>
              </p:nvPr>
            </p:nvGraphicFramePr>
            <p:xfrm>
              <a:off x="7102471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322549" imgH="799289" progId="">
                      <p:embed/>
                    </p:oleObj>
                  </mc:Choice>
                  <mc:Fallback>
                    <p:oleObj r:id="rId10" imgW="1322549" imgH="799289" progId="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A851D40-3826-030F-B153-6DD1E29737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04E2D64-7655-6EC3-8F58-BED9C7D7E6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642141"/>
                  </p:ext>
                </p:extLst>
              </p:nvPr>
            </p:nvGraphicFramePr>
            <p:xfrm>
              <a:off x="7102471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504E2D64-7655-6EC3-8F58-BED9C7D7E6F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891922D9-0CEA-7FC0-40FE-45883C16F6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6174586"/>
                  </p:ext>
                </p:extLst>
              </p:nvPr>
            </p:nvGraphicFramePr>
            <p:xfrm>
              <a:off x="8913807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322549" imgH="799289" progId="">
                      <p:embed/>
                    </p:oleObj>
                  </mc:Choice>
                  <mc:Fallback>
                    <p:oleObj r:id="rId12" imgW="1322549" imgH="799289" progId="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891922D9-0CEA-7FC0-40FE-45883C16F6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C8E3DD54-82AD-5CBE-DDFB-0C99758314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2052217"/>
                  </p:ext>
                </p:extLst>
              </p:nvPr>
            </p:nvGraphicFramePr>
            <p:xfrm>
              <a:off x="8913807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322549" imgH="799289" progId="">
                      <p:embed/>
                    </p:oleObj>
                  </mc:Choice>
                  <mc:Fallback>
                    <p:oleObj r:id="rId13" imgW="1322549" imgH="799289" progId="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C8E3DD54-82AD-5CBE-DDFB-0C99758314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6D9C4A3-F3D5-E482-4C10-FFFA7802CAC5}"/>
              </a:ext>
            </a:extLst>
          </p:cNvPr>
          <p:cNvSpPr/>
          <p:nvPr/>
        </p:nvSpPr>
        <p:spPr>
          <a:xfrm>
            <a:off x="9962865" y="2534696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12 in these equations?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7BC505-76DD-F8E8-A07A-A584D64A3D59}"/>
              </a:ext>
            </a:extLst>
          </p:cNvPr>
          <p:cNvSpPr/>
          <p:nvPr/>
        </p:nvSpPr>
        <p:spPr>
          <a:xfrm>
            <a:off x="1917509" y="5613840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10 is here.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CD84A4-AE6C-AD38-3C1F-73F7FC67274F}"/>
              </a:ext>
            </a:extLst>
          </p:cNvPr>
          <p:cNvSpPr/>
          <p:nvPr/>
        </p:nvSpPr>
        <p:spPr>
          <a:xfrm>
            <a:off x="470847" y="2551838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10 in these equations?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50A3C85-7FDA-CEDA-11E6-FC1B5656F532}"/>
              </a:ext>
            </a:extLst>
          </p:cNvPr>
          <p:cNvSpPr/>
          <p:nvPr/>
        </p:nvSpPr>
        <p:spPr>
          <a:xfrm>
            <a:off x="9066392" y="405393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12 is here.</a:t>
            </a:r>
          </a:p>
        </p:txBody>
      </p:sp>
    </p:spTree>
    <p:extLst>
      <p:ext uri="{BB962C8B-B14F-4D97-AF65-F5344CB8AC3E}">
        <p14:creationId xmlns:p14="http://schemas.microsoft.com/office/powerpoint/2010/main" val="37438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</a:t>
              </a: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(2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26497" y="2497457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(5 x 2) </a:t>
              </a: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696970" y="2801451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1DCF5E-B89E-3C1E-6BAF-BCFC4D4616B5}"/>
              </a:ext>
            </a:extLst>
          </p:cNvPr>
          <p:cNvGrpSpPr/>
          <p:nvPr/>
        </p:nvGrpSpPr>
        <p:grpSpPr>
          <a:xfrm>
            <a:off x="3051004" y="442427"/>
            <a:ext cx="6586783" cy="2055030"/>
            <a:chOff x="3051004" y="442427"/>
            <a:chExt cx="6586783" cy="20550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617988" y="442427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5 trays of 12 bread rolls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5 x </a:t>
                </a: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12</a:t>
                </a:r>
              </a:p>
            </p:txBody>
          </p:sp>
        </p:grpSp>
        <p:pic>
          <p:nvPicPr>
            <p:cNvPr id="2" name="Picture 1" descr="A group of round objects&#10;&#10;Description automatically generated">
              <a:extLst>
                <a:ext uri="{FF2B5EF4-FFF2-40B4-BE49-F238E27FC236}">
                  <a16:creationId xmlns:a16="http://schemas.microsoft.com/office/drawing/2014/main" id="{ADF9C5C2-2B33-55A9-7EEA-75F2B6E6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004" y="1107927"/>
              <a:ext cx="6094211" cy="13895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4A601E-6D44-9DF5-AF5C-F9FDAB765784}"/>
              </a:ext>
            </a:extLst>
          </p:cNvPr>
          <p:cNvGrpSpPr/>
          <p:nvPr/>
        </p:nvGrpSpPr>
        <p:grpSpPr>
          <a:xfrm>
            <a:off x="2649901" y="3968666"/>
            <a:ext cx="6892197" cy="2267696"/>
            <a:chOff x="2649901" y="3968666"/>
            <a:chExt cx="6892197" cy="22676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3906856" y="5651587"/>
              <a:ext cx="4946812" cy="584775"/>
              <a:chOff x="2360533" y="5527244"/>
              <a:chExt cx="6026213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209072" y="5625730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10 bags of 6 bread rolls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360533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10</a:t>
                </a: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 x 6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F0A1FD-2D1E-6439-567A-2626EAF77931}"/>
                </a:ext>
              </a:extLst>
            </p:cNvPr>
            <p:cNvGrpSpPr/>
            <p:nvPr/>
          </p:nvGrpSpPr>
          <p:grpSpPr>
            <a:xfrm>
              <a:off x="2649901" y="3968666"/>
              <a:ext cx="6892197" cy="1388147"/>
              <a:chOff x="1668463" y="3949700"/>
              <a:chExt cx="8567731" cy="1725613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3CDAB2B4-A26D-9980-C39B-F403ED17F5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68463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322549" imgH="799289" progId="">
                      <p:embed/>
                    </p:oleObj>
                  </mc:Choice>
                  <mc:Fallback>
                    <p:oleObj r:id="rId3" imgW="1322549" imgH="799289" progId="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3CDAB2B4-A26D-9980-C39B-F403ED17F5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AD18BB45-0C4F-280D-E680-451B28EA6D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68463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322549" imgH="799289" progId="">
                      <p:embed/>
                    </p:oleObj>
                  </mc:Choice>
                  <mc:Fallback>
                    <p:oleObj r:id="rId5" imgW="1322549" imgH="799289" progId="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AD18BB45-0C4F-280D-E680-451B28EA6D3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F2DE1BA5-DD20-7E16-D8BE-444908A2D9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9799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322549" imgH="799289" progId="">
                      <p:embed/>
                    </p:oleObj>
                  </mc:Choice>
                  <mc:Fallback>
                    <p:oleObj r:id="rId6" imgW="1322549" imgH="799289" progId="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F2DE1BA5-DD20-7E16-D8BE-444908A2D96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FFD93503-CC52-E919-4CB9-782D48FDE5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9799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322549" imgH="799289" progId="">
                      <p:embed/>
                    </p:oleObj>
                  </mc:Choice>
                  <mc:Fallback>
                    <p:oleObj r:id="rId7" imgW="1322549" imgH="799289" progId="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FFD93503-CC52-E919-4CB9-782D48FDE5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AC23B120-BE4E-8D60-EA81-6BFA8A4D52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1135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322549" imgH="799289" progId="">
                      <p:embed/>
                    </p:oleObj>
                  </mc:Choice>
                  <mc:Fallback>
                    <p:oleObj r:id="rId8" imgW="1322549" imgH="799289" progId="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AC23B120-BE4E-8D60-EA81-6BFA8A4D522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D0A0F07-E47C-98EF-94FE-5E02086285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1135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1322549" imgH="799289" progId="">
                      <p:embed/>
                    </p:oleObj>
                  </mc:Choice>
                  <mc:Fallback>
                    <p:oleObj r:id="rId9" imgW="1322549" imgH="799289" progId="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D0A0F07-E47C-98EF-94FE-5E02086285C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1A851D40-3826-030F-B153-6DD1E29737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02471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322549" imgH="799289" progId="">
                      <p:embed/>
                    </p:oleObj>
                  </mc:Choice>
                  <mc:Fallback>
                    <p:oleObj r:id="rId10" imgW="1322549" imgH="799289" progId="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A851D40-3826-030F-B153-6DD1E29737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04E2D64-7655-6EC3-8F58-BED9C7D7E6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02471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504E2D64-7655-6EC3-8F58-BED9C7D7E6F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891922D9-0CEA-7FC0-40FE-45883C16F6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13807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322549" imgH="799289" progId="">
                      <p:embed/>
                    </p:oleObj>
                  </mc:Choice>
                  <mc:Fallback>
                    <p:oleObj r:id="rId12" imgW="1322549" imgH="799289" progId="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891922D9-0CEA-7FC0-40FE-45883C16F6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C8E3DD54-82AD-5CBE-DDFB-0C99758314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13807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322549" imgH="799289" progId="">
                      <p:embed/>
                    </p:oleObj>
                  </mc:Choice>
                  <mc:Fallback>
                    <p:oleObj r:id="rId13" imgW="1322549" imgH="799289" progId="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C8E3DD54-82AD-5CBE-DDFB-0C99758314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0619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5 • Packing cakes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3579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ef holding an ice cream cone&#10;&#10;Description automatically generated">
            <a:extLst>
              <a:ext uri="{FF2B5EF4-FFF2-40B4-BE49-F238E27FC236}">
                <a16:creationId xmlns:a16="http://schemas.microsoft.com/office/drawing/2014/main" id="{A36C9A78-0E27-10B7-C68B-F08404E3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09" y="-81390"/>
            <a:ext cx="5544782" cy="71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upcakes with pink frosting&#10;&#10;Description automatically generated">
            <a:extLst>
              <a:ext uri="{FF2B5EF4-FFF2-40B4-BE49-F238E27FC236}">
                <a16:creationId xmlns:a16="http://schemas.microsoft.com/office/drawing/2014/main" id="{79600A42-5F99-E734-3434-48A563AF4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97" y="2168859"/>
            <a:ext cx="12653793" cy="22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2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9F1122-4441-1F19-ADFB-E4F0AF3BD390}"/>
              </a:ext>
            </a:extLst>
          </p:cNvPr>
          <p:cNvGrpSpPr/>
          <p:nvPr/>
        </p:nvGrpSpPr>
        <p:grpSpPr>
          <a:xfrm>
            <a:off x="2603036" y="457830"/>
            <a:ext cx="7874928" cy="2047886"/>
            <a:chOff x="2603036" y="457830"/>
            <a:chExt cx="7874928" cy="2047886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24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4 x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with 4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4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of 4 boxes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43BD6-41F3-2CDE-EDA0-17D15DE24157}"/>
              </a:ext>
            </a:extLst>
          </p:cNvPr>
          <p:cNvGrpSpPr/>
          <p:nvPr/>
        </p:nvGrpSpPr>
        <p:grpSpPr>
          <a:xfrm>
            <a:off x="2070100" y="3996113"/>
            <a:ext cx="8233945" cy="2240249"/>
            <a:chOff x="2070100" y="3996113"/>
            <a:chExt cx="8233945" cy="224024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9997708"/>
                  </p:ext>
                </p:extLst>
              </p:nvPr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5167816"/>
                  </p:ext>
                </p:extLst>
              </p:nvPr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103739" imgH="699986" progId="">
                      <p:embed/>
                    </p:oleObj>
                  </mc:Choice>
                  <mc:Fallback>
                    <p:oleObj r:id="rId5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9282602"/>
                  </p:ext>
                </p:extLst>
              </p:nvPr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103739" imgH="699986" progId="">
                      <p:embed/>
                    </p:oleObj>
                  </mc:Choice>
                  <mc:Fallback>
                    <p:oleObj r:id="rId6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3102094"/>
                  </p:ext>
                </p:extLst>
              </p:nvPr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03739" imgH="699986" progId="">
                      <p:embed/>
                    </p:oleObj>
                  </mc:Choice>
                  <mc:Fallback>
                    <p:oleObj r:id="rId7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5645309"/>
                  </p:ext>
                </p:extLst>
              </p:nvPr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073057" imgH="706877" progId="">
                      <p:embed/>
                    </p:oleObj>
                  </mc:Choice>
                  <mc:Fallback>
                    <p:oleObj r:id="rId8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4651427"/>
                  </p:ext>
                </p:extLst>
              </p:nvPr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073057" imgH="706877" progId="">
                      <p:embed/>
                    </p:oleObj>
                  </mc:Choice>
                  <mc:Fallback>
                    <p:oleObj r:id="rId10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84912116"/>
                  </p:ext>
                </p:extLst>
              </p:nvPr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073057" imgH="706877" progId="">
                      <p:embed/>
                    </p:oleObj>
                  </mc:Choice>
                  <mc:Fallback>
                    <p:oleObj r:id="rId11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8966384"/>
                  </p:ext>
                </p:extLst>
              </p:nvPr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073057" imgH="706877" progId="">
                      <p:embed/>
                    </p:oleObj>
                  </mc:Choice>
                  <mc:Fallback>
                    <p:oleObj r:id="rId12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36586"/>
                  </p:ext>
                </p:extLst>
              </p:nvPr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124328" imgH="679315" progId="">
                      <p:embed/>
                    </p:oleObj>
                  </mc:Choice>
                  <mc:Fallback>
                    <p:oleObj r:id="rId13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8928583"/>
                  </p:ext>
                </p:extLst>
              </p:nvPr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110507"/>
                  </p:ext>
                </p:extLst>
              </p:nvPr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6" imgW="1124328" imgH="679315" progId="">
                      <p:embed/>
                    </p:oleObj>
                  </mc:Choice>
                  <mc:Fallback>
                    <p:oleObj r:id="rId16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8536510"/>
                  </p:ext>
                </p:extLst>
              </p:nvPr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1124328" imgH="679315" progId="">
                      <p:embed/>
                    </p:oleObj>
                  </mc:Choice>
                  <mc:Fallback>
                    <p:oleObj r:id="rId17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12 x 6</a:t>
                </a: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D4518F-88EA-378A-2A4C-FE1BB4733716}"/>
              </a:ext>
            </a:extLst>
          </p:cNvPr>
          <p:cNvSpPr/>
          <p:nvPr/>
        </p:nvSpPr>
        <p:spPr>
          <a:xfrm>
            <a:off x="9962865" y="2534696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24 in these equations?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0DB41A-E52F-8124-F80F-E7F34662F15C}"/>
              </a:ext>
            </a:extLst>
          </p:cNvPr>
          <p:cNvSpPr/>
          <p:nvPr/>
        </p:nvSpPr>
        <p:spPr>
          <a:xfrm>
            <a:off x="2402006" y="5613840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12 is here.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AE260C-CD48-4EFC-F26F-4ABFA76561FC}"/>
              </a:ext>
            </a:extLst>
          </p:cNvPr>
          <p:cNvSpPr/>
          <p:nvPr/>
        </p:nvSpPr>
        <p:spPr>
          <a:xfrm>
            <a:off x="470847" y="2551838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12 in these equations?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E75B9-F1A7-7EAC-D6E0-444C55DED8F4}"/>
              </a:ext>
            </a:extLst>
          </p:cNvPr>
          <p:cNvSpPr/>
          <p:nvPr/>
        </p:nvSpPr>
        <p:spPr>
          <a:xfrm>
            <a:off x="9066392" y="405393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24 is here.</a:t>
            </a:r>
          </a:p>
        </p:txBody>
      </p:sp>
    </p:spTree>
    <p:extLst>
      <p:ext uri="{BB962C8B-B14F-4D97-AF65-F5344CB8AC3E}">
        <p14:creationId xmlns:p14="http://schemas.microsoft.com/office/powerpoint/2010/main" val="27383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9F1122-4441-1F19-ADFB-E4F0AF3BD390}"/>
              </a:ext>
            </a:extLst>
          </p:cNvPr>
          <p:cNvGrpSpPr/>
          <p:nvPr/>
        </p:nvGrpSpPr>
        <p:grpSpPr>
          <a:xfrm>
            <a:off x="2603036" y="457830"/>
            <a:ext cx="7874928" cy="2047886"/>
            <a:chOff x="2603036" y="457830"/>
            <a:chExt cx="7874928" cy="2047886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</a:t>
                </a: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24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</a:t>
              </a: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(4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with 4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(3 x 4) </a:t>
              </a: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of 4 boxes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43BD6-41F3-2CDE-EDA0-17D15DE24157}"/>
              </a:ext>
            </a:extLst>
          </p:cNvPr>
          <p:cNvGrpSpPr/>
          <p:nvPr/>
        </p:nvGrpSpPr>
        <p:grpSpPr>
          <a:xfrm>
            <a:off x="2070100" y="3996113"/>
            <a:ext cx="8233945" cy="2240249"/>
            <a:chOff x="2070100" y="3996113"/>
            <a:chExt cx="8233945" cy="224024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103739" imgH="699986" progId="">
                      <p:embed/>
                    </p:oleObj>
                  </mc:Choice>
                  <mc:Fallback>
                    <p:oleObj r:id="rId5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103739" imgH="699986" progId="">
                      <p:embed/>
                    </p:oleObj>
                  </mc:Choice>
                  <mc:Fallback>
                    <p:oleObj r:id="rId6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03739" imgH="699986" progId="">
                      <p:embed/>
                    </p:oleObj>
                  </mc:Choice>
                  <mc:Fallback>
                    <p:oleObj r:id="rId7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073057" imgH="706877" progId="">
                      <p:embed/>
                    </p:oleObj>
                  </mc:Choice>
                  <mc:Fallback>
                    <p:oleObj r:id="rId8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073057" imgH="706877" progId="">
                      <p:embed/>
                    </p:oleObj>
                  </mc:Choice>
                  <mc:Fallback>
                    <p:oleObj r:id="rId10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073057" imgH="706877" progId="">
                      <p:embed/>
                    </p:oleObj>
                  </mc:Choice>
                  <mc:Fallback>
                    <p:oleObj r:id="rId11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073057" imgH="706877" progId="">
                      <p:embed/>
                    </p:oleObj>
                  </mc:Choice>
                  <mc:Fallback>
                    <p:oleObj r:id="rId12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124328" imgH="679315" progId="">
                      <p:embed/>
                    </p:oleObj>
                  </mc:Choice>
                  <mc:Fallback>
                    <p:oleObj r:id="rId13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6" imgW="1124328" imgH="679315" progId="">
                      <p:embed/>
                    </p:oleObj>
                  </mc:Choice>
                  <mc:Fallback>
                    <p:oleObj r:id="rId16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1124328" imgH="679315" progId="">
                      <p:embed/>
                    </p:oleObj>
                  </mc:Choice>
                  <mc:Fallback>
                    <p:oleObj r:id="rId17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12</a:t>
                </a: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 x 6</a:t>
                </a:r>
              </a:p>
            </p:txBody>
          </p:sp>
        </p:grp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53082" y="2505716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24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760676" y="2709096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</p:spTree>
    <p:extLst>
      <p:ext uri="{BB962C8B-B14F-4D97-AF65-F5344CB8AC3E}">
        <p14:creationId xmlns:p14="http://schemas.microsoft.com/office/powerpoint/2010/main" val="264812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6 • Transforming arrays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28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56848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5539" y="1552689"/>
            <a:ext cx="9450795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5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10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6 x 52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29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64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1 • How many cupcakes?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261369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5539" y="1552689"/>
            <a:ext cx="9450795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10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9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3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15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23 x 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30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26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CEF85FEB-B4FB-2606-6852-8087D5A90BA5}"/>
              </a:ext>
            </a:extLst>
          </p:cNvPr>
          <p:cNvGrpSpPr/>
          <p:nvPr/>
        </p:nvGrpSpPr>
        <p:grpSpPr>
          <a:xfrm>
            <a:off x="3729019" y="457830"/>
            <a:ext cx="6019799" cy="584775"/>
            <a:chOff x="2829124" y="566244"/>
            <a:chExt cx="6019799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FBA9D9-F8A3-BF66-3C9F-4F654982EF03}"/>
                </a:ext>
              </a:extLst>
            </p:cNvPr>
            <p:cNvSpPr txBox="1"/>
            <p:nvPr/>
          </p:nvSpPr>
          <p:spPr>
            <a:xfrm>
              <a:off x="2829124" y="671215"/>
              <a:ext cx="3727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2400" dirty="0">
                  <a:latin typeface="Brix Sans Regular" panose="020B0500000000000000" pitchFamily="34" charset="0"/>
                </a:rPr>
                <a:t>5 trays of 12 bread rolls</a:t>
              </a:r>
              <a:endParaRPr lang="en-AU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A71116-F004-9BE6-486F-486008AFA5B4}"/>
                </a:ext>
              </a:extLst>
            </p:cNvPr>
            <p:cNvSpPr txBox="1"/>
            <p:nvPr/>
          </p:nvSpPr>
          <p:spPr>
            <a:xfrm>
              <a:off x="6692346" y="566244"/>
              <a:ext cx="2156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12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(2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(5 x 2)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79902A-D431-F047-C732-E9438975AECC}"/>
              </a:ext>
            </a:extLst>
          </p:cNvPr>
          <p:cNvGrpSpPr/>
          <p:nvPr/>
        </p:nvGrpSpPr>
        <p:grpSpPr>
          <a:xfrm>
            <a:off x="4224626" y="5651587"/>
            <a:ext cx="4946812" cy="584775"/>
            <a:chOff x="2747641" y="5527244"/>
            <a:chExt cx="6026213" cy="58477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D0FC48-249D-E1DC-EE9D-6870CF4AF3B2}"/>
                </a:ext>
              </a:extLst>
            </p:cNvPr>
            <p:cNvSpPr txBox="1"/>
            <p:nvPr/>
          </p:nvSpPr>
          <p:spPr>
            <a:xfrm>
              <a:off x="4596180" y="5625730"/>
              <a:ext cx="41776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10 bags of 6 bread rolls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4C3E37-6A99-89AD-5FCB-1D4F22FDEAE6}"/>
                </a:ext>
              </a:extLst>
            </p:cNvPr>
            <p:cNvSpPr txBox="1"/>
            <p:nvPr/>
          </p:nvSpPr>
          <p:spPr>
            <a:xfrm>
              <a:off x="2747641" y="5527244"/>
              <a:ext cx="2156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10 x 6</a:t>
              </a: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53082" y="2505716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760676" y="2709096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10</a:t>
            </a:r>
          </a:p>
        </p:txBody>
      </p:sp>
      <p:pic>
        <p:nvPicPr>
          <p:cNvPr id="2" name="Picture 1" descr="A group of round objects&#10;&#10;Description automatically generated">
            <a:extLst>
              <a:ext uri="{FF2B5EF4-FFF2-40B4-BE49-F238E27FC236}">
                <a16:creationId xmlns:a16="http://schemas.microsoft.com/office/drawing/2014/main" id="{ADF9C5C2-2B33-55A9-7EEA-75F2B6E6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04" y="1107927"/>
            <a:ext cx="6094211" cy="1389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F0A1FD-2D1E-6439-567A-2626EAF77931}"/>
              </a:ext>
            </a:extLst>
          </p:cNvPr>
          <p:cNvGrpSpPr/>
          <p:nvPr/>
        </p:nvGrpSpPr>
        <p:grpSpPr>
          <a:xfrm>
            <a:off x="2649901" y="3968666"/>
            <a:ext cx="6892197" cy="1388147"/>
            <a:chOff x="1668463" y="3949700"/>
            <a:chExt cx="8567731" cy="1725613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CDAB2B4-A26D-9980-C39B-F403ED17F5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8463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322549" imgH="799289" progId="">
                    <p:embed/>
                  </p:oleObj>
                </mc:Choice>
                <mc:Fallback>
                  <p:oleObj r:id="rId3" imgW="1322549" imgH="799289" progId="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3CDAB2B4-A26D-9980-C39B-F403ED17F5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68463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D18BB45-0C4F-280D-E680-451B28EA6D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8463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322549" imgH="799289" progId="">
                    <p:embed/>
                  </p:oleObj>
                </mc:Choice>
                <mc:Fallback>
                  <p:oleObj r:id="rId5" imgW="1322549" imgH="799289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AD18BB45-0C4F-280D-E680-451B28EA6D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68463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2DE1BA5-DD20-7E16-D8BE-444908A2D9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79799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322549" imgH="799289" progId="">
                    <p:embed/>
                  </p:oleObj>
                </mc:Choice>
                <mc:Fallback>
                  <p:oleObj r:id="rId6" imgW="1322549" imgH="799289" progId="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2DE1BA5-DD20-7E16-D8BE-444908A2D9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79799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FD93503-CC52-E919-4CB9-782D48FDE5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79799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1322549" imgH="799289" progId="">
                    <p:embed/>
                  </p:oleObj>
                </mc:Choice>
                <mc:Fallback>
                  <p:oleObj r:id="rId7" imgW="1322549" imgH="799289" progId="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FD93503-CC52-E919-4CB9-782D48FDE5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79799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C23B120-BE4E-8D60-EA81-6BFA8A4D52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91135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1322549" imgH="799289" progId="">
                    <p:embed/>
                  </p:oleObj>
                </mc:Choice>
                <mc:Fallback>
                  <p:oleObj r:id="rId8" imgW="1322549" imgH="799289" progId="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AC23B120-BE4E-8D60-EA81-6BFA8A4D52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91135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9D0A0F07-E47C-98EF-94FE-5E02086285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91135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1322549" imgH="799289" progId="">
                    <p:embed/>
                  </p:oleObj>
                </mc:Choice>
                <mc:Fallback>
                  <p:oleObj r:id="rId9" imgW="1322549" imgH="799289" progId="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9D0A0F07-E47C-98EF-94FE-5E02086285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91135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A851D40-3826-030F-B153-6DD1E29737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02471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0" imgW="1322549" imgH="799289" progId="">
                    <p:embed/>
                  </p:oleObj>
                </mc:Choice>
                <mc:Fallback>
                  <p:oleObj r:id="rId10" imgW="1322549" imgH="799289" progId="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1A851D40-3826-030F-B153-6DD1E29737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02471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504E2D64-7655-6EC3-8F58-BED9C7D7E6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02471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322549" imgH="799289" progId="">
                    <p:embed/>
                  </p:oleObj>
                </mc:Choice>
                <mc:Fallback>
                  <p:oleObj r:id="rId11" imgW="1322549" imgH="799289" progId="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504E2D64-7655-6EC3-8F58-BED9C7D7E6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02471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891922D9-0CEA-7FC0-40FE-45883C16F6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13807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2" imgW="1322549" imgH="799289" progId="">
                    <p:embed/>
                  </p:oleObj>
                </mc:Choice>
                <mc:Fallback>
                  <p:oleObj r:id="rId12" imgW="1322549" imgH="799289" progId="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891922D9-0CEA-7FC0-40FE-45883C16F6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13807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8E3DD54-82AD-5CBE-DDFB-0C99758314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13807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1322549" imgH="799289" progId="">
                    <p:embed/>
                  </p:oleObj>
                </mc:Choice>
                <mc:Fallback>
                  <p:oleObj r:id="rId13" imgW="1322549" imgH="799289" progId="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8E3DD54-82AD-5CBE-DDFB-0C997583140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13807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93269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70A456-9B95-D036-ADDB-0CCBDDE1D638}"/>
              </a:ext>
            </a:extLst>
          </p:cNvPr>
          <p:cNvGrpSpPr/>
          <p:nvPr/>
        </p:nvGrpSpPr>
        <p:grpSpPr>
          <a:xfrm>
            <a:off x="760676" y="457830"/>
            <a:ext cx="10513103" cy="5778532"/>
            <a:chOff x="760676" y="457830"/>
            <a:chExt cx="10513103" cy="5778532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103739" imgH="699986" progId="">
                      <p:embed/>
                    </p:oleObj>
                  </mc:Choice>
                  <mc:Fallback>
                    <p:oleObj r:id="rId5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103739" imgH="699986" progId="">
                      <p:embed/>
                    </p:oleObj>
                  </mc:Choice>
                  <mc:Fallback>
                    <p:oleObj r:id="rId6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03739" imgH="699986" progId="">
                      <p:embed/>
                    </p:oleObj>
                  </mc:Choice>
                  <mc:Fallback>
                    <p:oleObj r:id="rId7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073057" imgH="706877" progId="">
                      <p:embed/>
                    </p:oleObj>
                  </mc:Choice>
                  <mc:Fallback>
                    <p:oleObj r:id="rId8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073057" imgH="706877" progId="">
                      <p:embed/>
                    </p:oleObj>
                  </mc:Choice>
                  <mc:Fallback>
                    <p:oleObj r:id="rId10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073057" imgH="706877" progId="">
                      <p:embed/>
                    </p:oleObj>
                  </mc:Choice>
                  <mc:Fallback>
                    <p:oleObj r:id="rId11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073057" imgH="706877" progId="">
                      <p:embed/>
                    </p:oleObj>
                  </mc:Choice>
                  <mc:Fallback>
                    <p:oleObj r:id="rId12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124328" imgH="679315" progId="">
                      <p:embed/>
                    </p:oleObj>
                  </mc:Choice>
                  <mc:Fallback>
                    <p:oleObj r:id="rId13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6" imgW="1124328" imgH="679315" progId="">
                      <p:embed/>
                    </p:oleObj>
                  </mc:Choice>
                  <mc:Fallback>
                    <p:oleObj r:id="rId16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1124328" imgH="679315" progId="">
                      <p:embed/>
                    </p:oleObj>
                  </mc:Choice>
                  <mc:Fallback>
                    <p:oleObj r:id="rId17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24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09A9F3A-419E-1487-2578-75B443A3F9B2}"/>
                </a:ext>
              </a:extLst>
            </p:cNvPr>
            <p:cNvGrpSpPr/>
            <p:nvPr/>
          </p:nvGrpSpPr>
          <p:grpSpPr>
            <a:xfrm>
              <a:off x="2673968" y="2505716"/>
              <a:ext cx="7733063" cy="584775"/>
              <a:chOff x="1957036" y="2556379"/>
              <a:chExt cx="7733063" cy="58477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49AF82-68A3-C5DA-2722-B865194AA7C9}"/>
                  </a:ext>
                </a:extLst>
              </p:cNvPr>
              <p:cNvSpPr txBox="1"/>
              <p:nvPr/>
            </p:nvSpPr>
            <p:spPr>
              <a:xfrm>
                <a:off x="6692346" y="2556379"/>
                <a:ext cx="299775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(4 x 6)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1CBF5F-4077-6909-4364-A1475B99BD28}"/>
                  </a:ext>
                </a:extLst>
              </p:cNvPr>
              <p:cNvSpPr txBox="1"/>
              <p:nvPr/>
            </p:nvSpPr>
            <p:spPr>
              <a:xfrm>
                <a:off x="1957036" y="2635893"/>
                <a:ext cx="47732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3 trays with 4 groups of 6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C8A3477-B885-14E2-112E-671E6B3A5B56}"/>
                </a:ext>
              </a:extLst>
            </p:cNvPr>
            <p:cNvGrpSpPr/>
            <p:nvPr/>
          </p:nvGrpSpPr>
          <p:grpSpPr>
            <a:xfrm>
              <a:off x="2627282" y="3222442"/>
              <a:ext cx="7206525" cy="584775"/>
              <a:chOff x="2182782" y="3222442"/>
              <a:chExt cx="7206525" cy="584775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CD001D-BBC5-908E-CE2A-55D715239A44}"/>
                  </a:ext>
                </a:extLst>
              </p:cNvPr>
              <p:cNvSpPr txBox="1"/>
              <p:nvPr/>
            </p:nvSpPr>
            <p:spPr>
              <a:xfrm>
                <a:off x="2182782" y="3222442"/>
                <a:ext cx="299775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(3 x 4) x 6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3346CF-29FA-2F8D-3135-018CF072F65C}"/>
                  </a:ext>
                </a:extLst>
              </p:cNvPr>
              <p:cNvSpPr txBox="1"/>
              <p:nvPr/>
            </p:nvSpPr>
            <p:spPr>
              <a:xfrm>
                <a:off x="4616081" y="3287938"/>
                <a:ext cx="47732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3 trays of 4 boxes with 6 in a box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12 x 6</a:t>
                </a:r>
              </a:p>
            </p:txBody>
          </p:sp>
        </p:grpSp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7D4FFFE3-915E-8506-CA31-B415D0A13CB3}"/>
                </a:ext>
              </a:extLst>
            </p:cNvPr>
            <p:cNvSpPr/>
            <p:nvPr/>
          </p:nvSpPr>
          <p:spPr>
            <a:xfrm>
              <a:off x="9753082" y="2505716"/>
              <a:ext cx="1520697" cy="1129774"/>
            </a:xfrm>
            <a:prstGeom prst="wedgeRoundRectCallout">
              <a:avLst>
                <a:gd name="adj1" fmla="val -70275"/>
                <a:gd name="adj2" fmla="val -20120"/>
                <a:gd name="adj3" fmla="val 16667"/>
              </a:avLst>
            </a:prstGeom>
            <a:solidFill>
              <a:srgbClr val="E6E6E6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Here is the 24</a:t>
              </a:r>
            </a:p>
          </p:txBody>
        </p:sp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FADAEC8E-9538-079E-18AD-B8951A07A619}"/>
                </a:ext>
              </a:extLst>
            </p:cNvPr>
            <p:cNvSpPr/>
            <p:nvPr/>
          </p:nvSpPr>
          <p:spPr>
            <a:xfrm>
              <a:off x="760676" y="2709096"/>
              <a:ext cx="1520697" cy="1129774"/>
            </a:xfrm>
            <a:prstGeom prst="wedgeRoundRectCallout">
              <a:avLst>
                <a:gd name="adj1" fmla="val 72635"/>
                <a:gd name="adj2" fmla="val 20524"/>
                <a:gd name="adj3" fmla="val 16667"/>
              </a:avLst>
            </a:prstGeom>
            <a:solidFill>
              <a:srgbClr val="E6E6E6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Here is the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62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7 • Cart sort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33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290161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4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787CCAE-34E1-F18E-D4E2-90420057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435" y="1653859"/>
            <a:ext cx="921132" cy="100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can partition numbers in multiplication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Isabella’s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Archie’s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30F087-9762-48CE-2683-2B08504A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6080" y="1645700"/>
            <a:ext cx="725555" cy="100918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A1049F-CDE4-DD45-C834-D742A8227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868" y="3585319"/>
            <a:ext cx="4629214" cy="149547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A396575-CD7D-404A-6329-2FA8DADB0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97" y="3040747"/>
            <a:ext cx="4153799" cy="204004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ED0D678-351A-B581-E94E-608839C15040}"/>
              </a:ext>
            </a:extLst>
          </p:cNvPr>
          <p:cNvSpPr txBox="1"/>
          <p:nvPr/>
        </p:nvSpPr>
        <p:spPr>
          <a:xfrm>
            <a:off x="65330" y="3499847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 x 5 = 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1E1A307-471A-5CA5-B154-21EE7C8854F9}"/>
              </a:ext>
            </a:extLst>
          </p:cNvPr>
          <p:cNvSpPr txBox="1"/>
          <p:nvPr/>
        </p:nvSpPr>
        <p:spPr>
          <a:xfrm>
            <a:off x="173204" y="3023955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2 x 5 = 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9421083-F117-9153-D5B8-F0976949D2D9}"/>
              </a:ext>
            </a:extLst>
          </p:cNvPr>
          <p:cNvSpPr txBox="1"/>
          <p:nvPr/>
        </p:nvSpPr>
        <p:spPr>
          <a:xfrm>
            <a:off x="1470894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groups of 10  +  6 groups of 5 = 90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69526FF-0891-8226-88ED-6F8129EFCBA0}"/>
              </a:ext>
            </a:extLst>
          </p:cNvPr>
          <p:cNvSpPr txBox="1"/>
          <p:nvPr/>
        </p:nvSpPr>
        <p:spPr>
          <a:xfrm>
            <a:off x="9516183" y="3056011"/>
            <a:ext cx="1395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5 = 30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F2298D4-1522-7167-F988-8C28692D56FA}"/>
              </a:ext>
            </a:extLst>
          </p:cNvPr>
          <p:cNvSpPr txBox="1"/>
          <p:nvPr/>
        </p:nvSpPr>
        <p:spPr>
          <a:xfrm>
            <a:off x="7169868" y="3050682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10 x 6 = 60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02324CC-B837-3A6C-1BAD-23FD601460B2}"/>
              </a:ext>
            </a:extLst>
          </p:cNvPr>
          <p:cNvSpPr txBox="1"/>
          <p:nvPr/>
        </p:nvSpPr>
        <p:spPr>
          <a:xfrm>
            <a:off x="6516551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10  +  6 x 5 = 90</a:t>
            </a:r>
          </a:p>
        </p:txBody>
      </p:sp>
    </p:spTree>
    <p:extLst>
      <p:ext uri="{BB962C8B-B14F-4D97-AF65-F5344CB8AC3E}">
        <p14:creationId xmlns:p14="http://schemas.microsoft.com/office/powerpoint/2010/main" val="351405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000" dirty="0"/>
              <a:t>It doesn’t matter how we group numbers in multiplication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DFE1B2A-1777-FAD7-A451-836CE0E4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07" y="1320296"/>
            <a:ext cx="8479994" cy="48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6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481870"/>
            <a:ext cx="10616400" cy="531544"/>
          </a:xfrm>
        </p:spPr>
        <p:txBody>
          <a:bodyPr/>
          <a:lstStyle/>
          <a:p>
            <a:r>
              <a:rPr lang="en-AU" sz="4800" dirty="0"/>
              <a:t>7 x 8</a:t>
            </a:r>
            <a:endParaRPr lang="en-AU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DD3979-C63A-BF3C-C1A7-D7035094100E}"/>
              </a:ext>
            </a:extLst>
          </p:cNvPr>
          <p:cNvGrpSpPr/>
          <p:nvPr/>
        </p:nvGrpSpPr>
        <p:grpSpPr>
          <a:xfrm>
            <a:off x="637535" y="1905000"/>
            <a:ext cx="3195592" cy="3543300"/>
            <a:chOff x="789935" y="1905000"/>
            <a:chExt cx="3195592" cy="35433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4DB30C-7603-92B9-AC75-9C30E86F3B65}"/>
                </a:ext>
              </a:extLst>
            </p:cNvPr>
            <p:cNvSpPr/>
            <p:nvPr/>
          </p:nvSpPr>
          <p:spPr>
            <a:xfrm>
              <a:off x="1295400" y="3009900"/>
              <a:ext cx="1473200" cy="1625600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DD8198-35A6-FEF0-85A3-B0E794E86B9A}"/>
                </a:ext>
              </a:extLst>
            </p:cNvPr>
            <p:cNvSpPr txBox="1"/>
            <p:nvPr/>
          </p:nvSpPr>
          <p:spPr>
            <a:xfrm>
              <a:off x="789935" y="3561090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C826D8-5F41-5FC8-6335-2C4120667161}"/>
                </a:ext>
              </a:extLst>
            </p:cNvPr>
            <p:cNvSpPr txBox="1"/>
            <p:nvPr/>
          </p:nvSpPr>
          <p:spPr>
            <a:xfrm>
              <a:off x="1779267" y="2482834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47C313-1750-F787-089F-D4CF5C77D9D0}"/>
                </a:ext>
              </a:extLst>
            </p:cNvPr>
            <p:cNvSpPr txBox="1"/>
            <p:nvPr/>
          </p:nvSpPr>
          <p:spPr>
            <a:xfrm>
              <a:off x="789935" y="190500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7 x (5 + 3)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5D7CAD-9711-15F4-523B-E1A5B82345E2}"/>
                </a:ext>
              </a:extLst>
            </p:cNvPr>
            <p:cNvSpPr/>
            <p:nvPr/>
          </p:nvSpPr>
          <p:spPr>
            <a:xfrm>
              <a:off x="2768599" y="3009900"/>
              <a:ext cx="889001" cy="1625600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1B9E3E-98EA-8724-881F-113A9115D097}"/>
                </a:ext>
              </a:extLst>
            </p:cNvPr>
            <p:cNvSpPr txBox="1"/>
            <p:nvPr/>
          </p:nvSpPr>
          <p:spPr>
            <a:xfrm>
              <a:off x="2960367" y="2509478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DD320B-C3D0-9B68-7F13-AEC9A0DDEB62}"/>
                </a:ext>
              </a:extLst>
            </p:cNvPr>
            <p:cNvSpPr txBox="1"/>
            <p:nvPr/>
          </p:nvSpPr>
          <p:spPr>
            <a:xfrm>
              <a:off x="789935" y="492508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35 + 21 = 56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989A12-89D0-79C3-6B03-2C5C05E3FEE8}"/>
                </a:ext>
              </a:extLst>
            </p:cNvPr>
            <p:cNvSpPr txBox="1"/>
            <p:nvPr/>
          </p:nvSpPr>
          <p:spPr>
            <a:xfrm>
              <a:off x="1295398" y="359917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FE1E90-B452-9B68-C1F5-E46C9CD4D8DE}"/>
                </a:ext>
              </a:extLst>
            </p:cNvPr>
            <p:cNvSpPr txBox="1"/>
            <p:nvPr/>
          </p:nvSpPr>
          <p:spPr>
            <a:xfrm>
              <a:off x="2476498" y="359917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21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E4BAB-36AC-9492-1F98-78190E833639}"/>
              </a:ext>
            </a:extLst>
          </p:cNvPr>
          <p:cNvGrpSpPr/>
          <p:nvPr/>
        </p:nvGrpSpPr>
        <p:grpSpPr>
          <a:xfrm>
            <a:off x="4358503" y="1905000"/>
            <a:ext cx="3195592" cy="3543300"/>
            <a:chOff x="789935" y="1905000"/>
            <a:chExt cx="3195592" cy="35433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378E69-E44D-4D9A-CD6C-51D107362CE2}"/>
                </a:ext>
              </a:extLst>
            </p:cNvPr>
            <p:cNvSpPr/>
            <p:nvPr/>
          </p:nvSpPr>
          <p:spPr>
            <a:xfrm>
              <a:off x="1295400" y="3009900"/>
              <a:ext cx="2362200" cy="1112494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885595-8CE1-DDE7-9028-C987A9F526BB}"/>
                </a:ext>
              </a:extLst>
            </p:cNvPr>
            <p:cNvSpPr txBox="1"/>
            <p:nvPr/>
          </p:nvSpPr>
          <p:spPr>
            <a:xfrm>
              <a:off x="789935" y="3345190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8B2866-037C-3971-04A2-5B719B17103F}"/>
                </a:ext>
              </a:extLst>
            </p:cNvPr>
            <p:cNvSpPr txBox="1"/>
            <p:nvPr/>
          </p:nvSpPr>
          <p:spPr>
            <a:xfrm>
              <a:off x="2222365" y="2482834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77D1E9-3FF0-0C40-359C-E73F6A1A709E}"/>
                </a:ext>
              </a:extLst>
            </p:cNvPr>
            <p:cNvSpPr txBox="1"/>
            <p:nvPr/>
          </p:nvSpPr>
          <p:spPr>
            <a:xfrm>
              <a:off x="789935" y="190500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(5 + 2) x 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1F8E7C-4347-E519-C845-15D359AD8344}"/>
                </a:ext>
              </a:extLst>
            </p:cNvPr>
            <p:cNvSpPr/>
            <p:nvPr/>
          </p:nvSpPr>
          <p:spPr>
            <a:xfrm>
              <a:off x="1295399" y="4122394"/>
              <a:ext cx="2362202" cy="513106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AE9C84-6352-995E-2033-24FED96E0226}"/>
                </a:ext>
              </a:extLst>
            </p:cNvPr>
            <p:cNvSpPr txBox="1"/>
            <p:nvPr/>
          </p:nvSpPr>
          <p:spPr>
            <a:xfrm>
              <a:off x="789935" y="4147762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F1A255-29BB-ADC5-A87E-668BD471EF69}"/>
                </a:ext>
              </a:extLst>
            </p:cNvPr>
            <p:cNvSpPr txBox="1"/>
            <p:nvPr/>
          </p:nvSpPr>
          <p:spPr>
            <a:xfrm>
              <a:off x="789935" y="492508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40 + 16 = 56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872609-2C84-F0AB-CD85-8416FA2105E4}"/>
                </a:ext>
              </a:extLst>
            </p:cNvPr>
            <p:cNvSpPr txBox="1"/>
            <p:nvPr/>
          </p:nvSpPr>
          <p:spPr>
            <a:xfrm>
              <a:off x="1738498" y="329563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40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EF2B7D-D518-87AA-7978-B101545D62A7}"/>
                </a:ext>
              </a:extLst>
            </p:cNvPr>
            <p:cNvSpPr txBox="1"/>
            <p:nvPr/>
          </p:nvSpPr>
          <p:spPr>
            <a:xfrm>
              <a:off x="1738497" y="411735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16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3E9B391-7ABF-AEAE-4E41-76AA3E45EB98}"/>
              </a:ext>
            </a:extLst>
          </p:cNvPr>
          <p:cNvGrpSpPr/>
          <p:nvPr/>
        </p:nvGrpSpPr>
        <p:grpSpPr>
          <a:xfrm>
            <a:off x="8070509" y="1764117"/>
            <a:ext cx="3356954" cy="4267994"/>
            <a:chOff x="8070509" y="1764117"/>
            <a:chExt cx="3356954" cy="426799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947585-A49C-48C7-08E8-3FB4BF8A1477}"/>
                </a:ext>
              </a:extLst>
            </p:cNvPr>
            <p:cNvSpPr txBox="1"/>
            <p:nvPr/>
          </p:nvSpPr>
          <p:spPr>
            <a:xfrm>
              <a:off x="8231871" y="1764117"/>
              <a:ext cx="319559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7 x (2 x 2 x 2)</a:t>
              </a:r>
            </a:p>
            <a:p>
              <a:pPr algn="ctr"/>
              <a:r>
                <a:rPr lang="en-AU" sz="24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Double 7, double again and double again</a:t>
              </a:r>
              <a:endParaRPr lang="en-AU" sz="2800" dirty="0">
                <a:solidFill>
                  <a:schemeClr val="accent5"/>
                </a:solidFill>
                <a:latin typeface="Brix Sans Regular" panose="020B0500000000000000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5348A6B-FC6E-3EC7-DE1B-7C5E451BD5EB}"/>
                </a:ext>
              </a:extLst>
            </p:cNvPr>
            <p:cNvGrpSpPr/>
            <p:nvPr/>
          </p:nvGrpSpPr>
          <p:grpSpPr>
            <a:xfrm>
              <a:off x="8070509" y="3224111"/>
              <a:ext cx="3133895" cy="2808000"/>
              <a:chOff x="8004004" y="2119134"/>
              <a:chExt cx="3133895" cy="28080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A4B10C-8913-D97E-A516-33665A31146E}"/>
                  </a:ext>
                </a:extLst>
              </p:cNvPr>
              <p:cNvSpPr/>
              <p:nvPr/>
            </p:nvSpPr>
            <p:spPr>
              <a:xfrm>
                <a:off x="8643518" y="3014974"/>
                <a:ext cx="2369887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262C95E-5D44-A418-49EF-B6442154FEAF}"/>
                  </a:ext>
                </a:extLst>
              </p:cNvPr>
              <p:cNvSpPr/>
              <p:nvPr/>
            </p:nvSpPr>
            <p:spPr>
              <a:xfrm>
                <a:off x="8660509" y="3007298"/>
                <a:ext cx="1237848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1B9E6F-30E4-AB71-DAB0-4AD93DB2A5CC}"/>
                  </a:ext>
                </a:extLst>
              </p:cNvPr>
              <p:cNvSpPr/>
              <p:nvPr/>
            </p:nvSpPr>
            <p:spPr>
              <a:xfrm>
                <a:off x="8664673" y="3009900"/>
                <a:ext cx="566960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073704-AA5E-36D2-162B-D3D64DD9AE8E}"/>
                  </a:ext>
                </a:extLst>
              </p:cNvPr>
              <p:cNvSpPr txBox="1"/>
              <p:nvPr/>
            </p:nvSpPr>
            <p:spPr>
              <a:xfrm>
                <a:off x="8004004" y="3589010"/>
                <a:ext cx="505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8E22DE-79D8-6C42-162B-855485B92498}"/>
                  </a:ext>
                </a:extLst>
              </p:cNvPr>
              <p:cNvSpPr txBox="1"/>
              <p:nvPr/>
            </p:nvSpPr>
            <p:spPr>
              <a:xfrm>
                <a:off x="8678860" y="3580762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14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71F17F3-5A3C-387D-0D87-09977AFA0C3A}"/>
                  </a:ext>
                </a:extLst>
              </p:cNvPr>
              <p:cNvSpPr/>
              <p:nvPr/>
            </p:nvSpPr>
            <p:spPr>
              <a:xfrm>
                <a:off x="8585668" y="2428220"/>
                <a:ext cx="756000" cy="229618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1FF20DD-2772-593A-F4A1-6149E2D5268D}"/>
                  </a:ext>
                </a:extLst>
              </p:cNvPr>
              <p:cNvSpPr/>
              <p:nvPr/>
            </p:nvSpPr>
            <p:spPr>
              <a:xfrm>
                <a:off x="8512299" y="2235954"/>
                <a:ext cx="1473200" cy="259200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2194DC2-FD3F-411A-3A36-89372634B7F0}"/>
                  </a:ext>
                </a:extLst>
              </p:cNvPr>
              <p:cNvSpPr txBox="1"/>
              <p:nvPr/>
            </p:nvSpPr>
            <p:spPr>
              <a:xfrm>
                <a:off x="8585668" y="2481476"/>
                <a:ext cx="75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3BB6F7-9CC1-020F-59A7-288BDF21DAB4}"/>
                  </a:ext>
                </a:extLst>
              </p:cNvPr>
              <p:cNvSpPr txBox="1"/>
              <p:nvPr/>
            </p:nvSpPr>
            <p:spPr>
              <a:xfrm>
                <a:off x="9261881" y="2481476"/>
                <a:ext cx="75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AC47EA-6FCC-4046-B8E7-06AD1F742D29}"/>
                  </a:ext>
                </a:extLst>
              </p:cNvPr>
              <p:cNvSpPr/>
              <p:nvPr/>
            </p:nvSpPr>
            <p:spPr>
              <a:xfrm>
                <a:off x="8437834" y="2119134"/>
                <a:ext cx="2700065" cy="280800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B425AE-FFD7-D30B-AC00-001133559CE6}"/>
                  </a:ext>
                </a:extLst>
              </p:cNvPr>
              <p:cNvSpPr txBox="1"/>
              <p:nvPr/>
            </p:nvSpPr>
            <p:spPr>
              <a:xfrm>
                <a:off x="9985499" y="2509478"/>
                <a:ext cx="10516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E1E4C-953C-D0D1-60E8-2CDC8751F70D}"/>
                  </a:ext>
                </a:extLst>
              </p:cNvPr>
              <p:cNvSpPr txBox="1"/>
              <p:nvPr/>
            </p:nvSpPr>
            <p:spPr>
              <a:xfrm>
                <a:off x="9342529" y="3566164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28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0D6315B-824C-422F-9040-BDBC3318E98C}"/>
                  </a:ext>
                </a:extLst>
              </p:cNvPr>
              <p:cNvSpPr txBox="1"/>
              <p:nvPr/>
            </p:nvSpPr>
            <p:spPr>
              <a:xfrm>
                <a:off x="10193429" y="3566164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56</a:t>
                </a:r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EA69A8-874A-0226-8852-DBE92019D2CA}"/>
              </a:ext>
            </a:extLst>
          </p:cNvPr>
          <p:cNvCxnSpPr/>
          <p:nvPr/>
        </p:nvCxnSpPr>
        <p:spPr>
          <a:xfrm>
            <a:off x="4203700" y="1649041"/>
            <a:ext cx="0" cy="438307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F3202B-42E1-8875-F672-9EB6982A0987}"/>
              </a:ext>
            </a:extLst>
          </p:cNvPr>
          <p:cNvCxnSpPr/>
          <p:nvPr/>
        </p:nvCxnSpPr>
        <p:spPr>
          <a:xfrm>
            <a:off x="7791109" y="1697230"/>
            <a:ext cx="0" cy="438307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12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1F3B-28EE-6F19-F956-CEA9C9EF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Create your own card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C6C78-4615-48BF-92E2-40CD2ABA41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Start by selecting a multiplication problem.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Think of at least three different ways that the multiplication problem can be solved.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Represent the different solution methods as an array and as an equation.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Create a card for each array and for each equation.</a:t>
            </a:r>
          </a:p>
          <a:p>
            <a:endParaRPr lang="en-AU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01F08-3DCC-DAAA-C26A-00D08BAF58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0C650-ED00-BD5A-28D0-76A1FEFC01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959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7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upcakes with pink frosting&#10;&#10;Description automatically generated">
            <a:extLst>
              <a:ext uri="{FF2B5EF4-FFF2-40B4-BE49-F238E27FC236}">
                <a16:creationId xmlns:a16="http://schemas.microsoft.com/office/drawing/2014/main" id="{FB427463-EC8E-17AD-D3F2-3A229FC6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07" y="1581180"/>
            <a:ext cx="12406817" cy="2057199"/>
          </a:xfrm>
          <a:prstGeom prst="rect">
            <a:avLst/>
          </a:prstGeom>
        </p:spPr>
      </p:pic>
      <p:pic>
        <p:nvPicPr>
          <p:cNvPr id="6" name="Picture 5" descr="A group of cupcakes with frosting&#10;&#10;Description automatically generated">
            <a:extLst>
              <a:ext uri="{FF2B5EF4-FFF2-40B4-BE49-F238E27FC236}">
                <a16:creationId xmlns:a16="http://schemas.microsoft.com/office/drawing/2014/main" id="{8F9F29D9-56D6-DC60-1867-1BEFBA3C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07" y="3453240"/>
            <a:ext cx="12406814" cy="21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0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Zachary and Maddie’s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Zachary’s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Maddie’s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3B996A-215F-2EAC-B4B5-D9FE9E32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13" y="3049115"/>
            <a:ext cx="4663844" cy="31701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AEE516-7DCF-81A5-3EF2-40F181B7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1" y="2946567"/>
            <a:ext cx="5462489" cy="282269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954BC13-F584-13B4-C513-FCAF1B07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1065" y="1645700"/>
            <a:ext cx="810090" cy="100918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AE897FC-8EF9-6E7F-9D28-6F8C363E3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9975" y="1645700"/>
            <a:ext cx="7255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8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787CCAE-34E1-F18E-D4E2-90420057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435" y="1653859"/>
            <a:ext cx="921132" cy="100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Isabella and Archie’s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Isabella’s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Archie’s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30F087-9762-48CE-2683-2B08504A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6080" y="1645700"/>
            <a:ext cx="725555" cy="100918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A1049F-CDE4-DD45-C834-D742A8227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868" y="3585319"/>
            <a:ext cx="4629214" cy="149547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A396575-CD7D-404A-6329-2FA8DADB0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97" y="3040747"/>
            <a:ext cx="4153799" cy="204004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ED0D678-351A-B581-E94E-608839C15040}"/>
              </a:ext>
            </a:extLst>
          </p:cNvPr>
          <p:cNvSpPr txBox="1"/>
          <p:nvPr/>
        </p:nvSpPr>
        <p:spPr>
          <a:xfrm>
            <a:off x="65330" y="3499847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 x 5 = 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1E1A307-471A-5CA5-B154-21EE7C8854F9}"/>
              </a:ext>
            </a:extLst>
          </p:cNvPr>
          <p:cNvSpPr txBox="1"/>
          <p:nvPr/>
        </p:nvSpPr>
        <p:spPr>
          <a:xfrm>
            <a:off x="173204" y="3023955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2 x 5 = 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9421083-F117-9153-D5B8-F0976949D2D9}"/>
              </a:ext>
            </a:extLst>
          </p:cNvPr>
          <p:cNvSpPr txBox="1"/>
          <p:nvPr/>
        </p:nvSpPr>
        <p:spPr>
          <a:xfrm>
            <a:off x="1470894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groups of 10  +  6 groups of 5 = 90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69526FF-0891-8226-88ED-6F8129EFCBA0}"/>
              </a:ext>
            </a:extLst>
          </p:cNvPr>
          <p:cNvSpPr txBox="1"/>
          <p:nvPr/>
        </p:nvSpPr>
        <p:spPr>
          <a:xfrm>
            <a:off x="9516183" y="3056011"/>
            <a:ext cx="1395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5 = 30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F2298D4-1522-7167-F988-8C28692D56FA}"/>
              </a:ext>
            </a:extLst>
          </p:cNvPr>
          <p:cNvSpPr txBox="1"/>
          <p:nvPr/>
        </p:nvSpPr>
        <p:spPr>
          <a:xfrm>
            <a:off x="7169868" y="3050682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10 x 6 = 60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02324CC-B837-3A6C-1BAD-23FD601460B2}"/>
              </a:ext>
            </a:extLst>
          </p:cNvPr>
          <p:cNvSpPr txBox="1"/>
          <p:nvPr/>
        </p:nvSpPr>
        <p:spPr>
          <a:xfrm>
            <a:off x="6516551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10  +  6 x 5 = 90</a:t>
            </a:r>
          </a:p>
        </p:txBody>
      </p:sp>
    </p:spTree>
    <p:extLst>
      <p:ext uri="{BB962C8B-B14F-4D97-AF65-F5344CB8AC3E}">
        <p14:creationId xmlns:p14="http://schemas.microsoft.com/office/powerpoint/2010/main" val="186725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Four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5E737-5E5A-31DA-197C-EE1EB24D2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5" y="1583795"/>
            <a:ext cx="3189695" cy="2406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1E8989-3301-9989-4B83-EE2906F9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45" y="3805038"/>
            <a:ext cx="2925325" cy="2609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C64673-6188-4AAC-71A2-CF256EE1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544" y="1583795"/>
            <a:ext cx="3510388" cy="2508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9D8C2A-B10B-9DE5-1092-572A527E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17" y="3688091"/>
            <a:ext cx="3015335" cy="25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3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2 • How many bread rolls?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9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248509124"/>
      </p:ext>
    </p:extLst>
  </p:cSld>
  <p:clrMapOvr>
    <a:masterClrMapping/>
  </p:clrMapOvr>
</p:sld>
</file>

<file path=ppt/theme/theme1.xml><?xml version="1.0" encoding="utf-8"?>
<a:theme xmlns:a="http://schemas.openxmlformats.org/drawingml/2006/main" name="reSolve">
  <a:themeElements>
    <a:clrScheme name="AASE Resolve Colours">
      <a:dk1>
        <a:srgbClr val="000000"/>
      </a:dk1>
      <a:lt1>
        <a:sysClr val="window" lastClr="FFFFFF"/>
      </a:lt1>
      <a:dk2>
        <a:srgbClr val="000000"/>
      </a:dk2>
      <a:lt2>
        <a:srgbClr val="FC940B"/>
      </a:lt2>
      <a:accent1>
        <a:srgbClr val="FC940B"/>
      </a:accent1>
      <a:accent2>
        <a:srgbClr val="F5B841"/>
      </a:accent2>
      <a:accent3>
        <a:srgbClr val="DBD7D2"/>
      </a:accent3>
      <a:accent4>
        <a:srgbClr val="FFEFD5"/>
      </a:accent4>
      <a:accent5>
        <a:srgbClr val="DD3E00"/>
      </a:accent5>
      <a:accent6>
        <a:srgbClr val="FFAE76"/>
      </a:accent6>
      <a:hlink>
        <a:srgbClr val="FC940B"/>
      </a:hlink>
      <a:folHlink>
        <a:srgbClr val="DBD7D2"/>
      </a:folHlink>
    </a:clrScheme>
    <a:fontScheme name="AAS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_reSolve.potx" id="{4FE9F5A0-AF46-4ACA-AA17-9B17B1656F5F}" vid="{60293CA5-E9DB-4495-B25A-71448718E3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2DF799B4EDD418D115D512438A05B" ma:contentTypeVersion="23" ma:contentTypeDescription="Create a new document." ma:contentTypeScope="" ma:versionID="4676b363102fd0269a66ce1054f85a9b">
  <xsd:schema xmlns:xsd="http://www.w3.org/2001/XMLSchema" xmlns:xs="http://www.w3.org/2001/XMLSchema" xmlns:p="http://schemas.microsoft.com/office/2006/metadata/properties" xmlns:ns2="249bb05d-9f36-4797-baf9-70f03887c0e2" xmlns:ns3="72742c65-25f8-4182-b9d2-6eb58ec07966" targetNamespace="http://schemas.microsoft.com/office/2006/metadata/properties" ma:root="true" ma:fieldsID="ac1aca658035e5029764a69be030afc3" ns2:_="" ns3:_="">
    <xsd:import namespace="249bb05d-9f36-4797-baf9-70f03887c0e2"/>
    <xsd:import namespace="72742c65-25f8-4182-b9d2-6eb58ec07966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Thumb" minOccurs="0"/>
                <xsd:element ref="ns3:MediaServiceSearchProperties" minOccurs="0"/>
                <xsd:element ref="ns3:ResourceType" minOccurs="0"/>
                <xsd:element ref="ns3:KeyTheme" minOccurs="0"/>
                <xsd:element ref="ns3:reSolveApproach" minOccurs="0"/>
                <xsd:element ref="ns3:Countryoforigin" minOccurs="0"/>
                <xsd:element ref="ns3:File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bb05d-9f36-4797-baf9-70f03887c0e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5397e1ef-6145-448f-8584-0166883bf31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68cf63-bd21-49d1-b78b-56f137b96478}" ma:internalName="TaxCatchAll" ma:showField="CatchAllData" ma:web="249bb05d-9f36-4797-baf9-70f03887c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42c65-25f8-4182-b9d2-6eb58ec07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97e1ef-6145-448f-8584-0166883bf3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humb" ma:index="27" nillable="true" ma:displayName="Thumb" ma:format="Thumbnail" ma:internalName="Thumb">
      <xsd:simpleType>
        <xsd:restriction base="dms:Unknown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sourceType" ma:index="29" nillable="true" ma:displayName="Resource Type" ma:format="Dropdown" ma:internalName="ResourceType">
      <xsd:simpleType>
        <xsd:union memberTypes="dms:Text">
          <xsd:simpleType>
            <xsd:restriction base="dms:Choice">
              <xsd:enumeration value="Presentation"/>
              <xsd:enumeration value="Research"/>
              <xsd:enumeration value="Resource"/>
              <xsd:enumeration value="Template"/>
              <xsd:enumeration value="Abstract"/>
            </xsd:restriction>
          </xsd:simpleType>
        </xsd:union>
      </xsd:simpleType>
    </xsd:element>
    <xsd:element name="KeyTheme" ma:index="30" nillable="true" ma:displayName="Key Theme" ma:format="Dropdown" ma:internalName="KeyThem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ariation Theory"/>
                        <xsd:enumeration value="Learning Progressions"/>
                        <xsd:enumeration value="Professional Learning"/>
                        <xsd:enumeration value="Pedagogy"/>
                        <xsd:enumeration value="Representation"/>
                        <xsd:enumeration value="Secondary"/>
                        <xsd:enumeration value="Complexity Theory"/>
                        <xsd:enumeration value="Communities of Inquiry"/>
                        <xsd:enumeration value="Teacher Knowledg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reSolveApproach" ma:index="31" nillable="true" ma:displayName="reSolve Approach" ma:format="Dropdown" ma:internalName="reSolveApproach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Teacher"/>
                        <xsd:enumeration value="Tasks"/>
                        <xsd:enumeration value="Mathematics"/>
                        <xsd:enumeration value="Tools"/>
                        <xsd:enumeration value="Cultur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ountryoforigin" ma:index="32" nillable="true" ma:displayName="Country of origin" ma:format="Dropdown" ma:internalName="Countryoforigin">
      <xsd:simpleType>
        <xsd:restriction base="dms:Choice">
          <xsd:enumeration value="Australia"/>
          <xsd:enumeration value="International"/>
        </xsd:restriction>
      </xsd:simpleType>
    </xsd:element>
    <xsd:element name="Filetype" ma:index="33" nillable="true" ma:displayName="File type" ma:format="Thumbnail" ma:internalName="Filetyp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49bb05d-9f36-4797-baf9-70f03887c0e2">AASID-2102554853-2376412</_dlc_DocId>
    <_dlc_DocIdUrl xmlns="249bb05d-9f36-4797-baf9-70f03887c0e2">
      <Url>https://ausacademyofscience.sharepoint.com/_layouts/15/DocIdRedir.aspx?ID=AASID-2102554853-2376412</Url>
      <Description>AASID-2102554853-2376412</Description>
    </_dlc_DocIdUrl>
    <lcf76f155ced4ddcb4097134ff3c332f xmlns="72742c65-25f8-4182-b9d2-6eb58ec07966">
      <Terms xmlns="http://schemas.microsoft.com/office/infopath/2007/PartnerControls"/>
    </lcf76f155ced4ddcb4097134ff3c332f>
    <Thumb xmlns="72742c65-25f8-4182-b9d2-6eb58ec07966" xsi:nil="true"/>
    <TaxCatchAll xmlns="249bb05d-9f36-4797-baf9-70f03887c0e2" xsi:nil="true"/>
    <ResourceType xmlns="72742c65-25f8-4182-b9d2-6eb58ec07966" xsi:nil="true"/>
    <reSolveApproach xmlns="72742c65-25f8-4182-b9d2-6eb58ec07966" xsi:nil="true"/>
    <Filetype xmlns="72742c65-25f8-4182-b9d2-6eb58ec07966" xsi:nil="true"/>
    <TaxKeywordTaxHTField xmlns="249bb05d-9f36-4797-baf9-70f03887c0e2">
      <Terms xmlns="http://schemas.microsoft.com/office/infopath/2007/PartnerControls"/>
    </TaxKeywordTaxHTField>
    <Countryoforigin xmlns="72742c65-25f8-4182-b9d2-6eb58ec07966" xsi:nil="true"/>
    <KeyTheme xmlns="72742c65-25f8-4182-b9d2-6eb58ec07966" xsi:nil="true"/>
  </documentManagement>
</p:properties>
</file>

<file path=customXml/itemProps1.xml><?xml version="1.0" encoding="utf-8"?>
<ds:datastoreItem xmlns:ds="http://schemas.openxmlformats.org/officeDocument/2006/customXml" ds:itemID="{3EF43401-8F62-4F87-A576-DABB4BEFF4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6DDD9B-5BF5-4220-B69F-7D320D8422E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A4D6C9D-6CA8-4ACA-8E87-3E5E39BDD9BA}">
  <ds:schemaRefs>
    <ds:schemaRef ds:uri="249bb05d-9f36-4797-baf9-70f03887c0e2"/>
    <ds:schemaRef ds:uri="72742c65-25f8-4182-b9d2-6eb58ec079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104FE8A-5A1D-47C2-847C-E3096C5361B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2742c65-25f8-4182-b9d2-6eb58ec07966"/>
    <ds:schemaRef ds:uri="249bb05d-9f36-4797-baf9-70f03887c0e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981</Words>
  <Application>Microsoft Office PowerPoint</Application>
  <PresentationFormat>Widescreen</PresentationFormat>
  <Paragraphs>211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Brix Sans Light</vt:lpstr>
      <vt:lpstr>Brix Sans Regular</vt:lpstr>
      <vt:lpstr>Calibri</vt:lpstr>
      <vt:lpstr>Symbol</vt:lpstr>
      <vt:lpstr>reSolve</vt:lpstr>
      <vt:lpstr>Multiplication: Trays of Arrays</vt:lpstr>
      <vt:lpstr>PowerPoint Presentation</vt:lpstr>
      <vt:lpstr>Task 1 • How many cupcakes?</vt:lpstr>
      <vt:lpstr>PowerPoint Presentation</vt:lpstr>
      <vt:lpstr>PowerPoint Presentation</vt:lpstr>
      <vt:lpstr>Zachary and Maddie’s strategies</vt:lpstr>
      <vt:lpstr>Isabella and Archie’s strategies</vt:lpstr>
      <vt:lpstr>Four strategies</vt:lpstr>
      <vt:lpstr>Task 2 • How many bread rolls?</vt:lpstr>
      <vt:lpstr>PowerPoint Presentation</vt:lpstr>
      <vt:lpstr>PowerPoint Presentation</vt:lpstr>
      <vt:lpstr>Task 3 • How can I work it out?</vt:lpstr>
      <vt:lpstr>Number string 1</vt:lpstr>
      <vt:lpstr>Number string 2</vt:lpstr>
      <vt:lpstr>We know how to multiply by 2, 3, 5 and 10 </vt:lpstr>
      <vt:lpstr>Task 4 • Packing rolls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5 • Packing cakes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6 • Transforming arrays</vt:lpstr>
      <vt:lpstr>Number string 1</vt:lpstr>
      <vt:lpstr>Number string 2</vt:lpstr>
      <vt:lpstr>PowerPoint Presentation</vt:lpstr>
      <vt:lpstr>PowerPoint Presentation</vt:lpstr>
      <vt:lpstr>Task 7 • Cart sort</vt:lpstr>
      <vt:lpstr>PowerPoint Presentation</vt:lpstr>
      <vt:lpstr>We can partition numbers in multiplication</vt:lpstr>
      <vt:lpstr>It doesn’t matter how we group numbers in multiplication</vt:lpstr>
      <vt:lpstr>7 x 8</vt:lpstr>
      <vt:lpstr>Create your own card sort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Tripet</dc:creator>
  <cp:lastModifiedBy>Kristen Tripet</cp:lastModifiedBy>
  <cp:revision>1</cp:revision>
  <dcterms:created xsi:type="dcterms:W3CDTF">2012-06-26T11:32:37Z</dcterms:created>
  <dcterms:modified xsi:type="dcterms:W3CDTF">2024-06-14T01:48:59Z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0x010100A9F2DF799B4EDD418D115D512438A05B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_dlc_DocIdItemGuid">
    <vt:lpwstr>26bad5d6-79ae-4f90-8e4f-6b9eea13e099</vt:lpwstr>
  </property>
</Properties>
</file>