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45"/>
  </p:notesMasterIdLst>
  <p:handoutMasterIdLst>
    <p:handoutMasterId r:id="rId46"/>
  </p:handoutMasterIdLst>
  <p:sldIdLst>
    <p:sldId id="287" r:id="rId6"/>
    <p:sldId id="301" r:id="rId7"/>
    <p:sldId id="288" r:id="rId8"/>
    <p:sldId id="302" r:id="rId9"/>
    <p:sldId id="347" r:id="rId10"/>
    <p:sldId id="304" r:id="rId11"/>
    <p:sldId id="343" r:id="rId12"/>
    <p:sldId id="305" r:id="rId13"/>
    <p:sldId id="307" r:id="rId14"/>
    <p:sldId id="308" r:id="rId15"/>
    <p:sldId id="309" r:id="rId16"/>
    <p:sldId id="310" r:id="rId17"/>
    <p:sldId id="311" r:id="rId18"/>
    <p:sldId id="345" r:id="rId19"/>
    <p:sldId id="346" r:id="rId20"/>
    <p:sldId id="314" r:id="rId21"/>
    <p:sldId id="315" r:id="rId22"/>
    <p:sldId id="325" r:id="rId23"/>
    <p:sldId id="316" r:id="rId24"/>
    <p:sldId id="348" r:id="rId25"/>
    <p:sldId id="356" r:id="rId26"/>
    <p:sldId id="319" r:id="rId27"/>
    <p:sldId id="320" r:id="rId28"/>
    <p:sldId id="324" r:id="rId29"/>
    <p:sldId id="321" r:id="rId30"/>
    <p:sldId id="323" r:id="rId31"/>
    <p:sldId id="355" r:id="rId32"/>
    <p:sldId id="326" r:id="rId33"/>
    <p:sldId id="332" r:id="rId34"/>
    <p:sldId id="344" r:id="rId35"/>
    <p:sldId id="351" r:id="rId36"/>
    <p:sldId id="350" r:id="rId37"/>
    <p:sldId id="336" r:id="rId38"/>
    <p:sldId id="337" r:id="rId39"/>
    <p:sldId id="352" r:id="rId40"/>
    <p:sldId id="353" r:id="rId41"/>
    <p:sldId id="354" r:id="rId42"/>
    <p:sldId id="357" r:id="rId43"/>
    <p:sldId id="341" r:id="rId44"/>
  </p:sldIdLst>
  <p:sldSz cx="12192000" cy="6858000"/>
  <p:notesSz cx="6858000" cy="9144000"/>
  <p:defaultTextStyle>
    <a:defPPr>
      <a:defRPr lang="en-US"/>
    </a:defPPr>
    <a:lvl1pPr marL="0" algn="l" defTabSz="1218895" rtl="0" eaLnBrk="1" latinLnBrk="0" hangingPunct="1">
      <a:defRPr sz="2399" kern="1200">
        <a:solidFill>
          <a:schemeClr val="tx1"/>
        </a:solidFill>
        <a:latin typeface="+mn-lt"/>
        <a:ea typeface="+mn-ea"/>
        <a:cs typeface="+mn-cs"/>
      </a:defRPr>
    </a:lvl1pPr>
    <a:lvl2pPr marL="609448" algn="l" defTabSz="1218895" rtl="0" eaLnBrk="1" latinLnBrk="0" hangingPunct="1">
      <a:defRPr sz="2399" kern="1200">
        <a:solidFill>
          <a:schemeClr val="tx1"/>
        </a:solidFill>
        <a:latin typeface="+mn-lt"/>
        <a:ea typeface="+mn-ea"/>
        <a:cs typeface="+mn-cs"/>
      </a:defRPr>
    </a:lvl2pPr>
    <a:lvl3pPr marL="1218895" algn="l" defTabSz="1218895" rtl="0" eaLnBrk="1" latinLnBrk="0" hangingPunct="1">
      <a:defRPr sz="2399" kern="1200">
        <a:solidFill>
          <a:schemeClr val="tx1"/>
        </a:solidFill>
        <a:latin typeface="+mn-lt"/>
        <a:ea typeface="+mn-ea"/>
        <a:cs typeface="+mn-cs"/>
      </a:defRPr>
    </a:lvl3pPr>
    <a:lvl4pPr marL="1828343" algn="l" defTabSz="1218895" rtl="0" eaLnBrk="1" latinLnBrk="0" hangingPunct="1">
      <a:defRPr sz="2399" kern="1200">
        <a:solidFill>
          <a:schemeClr val="tx1"/>
        </a:solidFill>
        <a:latin typeface="+mn-lt"/>
        <a:ea typeface="+mn-ea"/>
        <a:cs typeface="+mn-cs"/>
      </a:defRPr>
    </a:lvl4pPr>
    <a:lvl5pPr marL="2437790" algn="l" defTabSz="1218895" rtl="0" eaLnBrk="1" latinLnBrk="0" hangingPunct="1">
      <a:defRPr sz="2399" kern="1200">
        <a:solidFill>
          <a:schemeClr val="tx1"/>
        </a:solidFill>
        <a:latin typeface="+mn-lt"/>
        <a:ea typeface="+mn-ea"/>
        <a:cs typeface="+mn-cs"/>
      </a:defRPr>
    </a:lvl5pPr>
    <a:lvl6pPr marL="3047238" algn="l" defTabSz="1218895" rtl="0" eaLnBrk="1" latinLnBrk="0" hangingPunct="1">
      <a:defRPr sz="2399" kern="1200">
        <a:solidFill>
          <a:schemeClr val="tx1"/>
        </a:solidFill>
        <a:latin typeface="+mn-lt"/>
        <a:ea typeface="+mn-ea"/>
        <a:cs typeface="+mn-cs"/>
      </a:defRPr>
    </a:lvl6pPr>
    <a:lvl7pPr marL="3656686" algn="l" defTabSz="1218895" rtl="0" eaLnBrk="1" latinLnBrk="0" hangingPunct="1">
      <a:defRPr sz="2399" kern="1200">
        <a:solidFill>
          <a:schemeClr val="tx1"/>
        </a:solidFill>
        <a:latin typeface="+mn-lt"/>
        <a:ea typeface="+mn-ea"/>
        <a:cs typeface="+mn-cs"/>
      </a:defRPr>
    </a:lvl7pPr>
    <a:lvl8pPr marL="4266133" algn="l" defTabSz="1218895" rtl="0" eaLnBrk="1" latinLnBrk="0" hangingPunct="1">
      <a:defRPr sz="2399" kern="1200">
        <a:solidFill>
          <a:schemeClr val="tx1"/>
        </a:solidFill>
        <a:latin typeface="+mn-lt"/>
        <a:ea typeface="+mn-ea"/>
        <a:cs typeface="+mn-cs"/>
      </a:defRPr>
    </a:lvl8pPr>
    <a:lvl9pPr marL="4875581" algn="l" defTabSz="1218895" rtl="0" eaLnBrk="1" latinLnBrk="0" hangingPunct="1">
      <a:defRPr sz="2399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Right Click for Option" id="{4FDA67CD-A15C-4C29-8948-D1BF91269A83}">
          <p14:sldIdLst>
            <p14:sldId id="287"/>
            <p14:sldId id="301"/>
            <p14:sldId id="288"/>
            <p14:sldId id="302"/>
            <p14:sldId id="347"/>
            <p14:sldId id="304"/>
            <p14:sldId id="343"/>
            <p14:sldId id="305"/>
            <p14:sldId id="307"/>
            <p14:sldId id="308"/>
            <p14:sldId id="309"/>
            <p14:sldId id="310"/>
            <p14:sldId id="311"/>
            <p14:sldId id="345"/>
            <p14:sldId id="346"/>
            <p14:sldId id="314"/>
            <p14:sldId id="315"/>
            <p14:sldId id="325"/>
            <p14:sldId id="316"/>
            <p14:sldId id="348"/>
            <p14:sldId id="356"/>
            <p14:sldId id="319"/>
            <p14:sldId id="320"/>
            <p14:sldId id="324"/>
            <p14:sldId id="321"/>
            <p14:sldId id="323"/>
            <p14:sldId id="355"/>
            <p14:sldId id="326"/>
            <p14:sldId id="332"/>
            <p14:sldId id="344"/>
            <p14:sldId id="351"/>
            <p14:sldId id="350"/>
            <p14:sldId id="336"/>
            <p14:sldId id="337"/>
            <p14:sldId id="352"/>
            <p14:sldId id="353"/>
            <p14:sldId id="354"/>
            <p14:sldId id="357"/>
            <p14:sldId id="34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601" userDrawn="1">
          <p15:clr>
            <a:srgbClr val="A4A3A4"/>
          </p15:clr>
        </p15:guide>
        <p15:guide id="2" orient="horz" pos="4048" userDrawn="1">
          <p15:clr>
            <a:srgbClr val="A4A3A4"/>
          </p15:clr>
        </p15:guide>
        <p15:guide id="3" orient="horz" pos="1009" userDrawn="1">
          <p15:clr>
            <a:srgbClr val="A4A3A4"/>
          </p15:clr>
        </p15:guide>
        <p15:guide id="4" orient="horz" pos="3748" userDrawn="1">
          <p15:clr>
            <a:srgbClr val="A4A3A4"/>
          </p15:clr>
        </p15:guide>
        <p15:guide id="5" pos="7493" userDrawn="1">
          <p15:clr>
            <a:srgbClr val="A4A3A4"/>
          </p15:clr>
        </p15:guide>
        <p15:guide id="6" pos="6448" userDrawn="1">
          <p15:clr>
            <a:srgbClr val="A4A3A4"/>
          </p15:clr>
        </p15:guide>
        <p15:guide id="7" pos="18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hay" initials="" lastIdx="0" clrIdx="0"/>
  <p:cmAuthor id="1" name="Shay" initials="S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940B"/>
    <a:srgbClr val="DA3D00"/>
    <a:srgbClr val="EEEEED"/>
    <a:srgbClr val="FFE9CC"/>
    <a:srgbClr val="DEF1CC"/>
    <a:srgbClr val="E2E2E2"/>
    <a:srgbClr val="4F4C37"/>
    <a:srgbClr val="1E497D"/>
    <a:srgbClr val="8F999E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8CA6309-7859-8F7E-1AAB-391BB9C25C91}" v="1" dt="2025-09-15T01:03:34.242"/>
  </p1510:revLst>
</p1510:revInfo>
</file>

<file path=ppt/tableStyles.xml><?xml version="1.0" encoding="utf-8"?>
<a:tblStyleLst xmlns:a="http://schemas.openxmlformats.org/drawingml/2006/main" def="{A186E7CC-E9CA-4A81-9595-9A8B10420DC1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7" d="100"/>
          <a:sy n="147" d="100"/>
        </p:scale>
        <p:origin x="696" y="114"/>
      </p:cViewPr>
      <p:guideLst>
        <p:guide orient="horz" pos="601"/>
        <p:guide orient="horz" pos="4048"/>
        <p:guide orient="horz" pos="1009"/>
        <p:guide orient="horz" pos="3748"/>
        <p:guide pos="7493"/>
        <p:guide pos="6448"/>
        <p:guide pos="185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notesMaster" Target="notesMasters/notesMaster1.xml"/><Relationship Id="rId53" Type="http://schemas.microsoft.com/office/2015/10/relationships/revisionInfo" Target="revisionInfo.xml"/><Relationship Id="rId5" Type="http://schemas.openxmlformats.org/officeDocument/2006/relationships/slideMaster" Target="slideMasters/slide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microsoft.com/office/2016/11/relationships/changesInfo" Target="changesInfos/changesInfo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omi Fitzgerald" userId="S::naomi.fitzgerald@science.org.au::d83f0774-3bf6-4947-950f-8c963849eb1e" providerId="AD" clId="Web-{98CA6309-7859-8F7E-1AAB-391BB9C25C91}"/>
    <pc:docChg chg="modSld">
      <pc:chgData name="Naomi Fitzgerald" userId="S::naomi.fitzgerald@science.org.au::d83f0774-3bf6-4947-950f-8c963849eb1e" providerId="AD" clId="Web-{98CA6309-7859-8F7E-1AAB-391BB9C25C91}" dt="2025-09-15T01:03:34.242" v="0" actId="20577"/>
      <pc:docMkLst>
        <pc:docMk/>
      </pc:docMkLst>
      <pc:sldChg chg="modSp">
        <pc:chgData name="Naomi Fitzgerald" userId="S::naomi.fitzgerald@science.org.au::d83f0774-3bf6-4947-950f-8c963849eb1e" providerId="AD" clId="Web-{98CA6309-7859-8F7E-1AAB-391BB9C25C91}" dt="2025-09-15T01:03:34.242" v="0" actId="20577"/>
        <pc:sldMkLst>
          <pc:docMk/>
          <pc:sldMk cId="1290161557" sldId="336"/>
        </pc:sldMkLst>
        <pc:spChg chg="mod">
          <ac:chgData name="Naomi Fitzgerald" userId="S::naomi.fitzgerald@science.org.au::d83f0774-3bf6-4947-950f-8c963849eb1e" providerId="AD" clId="Web-{98CA6309-7859-8F7E-1AAB-391BB9C25C91}" dt="2025-09-15T01:03:34.242" v="0" actId="20577"/>
          <ac:spMkLst>
            <pc:docMk/>
            <pc:sldMk cId="1290161557" sldId="336"/>
            <ac:spMk id="2" creationId="{3D1B2B4A-4361-22CF-CFE2-9C1F65D84E2B}"/>
          </ac:spMkLst>
        </pc:spChg>
      </pc:sldChg>
    </pc:docChg>
  </pc:docChgLst>
  <pc:docChgLst>
    <pc:chgData name="Kristen Tripet" userId="bbbc72c7-4aa7-48ca-8be3-2c3fcdde63a0" providerId="ADAL" clId="{86D7314E-4FD8-4D34-9023-BB6076DDD9EF}"/>
    <pc:docChg chg="undo redo custSel addSld delSld modSld sldOrd delSection modSection">
      <pc:chgData name="Kristen Tripet" userId="bbbc72c7-4aa7-48ca-8be3-2c3fcdde63a0" providerId="ADAL" clId="{86D7314E-4FD8-4D34-9023-BB6076DDD9EF}" dt="2024-06-14T01:48:55.656" v="4683" actId="12"/>
      <pc:docMkLst>
        <pc:docMk/>
      </pc:docMkLst>
      <pc:sldChg chg="del">
        <pc:chgData name="Kristen Tripet" userId="bbbc72c7-4aa7-48ca-8be3-2c3fcdde63a0" providerId="ADAL" clId="{86D7314E-4FD8-4D34-9023-BB6076DDD9EF}" dt="2024-06-06T00:14:46.321" v="1" actId="47"/>
        <pc:sldMkLst>
          <pc:docMk/>
          <pc:sldMk cId="896028101" sldId="263"/>
        </pc:sldMkLst>
      </pc:sldChg>
      <pc:sldChg chg="del">
        <pc:chgData name="Kristen Tripet" userId="bbbc72c7-4aa7-48ca-8be3-2c3fcdde63a0" providerId="ADAL" clId="{86D7314E-4FD8-4D34-9023-BB6076DDD9EF}" dt="2024-06-06T00:14:46.616" v="2" actId="47"/>
        <pc:sldMkLst>
          <pc:docMk/>
          <pc:sldMk cId="2730086330" sldId="268"/>
        </pc:sldMkLst>
      </pc:sldChg>
      <pc:sldChg chg="del">
        <pc:chgData name="Kristen Tripet" userId="bbbc72c7-4aa7-48ca-8be3-2c3fcdde63a0" providerId="ADAL" clId="{86D7314E-4FD8-4D34-9023-BB6076DDD9EF}" dt="2024-06-06T00:14:46.858" v="3" actId="47"/>
        <pc:sldMkLst>
          <pc:docMk/>
          <pc:sldMk cId="2410057971" sldId="271"/>
        </pc:sldMkLst>
      </pc:sldChg>
      <pc:sldChg chg="del">
        <pc:chgData name="Kristen Tripet" userId="bbbc72c7-4aa7-48ca-8be3-2c3fcdde63a0" providerId="ADAL" clId="{86D7314E-4FD8-4D34-9023-BB6076DDD9EF}" dt="2024-06-06T00:14:47.986" v="5" actId="47"/>
        <pc:sldMkLst>
          <pc:docMk/>
          <pc:sldMk cId="3463381951" sldId="273"/>
        </pc:sldMkLst>
      </pc:sldChg>
      <pc:sldChg chg="del">
        <pc:chgData name="Kristen Tripet" userId="bbbc72c7-4aa7-48ca-8be3-2c3fcdde63a0" providerId="ADAL" clId="{86D7314E-4FD8-4D34-9023-BB6076DDD9EF}" dt="2024-06-06T00:14:47.074" v="4" actId="47"/>
        <pc:sldMkLst>
          <pc:docMk/>
          <pc:sldMk cId="3411372931" sldId="274"/>
        </pc:sldMkLst>
      </pc:sldChg>
      <pc:sldChg chg="del">
        <pc:chgData name="Kristen Tripet" userId="bbbc72c7-4aa7-48ca-8be3-2c3fcdde63a0" providerId="ADAL" clId="{86D7314E-4FD8-4D34-9023-BB6076DDD9EF}" dt="2024-06-06T00:14:45.764" v="0" actId="47"/>
        <pc:sldMkLst>
          <pc:docMk/>
          <pc:sldMk cId="1152369015" sldId="286"/>
        </pc:sldMkLst>
      </pc:sldChg>
      <pc:sldChg chg="modSp mod">
        <pc:chgData name="Kristen Tripet" userId="bbbc72c7-4aa7-48ca-8be3-2c3fcdde63a0" providerId="ADAL" clId="{86D7314E-4FD8-4D34-9023-BB6076DDD9EF}" dt="2024-06-06T00:15:23.236" v="40" actId="20577"/>
        <pc:sldMkLst>
          <pc:docMk/>
          <pc:sldMk cId="437870582" sldId="287"/>
        </pc:sldMkLst>
      </pc:sldChg>
      <pc:sldChg chg="modSp mod">
        <pc:chgData name="Kristen Tripet" userId="bbbc72c7-4aa7-48ca-8be3-2c3fcdde63a0" providerId="ADAL" clId="{86D7314E-4FD8-4D34-9023-BB6076DDD9EF}" dt="2024-06-07T04:42:43.481" v="2489" actId="2711"/>
        <pc:sldMkLst>
          <pc:docMk/>
          <pc:sldMk cId="2261369488" sldId="288"/>
        </pc:sldMkLst>
      </pc:sldChg>
      <pc:sldChg chg="del">
        <pc:chgData name="Kristen Tripet" userId="bbbc72c7-4aa7-48ca-8be3-2c3fcdde63a0" providerId="ADAL" clId="{86D7314E-4FD8-4D34-9023-BB6076DDD9EF}" dt="2024-06-06T00:22:30.741" v="65" actId="47"/>
        <pc:sldMkLst>
          <pc:docMk/>
          <pc:sldMk cId="579435269" sldId="289"/>
        </pc:sldMkLst>
      </pc:sldChg>
      <pc:sldChg chg="del">
        <pc:chgData name="Kristen Tripet" userId="bbbc72c7-4aa7-48ca-8be3-2c3fcdde63a0" providerId="ADAL" clId="{86D7314E-4FD8-4D34-9023-BB6076DDD9EF}" dt="2024-06-06T00:22:30.741" v="65" actId="47"/>
        <pc:sldMkLst>
          <pc:docMk/>
          <pc:sldMk cId="1172980237" sldId="290"/>
        </pc:sldMkLst>
      </pc:sldChg>
      <pc:sldChg chg="del">
        <pc:chgData name="Kristen Tripet" userId="bbbc72c7-4aa7-48ca-8be3-2c3fcdde63a0" providerId="ADAL" clId="{86D7314E-4FD8-4D34-9023-BB6076DDD9EF}" dt="2024-06-06T00:22:30.741" v="65" actId="47"/>
        <pc:sldMkLst>
          <pc:docMk/>
          <pc:sldMk cId="1632498448" sldId="291"/>
        </pc:sldMkLst>
      </pc:sldChg>
      <pc:sldChg chg="del">
        <pc:chgData name="Kristen Tripet" userId="bbbc72c7-4aa7-48ca-8be3-2c3fcdde63a0" providerId="ADAL" clId="{86D7314E-4FD8-4D34-9023-BB6076DDD9EF}" dt="2024-06-06T00:22:33.559" v="66" actId="47"/>
        <pc:sldMkLst>
          <pc:docMk/>
          <pc:sldMk cId="2073644214" sldId="292"/>
        </pc:sldMkLst>
      </pc:sldChg>
      <pc:sldChg chg="del">
        <pc:chgData name="Kristen Tripet" userId="bbbc72c7-4aa7-48ca-8be3-2c3fcdde63a0" providerId="ADAL" clId="{86D7314E-4FD8-4D34-9023-BB6076DDD9EF}" dt="2024-06-06T00:22:30.741" v="65" actId="47"/>
        <pc:sldMkLst>
          <pc:docMk/>
          <pc:sldMk cId="665053043" sldId="294"/>
        </pc:sldMkLst>
      </pc:sldChg>
      <pc:sldChg chg="del">
        <pc:chgData name="Kristen Tripet" userId="bbbc72c7-4aa7-48ca-8be3-2c3fcdde63a0" providerId="ADAL" clId="{86D7314E-4FD8-4D34-9023-BB6076DDD9EF}" dt="2024-06-06T00:22:33.559" v="66" actId="47"/>
        <pc:sldMkLst>
          <pc:docMk/>
          <pc:sldMk cId="1712001111" sldId="295"/>
        </pc:sldMkLst>
      </pc:sldChg>
      <pc:sldChg chg="del">
        <pc:chgData name="Kristen Tripet" userId="bbbc72c7-4aa7-48ca-8be3-2c3fcdde63a0" providerId="ADAL" clId="{86D7314E-4FD8-4D34-9023-BB6076DDD9EF}" dt="2024-06-06T00:22:30.741" v="65" actId="47"/>
        <pc:sldMkLst>
          <pc:docMk/>
          <pc:sldMk cId="3669251132" sldId="296"/>
        </pc:sldMkLst>
      </pc:sldChg>
      <pc:sldChg chg="del">
        <pc:chgData name="Kristen Tripet" userId="bbbc72c7-4aa7-48ca-8be3-2c3fcdde63a0" providerId="ADAL" clId="{86D7314E-4FD8-4D34-9023-BB6076DDD9EF}" dt="2024-06-06T00:22:30.741" v="65" actId="47"/>
        <pc:sldMkLst>
          <pc:docMk/>
          <pc:sldMk cId="184683115" sldId="297"/>
        </pc:sldMkLst>
      </pc:sldChg>
      <pc:sldChg chg="del">
        <pc:chgData name="Kristen Tripet" userId="bbbc72c7-4aa7-48ca-8be3-2c3fcdde63a0" providerId="ADAL" clId="{86D7314E-4FD8-4D34-9023-BB6076DDD9EF}" dt="2024-06-06T00:15:01.887" v="7" actId="47"/>
        <pc:sldMkLst>
          <pc:docMk/>
          <pc:sldMk cId="2203553403" sldId="298"/>
        </pc:sldMkLst>
      </pc:sldChg>
      <pc:sldChg chg="del">
        <pc:chgData name="Kristen Tripet" userId="bbbc72c7-4aa7-48ca-8be3-2c3fcdde63a0" providerId="ADAL" clId="{86D7314E-4FD8-4D34-9023-BB6076DDD9EF}" dt="2024-06-06T00:22:30.741" v="65" actId="47"/>
        <pc:sldMkLst>
          <pc:docMk/>
          <pc:sldMk cId="1310261495" sldId="299"/>
        </pc:sldMkLst>
      </pc:sldChg>
      <pc:sldChg chg="del">
        <pc:chgData name="Kristen Tripet" userId="bbbc72c7-4aa7-48ca-8be3-2c3fcdde63a0" providerId="ADAL" clId="{86D7314E-4FD8-4D34-9023-BB6076DDD9EF}" dt="2024-06-06T00:22:33.559" v="66" actId="47"/>
        <pc:sldMkLst>
          <pc:docMk/>
          <pc:sldMk cId="3276906037" sldId="300"/>
        </pc:sldMkLst>
      </pc:sldChg>
      <pc:sldChg chg="addSp modSp new mod">
        <pc:chgData name="Kristen Tripet" userId="bbbc72c7-4aa7-48ca-8be3-2c3fcdde63a0" providerId="ADAL" clId="{86D7314E-4FD8-4D34-9023-BB6076DDD9EF}" dt="2024-06-06T00:21:15.934" v="44" actId="962"/>
        <pc:sldMkLst>
          <pc:docMk/>
          <pc:sldMk cId="1092425627" sldId="301"/>
        </pc:sldMkLst>
      </pc:sldChg>
      <pc:sldChg chg="addSp modSp add ord">
        <pc:chgData name="Kristen Tripet" userId="bbbc72c7-4aa7-48ca-8be3-2c3fcdde63a0" providerId="ADAL" clId="{86D7314E-4FD8-4D34-9023-BB6076DDD9EF}" dt="2024-06-06T06:43:48.074" v="2218"/>
        <pc:sldMkLst>
          <pc:docMk/>
          <pc:sldMk cId="768886490" sldId="302"/>
        </pc:sldMkLst>
      </pc:sldChg>
      <pc:sldChg chg="add del">
        <pc:chgData name="Kristen Tripet" userId="bbbc72c7-4aa7-48ca-8be3-2c3fcdde63a0" providerId="ADAL" clId="{86D7314E-4FD8-4D34-9023-BB6076DDD9EF}" dt="2024-06-06T00:22:42.478" v="68"/>
        <pc:sldMkLst>
          <pc:docMk/>
          <pc:sldMk cId="2630572094" sldId="302"/>
        </pc:sldMkLst>
      </pc:sldChg>
      <pc:sldChg chg="addSp modSp new del mod">
        <pc:chgData name="Kristen Tripet" userId="bbbc72c7-4aa7-48ca-8be3-2c3fcdde63a0" providerId="ADAL" clId="{86D7314E-4FD8-4D34-9023-BB6076DDD9EF}" dt="2024-06-06T06:12:57.985" v="1865" actId="2696"/>
        <pc:sldMkLst>
          <pc:docMk/>
          <pc:sldMk cId="98022793" sldId="303"/>
        </pc:sldMkLst>
      </pc:sldChg>
      <pc:sldChg chg="addSp delSp modSp new mod modClrScheme chgLayout">
        <pc:chgData name="Kristen Tripet" userId="bbbc72c7-4aa7-48ca-8be3-2c3fcdde63a0" providerId="ADAL" clId="{86D7314E-4FD8-4D34-9023-BB6076DDD9EF}" dt="2024-06-06T04:29:12.392" v="1115" actId="1036"/>
        <pc:sldMkLst>
          <pc:docMk/>
          <pc:sldMk cId="3089087196" sldId="304"/>
        </pc:sldMkLst>
      </pc:sldChg>
      <pc:sldChg chg="addSp delSp modSp add mod">
        <pc:chgData name="Kristen Tripet" userId="bbbc72c7-4aa7-48ca-8be3-2c3fcdde63a0" providerId="ADAL" clId="{86D7314E-4FD8-4D34-9023-BB6076DDD9EF}" dt="2024-06-06T06:24:02.574" v="2050" actId="1076"/>
        <pc:sldMkLst>
          <pc:docMk/>
          <pc:sldMk cId="1640731622" sldId="305"/>
        </pc:sldMkLst>
      </pc:sldChg>
      <pc:sldChg chg="modSp add del mod">
        <pc:chgData name="Kristen Tripet" userId="bbbc72c7-4aa7-48ca-8be3-2c3fcdde63a0" providerId="ADAL" clId="{86D7314E-4FD8-4D34-9023-BB6076DDD9EF}" dt="2024-06-06T06:20:23.490" v="2011" actId="47"/>
        <pc:sldMkLst>
          <pc:docMk/>
          <pc:sldMk cId="3570386010" sldId="306"/>
        </pc:sldMkLst>
      </pc:sldChg>
      <pc:sldChg chg="new del">
        <pc:chgData name="Kristen Tripet" userId="bbbc72c7-4aa7-48ca-8be3-2c3fcdde63a0" providerId="ADAL" clId="{86D7314E-4FD8-4D34-9023-BB6076DDD9EF}" dt="2024-06-06T00:31:15.710" v="174" actId="47"/>
        <pc:sldMkLst>
          <pc:docMk/>
          <pc:sldMk cId="741605780" sldId="307"/>
        </pc:sldMkLst>
      </pc:sldChg>
      <pc:sldChg chg="modSp add mod ord">
        <pc:chgData name="Kristen Tripet" userId="bbbc72c7-4aa7-48ca-8be3-2c3fcdde63a0" providerId="ADAL" clId="{86D7314E-4FD8-4D34-9023-BB6076DDD9EF}" dt="2024-06-07T04:42:49.975" v="2490" actId="2711"/>
        <pc:sldMkLst>
          <pc:docMk/>
          <pc:sldMk cId="4248509124" sldId="307"/>
        </pc:sldMkLst>
      </pc:sldChg>
      <pc:sldChg chg="add">
        <pc:chgData name="Kristen Tripet" userId="bbbc72c7-4aa7-48ca-8be3-2c3fcdde63a0" providerId="ADAL" clId="{86D7314E-4FD8-4D34-9023-BB6076DDD9EF}" dt="2024-06-06T00:31:57.867" v="192"/>
        <pc:sldMkLst>
          <pc:docMk/>
          <pc:sldMk cId="359918913" sldId="308"/>
        </pc:sldMkLst>
      </pc:sldChg>
      <pc:sldChg chg="addSp delSp modSp add mod">
        <pc:chgData name="Kristen Tripet" userId="bbbc72c7-4aa7-48ca-8be3-2c3fcdde63a0" providerId="ADAL" clId="{86D7314E-4FD8-4D34-9023-BB6076DDD9EF}" dt="2024-06-06T00:32:32.659" v="198" actId="1076"/>
        <pc:sldMkLst>
          <pc:docMk/>
          <pc:sldMk cId="1948537028" sldId="309"/>
        </pc:sldMkLst>
      </pc:sldChg>
      <pc:sldChg chg="modSp add mod">
        <pc:chgData name="Kristen Tripet" userId="bbbc72c7-4aa7-48ca-8be3-2c3fcdde63a0" providerId="ADAL" clId="{86D7314E-4FD8-4D34-9023-BB6076DDD9EF}" dt="2024-06-07T04:42:56.514" v="2491" actId="2711"/>
        <pc:sldMkLst>
          <pc:docMk/>
          <pc:sldMk cId="478928303" sldId="310"/>
        </pc:sldMkLst>
      </pc:sldChg>
      <pc:sldChg chg="new del">
        <pc:chgData name="Kristen Tripet" userId="bbbc72c7-4aa7-48ca-8be3-2c3fcdde63a0" providerId="ADAL" clId="{86D7314E-4FD8-4D34-9023-BB6076DDD9EF}" dt="2024-06-06T00:41:59.042" v="200" actId="47"/>
        <pc:sldMkLst>
          <pc:docMk/>
          <pc:sldMk cId="3920471964" sldId="310"/>
        </pc:sldMkLst>
      </pc:sldChg>
      <pc:sldChg chg="modSp new mod modAnim">
        <pc:chgData name="Kristen Tripet" userId="bbbc72c7-4aa7-48ca-8be3-2c3fcdde63a0" providerId="ADAL" clId="{86D7314E-4FD8-4D34-9023-BB6076DDD9EF}" dt="2024-06-06T06:28:40.992" v="2055" actId="14100"/>
        <pc:sldMkLst>
          <pc:docMk/>
          <pc:sldMk cId="2917914454" sldId="311"/>
        </pc:sldMkLst>
      </pc:sldChg>
      <pc:sldChg chg="modSp add del mod modAnim">
        <pc:chgData name="Kristen Tripet" userId="bbbc72c7-4aa7-48ca-8be3-2c3fcdde63a0" providerId="ADAL" clId="{86D7314E-4FD8-4D34-9023-BB6076DDD9EF}" dt="2024-06-06T06:29:41.891" v="2067" actId="47"/>
        <pc:sldMkLst>
          <pc:docMk/>
          <pc:sldMk cId="908391124" sldId="312"/>
        </pc:sldMkLst>
      </pc:sldChg>
      <pc:sldChg chg="addSp delSp modSp new del mod modClrScheme chgLayout">
        <pc:chgData name="Kristen Tripet" userId="bbbc72c7-4aa7-48ca-8be3-2c3fcdde63a0" providerId="ADAL" clId="{86D7314E-4FD8-4D34-9023-BB6076DDD9EF}" dt="2024-06-06T06:50:44.529" v="2346" actId="47"/>
        <pc:sldMkLst>
          <pc:docMk/>
          <pc:sldMk cId="2664735277" sldId="313"/>
        </pc:sldMkLst>
      </pc:sldChg>
      <pc:sldChg chg="modSp add mod">
        <pc:chgData name="Kristen Tripet" userId="bbbc72c7-4aa7-48ca-8be3-2c3fcdde63a0" providerId="ADAL" clId="{86D7314E-4FD8-4D34-9023-BB6076DDD9EF}" dt="2024-06-07T04:42:02.944" v="2485" actId="113"/>
        <pc:sldMkLst>
          <pc:docMk/>
          <pc:sldMk cId="1294254284" sldId="314"/>
        </pc:sldMkLst>
      </pc:sldChg>
      <pc:sldChg chg="add">
        <pc:chgData name="Kristen Tripet" userId="bbbc72c7-4aa7-48ca-8be3-2c3fcdde63a0" providerId="ADAL" clId="{86D7314E-4FD8-4D34-9023-BB6076DDD9EF}" dt="2024-06-06T01:05:01.791" v="399"/>
        <pc:sldMkLst>
          <pc:docMk/>
          <pc:sldMk cId="2247328323" sldId="315"/>
        </pc:sldMkLst>
      </pc:sldChg>
      <pc:sldChg chg="addSp delSp modSp add mod">
        <pc:chgData name="Kristen Tripet" userId="bbbc72c7-4aa7-48ca-8be3-2c3fcdde63a0" providerId="ADAL" clId="{86D7314E-4FD8-4D34-9023-BB6076DDD9EF}" dt="2024-06-06T01:06:01.209" v="418" actId="1076"/>
        <pc:sldMkLst>
          <pc:docMk/>
          <pc:sldMk cId="2110990581" sldId="316"/>
        </pc:sldMkLst>
      </pc:sldChg>
      <pc:sldChg chg="modSp add del mod">
        <pc:chgData name="Kristen Tripet" userId="bbbc72c7-4aa7-48ca-8be3-2c3fcdde63a0" providerId="ADAL" clId="{86D7314E-4FD8-4D34-9023-BB6076DDD9EF}" dt="2024-06-11T00:27:40.874" v="4600" actId="47"/>
        <pc:sldMkLst>
          <pc:docMk/>
          <pc:sldMk cId="1023654118" sldId="317"/>
        </pc:sldMkLst>
      </pc:sldChg>
      <pc:sldChg chg="addSp delSp modSp add del mod">
        <pc:chgData name="Kristen Tripet" userId="bbbc72c7-4aa7-48ca-8be3-2c3fcdde63a0" providerId="ADAL" clId="{86D7314E-4FD8-4D34-9023-BB6076DDD9EF}" dt="2024-06-09T04:54:50.153" v="3534" actId="47"/>
        <pc:sldMkLst>
          <pc:docMk/>
          <pc:sldMk cId="3330754328" sldId="318"/>
        </pc:sldMkLst>
      </pc:sldChg>
      <pc:sldChg chg="modSp add mod">
        <pc:chgData name="Kristen Tripet" userId="bbbc72c7-4aa7-48ca-8be3-2c3fcdde63a0" providerId="ADAL" clId="{86D7314E-4FD8-4D34-9023-BB6076DDD9EF}" dt="2024-06-07T04:42:10.170" v="2486" actId="2711"/>
        <pc:sldMkLst>
          <pc:docMk/>
          <pc:sldMk cId="3735792892" sldId="319"/>
        </pc:sldMkLst>
      </pc:sldChg>
      <pc:sldChg chg="add">
        <pc:chgData name="Kristen Tripet" userId="bbbc72c7-4aa7-48ca-8be3-2c3fcdde63a0" providerId="ADAL" clId="{86D7314E-4FD8-4D34-9023-BB6076DDD9EF}" dt="2024-06-06T01:12:05.444" v="492"/>
        <pc:sldMkLst>
          <pc:docMk/>
          <pc:sldMk cId="2089500278" sldId="320"/>
        </pc:sldMkLst>
      </pc:sldChg>
      <pc:sldChg chg="addSp delSp modSp add mod">
        <pc:chgData name="Kristen Tripet" userId="bbbc72c7-4aa7-48ca-8be3-2c3fcdde63a0" providerId="ADAL" clId="{86D7314E-4FD8-4D34-9023-BB6076DDD9EF}" dt="2024-06-06T01:12:50.889" v="507" actId="1076"/>
        <pc:sldMkLst>
          <pc:docMk/>
          <pc:sldMk cId="2544472933" sldId="321"/>
        </pc:sldMkLst>
      </pc:sldChg>
      <pc:sldChg chg="add del">
        <pc:chgData name="Kristen Tripet" userId="bbbc72c7-4aa7-48ca-8be3-2c3fcdde63a0" providerId="ADAL" clId="{86D7314E-4FD8-4D34-9023-BB6076DDD9EF}" dt="2024-06-09T04:51:30.087" v="3466" actId="47"/>
        <pc:sldMkLst>
          <pc:docMk/>
          <pc:sldMk cId="3935813768" sldId="322"/>
        </pc:sldMkLst>
      </pc:sldChg>
      <pc:sldChg chg="addSp delSp modSp add mod delAnim modAnim">
        <pc:chgData name="Kristen Tripet" userId="bbbc72c7-4aa7-48ca-8be3-2c3fcdde63a0" providerId="ADAL" clId="{86D7314E-4FD8-4D34-9023-BB6076DDD9EF}" dt="2024-06-11T00:27:00.153" v="4596"/>
        <pc:sldMkLst>
          <pc:docMk/>
          <pc:sldMk cId="2738360128" sldId="323"/>
        </pc:sldMkLst>
      </pc:sldChg>
      <pc:sldChg chg="addSp delSp modSp add mod">
        <pc:chgData name="Kristen Tripet" userId="bbbc72c7-4aa7-48ca-8be3-2c3fcdde63a0" providerId="ADAL" clId="{86D7314E-4FD8-4D34-9023-BB6076DDD9EF}" dt="2024-06-06T01:16:44.216" v="528" actId="1035"/>
        <pc:sldMkLst>
          <pc:docMk/>
          <pc:sldMk cId="1076840801" sldId="324"/>
        </pc:sldMkLst>
      </pc:sldChg>
      <pc:sldChg chg="addSp delSp modSp add mod">
        <pc:chgData name="Kristen Tripet" userId="bbbc72c7-4aa7-48ca-8be3-2c3fcdde63a0" providerId="ADAL" clId="{86D7314E-4FD8-4D34-9023-BB6076DDD9EF}" dt="2024-06-06T01:14:27.229" v="517" actId="1076"/>
        <pc:sldMkLst>
          <pc:docMk/>
          <pc:sldMk cId="1565225569" sldId="325"/>
        </pc:sldMkLst>
      </pc:sldChg>
      <pc:sldChg chg="add del">
        <pc:chgData name="Kristen Tripet" userId="bbbc72c7-4aa7-48ca-8be3-2c3fcdde63a0" providerId="ADAL" clId="{86D7314E-4FD8-4D34-9023-BB6076DDD9EF}" dt="2024-06-06T01:21:47.884" v="530"/>
        <pc:sldMkLst>
          <pc:docMk/>
          <pc:sldMk cId="1594834277" sldId="326"/>
        </pc:sldMkLst>
      </pc:sldChg>
      <pc:sldChg chg="modSp add mod">
        <pc:chgData name="Kristen Tripet" userId="bbbc72c7-4aa7-48ca-8be3-2c3fcdde63a0" providerId="ADAL" clId="{86D7314E-4FD8-4D34-9023-BB6076DDD9EF}" dt="2024-06-07T04:42:18.482" v="2487" actId="2711"/>
        <pc:sldMkLst>
          <pc:docMk/>
          <pc:sldMk cId="3568487620" sldId="326"/>
        </pc:sldMkLst>
      </pc:sldChg>
      <pc:sldChg chg="add del">
        <pc:chgData name="Kristen Tripet" userId="bbbc72c7-4aa7-48ca-8be3-2c3fcdde63a0" providerId="ADAL" clId="{86D7314E-4FD8-4D34-9023-BB6076DDD9EF}" dt="2024-06-06T01:21:47.884" v="530"/>
        <pc:sldMkLst>
          <pc:docMk/>
          <pc:sldMk cId="1762362481" sldId="327"/>
        </pc:sldMkLst>
      </pc:sldChg>
      <pc:sldChg chg="add del">
        <pc:chgData name="Kristen Tripet" userId="bbbc72c7-4aa7-48ca-8be3-2c3fcdde63a0" providerId="ADAL" clId="{86D7314E-4FD8-4D34-9023-BB6076DDD9EF}" dt="2024-06-06T01:23:41.697" v="554" actId="47"/>
        <pc:sldMkLst>
          <pc:docMk/>
          <pc:sldMk cId="2421102239" sldId="327"/>
        </pc:sldMkLst>
      </pc:sldChg>
      <pc:sldChg chg="add del">
        <pc:chgData name="Kristen Tripet" userId="bbbc72c7-4aa7-48ca-8be3-2c3fcdde63a0" providerId="ADAL" clId="{86D7314E-4FD8-4D34-9023-BB6076DDD9EF}" dt="2024-06-06T01:21:47.884" v="530"/>
        <pc:sldMkLst>
          <pc:docMk/>
          <pc:sldMk cId="328008147" sldId="328"/>
        </pc:sldMkLst>
      </pc:sldChg>
      <pc:sldChg chg="add del">
        <pc:chgData name="Kristen Tripet" userId="bbbc72c7-4aa7-48ca-8be3-2c3fcdde63a0" providerId="ADAL" clId="{86D7314E-4FD8-4D34-9023-BB6076DDD9EF}" dt="2024-06-06T01:23:41.697" v="554" actId="47"/>
        <pc:sldMkLst>
          <pc:docMk/>
          <pc:sldMk cId="3824317978" sldId="328"/>
        </pc:sldMkLst>
      </pc:sldChg>
      <pc:sldChg chg="add del">
        <pc:chgData name="Kristen Tripet" userId="bbbc72c7-4aa7-48ca-8be3-2c3fcdde63a0" providerId="ADAL" clId="{86D7314E-4FD8-4D34-9023-BB6076DDD9EF}" dt="2024-06-06T01:23:41.697" v="554" actId="47"/>
        <pc:sldMkLst>
          <pc:docMk/>
          <pc:sldMk cId="2403429665" sldId="329"/>
        </pc:sldMkLst>
      </pc:sldChg>
      <pc:sldChg chg="add del">
        <pc:chgData name="Kristen Tripet" userId="bbbc72c7-4aa7-48ca-8be3-2c3fcdde63a0" providerId="ADAL" clId="{86D7314E-4FD8-4D34-9023-BB6076DDD9EF}" dt="2024-06-06T01:23:41.697" v="554" actId="47"/>
        <pc:sldMkLst>
          <pc:docMk/>
          <pc:sldMk cId="2144646146" sldId="330"/>
        </pc:sldMkLst>
      </pc:sldChg>
      <pc:sldChg chg="add del">
        <pc:chgData name="Kristen Tripet" userId="bbbc72c7-4aa7-48ca-8be3-2c3fcdde63a0" providerId="ADAL" clId="{86D7314E-4FD8-4D34-9023-BB6076DDD9EF}" dt="2024-06-06T01:23:41.697" v="554" actId="47"/>
        <pc:sldMkLst>
          <pc:docMk/>
          <pc:sldMk cId="3265995255" sldId="331"/>
        </pc:sldMkLst>
      </pc:sldChg>
      <pc:sldChg chg="modSp add mod">
        <pc:chgData name="Kristen Tripet" userId="bbbc72c7-4aa7-48ca-8be3-2c3fcdde63a0" providerId="ADAL" clId="{86D7314E-4FD8-4D34-9023-BB6076DDD9EF}" dt="2024-06-06T06:28:52.041" v="2056" actId="14100"/>
        <pc:sldMkLst>
          <pc:docMk/>
          <pc:sldMk cId="3086461521" sldId="332"/>
        </pc:sldMkLst>
      </pc:sldChg>
      <pc:sldChg chg="modSp add del mod">
        <pc:chgData name="Kristen Tripet" userId="bbbc72c7-4aa7-48ca-8be3-2c3fcdde63a0" providerId="ADAL" clId="{86D7314E-4FD8-4D34-9023-BB6076DDD9EF}" dt="2024-06-06T06:29:15.939" v="2061" actId="47"/>
        <pc:sldMkLst>
          <pc:docMk/>
          <pc:sldMk cId="142263707" sldId="333"/>
        </pc:sldMkLst>
      </pc:sldChg>
      <pc:sldChg chg="modSp add del mod">
        <pc:chgData name="Kristen Tripet" userId="bbbc72c7-4aa7-48ca-8be3-2c3fcdde63a0" providerId="ADAL" clId="{86D7314E-4FD8-4D34-9023-BB6076DDD9EF}" dt="2024-06-09T04:55:37.066" v="3543" actId="47"/>
        <pc:sldMkLst>
          <pc:docMk/>
          <pc:sldMk cId="1195866844" sldId="334"/>
        </pc:sldMkLst>
      </pc:sldChg>
      <pc:sldChg chg="modSp add del mod">
        <pc:chgData name="Kristen Tripet" userId="bbbc72c7-4aa7-48ca-8be3-2c3fcdde63a0" providerId="ADAL" clId="{86D7314E-4FD8-4D34-9023-BB6076DDD9EF}" dt="2024-06-09T04:55:18.181" v="3539" actId="47"/>
        <pc:sldMkLst>
          <pc:docMk/>
          <pc:sldMk cId="3665206537" sldId="335"/>
        </pc:sldMkLst>
      </pc:sldChg>
      <pc:sldChg chg="modSp add mod">
        <pc:chgData name="Kristen Tripet" userId="bbbc72c7-4aa7-48ca-8be3-2c3fcdde63a0" providerId="ADAL" clId="{86D7314E-4FD8-4D34-9023-BB6076DDD9EF}" dt="2024-06-07T04:42:24.888" v="2488" actId="2711"/>
        <pc:sldMkLst>
          <pc:docMk/>
          <pc:sldMk cId="1290161557" sldId="336"/>
        </pc:sldMkLst>
      </pc:sldChg>
      <pc:sldChg chg="add">
        <pc:chgData name="Kristen Tripet" userId="bbbc72c7-4aa7-48ca-8be3-2c3fcdde63a0" providerId="ADAL" clId="{86D7314E-4FD8-4D34-9023-BB6076DDD9EF}" dt="2024-06-06T01:40:37.684" v="604"/>
        <pc:sldMkLst>
          <pc:docMk/>
          <pc:sldMk cId="2267474920" sldId="337"/>
        </pc:sldMkLst>
      </pc:sldChg>
      <pc:sldChg chg="add del">
        <pc:chgData name="Kristen Tripet" userId="bbbc72c7-4aa7-48ca-8be3-2c3fcdde63a0" providerId="ADAL" clId="{86D7314E-4FD8-4D34-9023-BB6076DDD9EF}" dt="2024-06-06T01:41:19.120" v="628" actId="47"/>
        <pc:sldMkLst>
          <pc:docMk/>
          <pc:sldMk cId="213837103" sldId="338"/>
        </pc:sldMkLst>
      </pc:sldChg>
      <pc:sldChg chg="modSp add del mod">
        <pc:chgData name="Kristen Tripet" userId="bbbc72c7-4aa7-48ca-8be3-2c3fcdde63a0" providerId="ADAL" clId="{86D7314E-4FD8-4D34-9023-BB6076DDD9EF}" dt="2024-06-09T04:56:40.154" v="3571" actId="47"/>
        <pc:sldMkLst>
          <pc:docMk/>
          <pc:sldMk cId="3310447625" sldId="338"/>
        </pc:sldMkLst>
      </pc:sldChg>
      <pc:sldChg chg="modSp add del mod">
        <pc:chgData name="Kristen Tripet" userId="bbbc72c7-4aa7-48ca-8be3-2c3fcdde63a0" providerId="ADAL" clId="{86D7314E-4FD8-4D34-9023-BB6076DDD9EF}" dt="2024-06-09T05:00:46.831" v="3821" actId="47"/>
        <pc:sldMkLst>
          <pc:docMk/>
          <pc:sldMk cId="1494653975" sldId="339"/>
        </pc:sldMkLst>
      </pc:sldChg>
      <pc:sldChg chg="addSp delSp modSp add del mod">
        <pc:chgData name="Kristen Tripet" userId="bbbc72c7-4aa7-48ca-8be3-2c3fcdde63a0" providerId="ADAL" clId="{86D7314E-4FD8-4D34-9023-BB6076DDD9EF}" dt="2024-06-09T05:27:21.538" v="4331" actId="47"/>
        <pc:sldMkLst>
          <pc:docMk/>
          <pc:sldMk cId="125854136" sldId="340"/>
        </pc:sldMkLst>
      </pc:sldChg>
      <pc:sldChg chg="add">
        <pc:chgData name="Kristen Tripet" userId="bbbc72c7-4aa7-48ca-8be3-2c3fcdde63a0" providerId="ADAL" clId="{86D7314E-4FD8-4D34-9023-BB6076DDD9EF}" dt="2024-06-06T01:42:55.949" v="681"/>
        <pc:sldMkLst>
          <pc:docMk/>
          <pc:sldMk cId="1745971165" sldId="341"/>
        </pc:sldMkLst>
      </pc:sldChg>
      <pc:sldChg chg="add del">
        <pc:chgData name="Kristen Tripet" userId="bbbc72c7-4aa7-48ca-8be3-2c3fcdde63a0" providerId="ADAL" clId="{86D7314E-4FD8-4D34-9023-BB6076DDD9EF}" dt="2024-06-06T01:42:32.638" v="656" actId="47"/>
        <pc:sldMkLst>
          <pc:docMk/>
          <pc:sldMk cId="3494097914" sldId="341"/>
        </pc:sldMkLst>
      </pc:sldChg>
      <pc:sldChg chg="addSp delSp modSp new del mod">
        <pc:chgData name="Kristen Tripet" userId="bbbc72c7-4aa7-48ca-8be3-2c3fcdde63a0" providerId="ADAL" clId="{86D7314E-4FD8-4D34-9023-BB6076DDD9EF}" dt="2024-06-06T06:12:57.985" v="1865" actId="2696"/>
        <pc:sldMkLst>
          <pc:docMk/>
          <pc:sldMk cId="765969421" sldId="342"/>
        </pc:sldMkLst>
      </pc:sldChg>
      <pc:sldChg chg="addSp delSp modSp add mod ord">
        <pc:chgData name="Kristen Tripet" userId="bbbc72c7-4aa7-48ca-8be3-2c3fcdde63a0" providerId="ADAL" clId="{86D7314E-4FD8-4D34-9023-BB6076DDD9EF}" dt="2024-06-06T23:38:50.014" v="2442" actId="1037"/>
        <pc:sldMkLst>
          <pc:docMk/>
          <pc:sldMk cId="1867250381" sldId="343"/>
        </pc:sldMkLst>
      </pc:sldChg>
      <pc:sldChg chg="addSp delSp modSp add del mod">
        <pc:chgData name="Kristen Tripet" userId="bbbc72c7-4aa7-48ca-8be3-2c3fcdde63a0" providerId="ADAL" clId="{86D7314E-4FD8-4D34-9023-BB6076DDD9EF}" dt="2024-06-06T06:12:57.985" v="1865" actId="2696"/>
        <pc:sldMkLst>
          <pc:docMk/>
          <pc:sldMk cId="322145879" sldId="344"/>
        </pc:sldMkLst>
      </pc:sldChg>
      <pc:sldChg chg="modSp add mod modAnim">
        <pc:chgData name="Kristen Tripet" userId="bbbc72c7-4aa7-48ca-8be3-2c3fcdde63a0" providerId="ADAL" clId="{86D7314E-4FD8-4D34-9023-BB6076DDD9EF}" dt="2024-06-06T06:29:13.581" v="2060" actId="20577"/>
        <pc:sldMkLst>
          <pc:docMk/>
          <pc:sldMk cId="2232645448" sldId="344"/>
        </pc:sldMkLst>
      </pc:sldChg>
      <pc:sldChg chg="modSp add mod modAnim">
        <pc:chgData name="Kristen Tripet" userId="bbbc72c7-4aa7-48ca-8be3-2c3fcdde63a0" providerId="ADAL" clId="{86D7314E-4FD8-4D34-9023-BB6076DDD9EF}" dt="2024-06-06T06:29:39.475" v="2066"/>
        <pc:sldMkLst>
          <pc:docMk/>
          <pc:sldMk cId="1300109197" sldId="345"/>
        </pc:sldMkLst>
      </pc:sldChg>
      <pc:sldChg chg="addSp delSp modSp add del mod">
        <pc:chgData name="Kristen Tripet" userId="bbbc72c7-4aa7-48ca-8be3-2c3fcdde63a0" providerId="ADAL" clId="{86D7314E-4FD8-4D34-9023-BB6076DDD9EF}" dt="2024-06-06T06:12:57.985" v="1865" actId="2696"/>
        <pc:sldMkLst>
          <pc:docMk/>
          <pc:sldMk cId="2477672207" sldId="345"/>
        </pc:sldMkLst>
      </pc:sldChg>
      <pc:sldChg chg="addSp delSp modSp new del mod ord">
        <pc:chgData name="Kristen Tripet" userId="bbbc72c7-4aa7-48ca-8be3-2c3fcdde63a0" providerId="ADAL" clId="{86D7314E-4FD8-4D34-9023-BB6076DDD9EF}" dt="2024-06-06T06:12:57.985" v="1865" actId="2696"/>
        <pc:sldMkLst>
          <pc:docMk/>
          <pc:sldMk cId="2453960636" sldId="346"/>
        </pc:sldMkLst>
      </pc:sldChg>
      <pc:sldChg chg="addSp delSp modSp add mod delAnim">
        <pc:chgData name="Kristen Tripet" userId="bbbc72c7-4aa7-48ca-8be3-2c3fcdde63a0" providerId="ADAL" clId="{86D7314E-4FD8-4D34-9023-BB6076DDD9EF}" dt="2024-06-06T07:53:53.481" v="2441" actId="20577"/>
        <pc:sldMkLst>
          <pc:docMk/>
          <pc:sldMk cId="3421606448" sldId="346"/>
        </pc:sldMkLst>
      </pc:sldChg>
      <pc:sldChg chg="addSp modSp add del mod">
        <pc:chgData name="Kristen Tripet" userId="bbbc72c7-4aa7-48ca-8be3-2c3fcdde63a0" providerId="ADAL" clId="{86D7314E-4FD8-4D34-9023-BB6076DDD9EF}" dt="2024-06-06T06:12:57.985" v="1865" actId="2696"/>
        <pc:sldMkLst>
          <pc:docMk/>
          <pc:sldMk cId="456631383" sldId="347"/>
        </pc:sldMkLst>
      </pc:sldChg>
      <pc:sldChg chg="addSp delSp modSp add mod">
        <pc:chgData name="Kristen Tripet" userId="bbbc72c7-4aa7-48ca-8be3-2c3fcdde63a0" providerId="ADAL" clId="{86D7314E-4FD8-4D34-9023-BB6076DDD9EF}" dt="2024-06-06T06:44:33.389" v="2231" actId="1076"/>
        <pc:sldMkLst>
          <pc:docMk/>
          <pc:sldMk cId="3835305972" sldId="347"/>
        </pc:sldMkLst>
      </pc:sldChg>
      <pc:sldChg chg="modSp add del mod">
        <pc:chgData name="Kristen Tripet" userId="bbbc72c7-4aa7-48ca-8be3-2c3fcdde63a0" providerId="ADAL" clId="{86D7314E-4FD8-4D34-9023-BB6076DDD9EF}" dt="2024-06-06T06:12:57.985" v="1865" actId="2696"/>
        <pc:sldMkLst>
          <pc:docMk/>
          <pc:sldMk cId="1808291242" sldId="348"/>
        </pc:sldMkLst>
      </pc:sldChg>
      <pc:sldChg chg="addSp delSp modSp new del mod">
        <pc:chgData name="Kristen Tripet" userId="bbbc72c7-4aa7-48ca-8be3-2c3fcdde63a0" providerId="ADAL" clId="{86D7314E-4FD8-4D34-9023-BB6076DDD9EF}" dt="2024-06-07T04:40:51.498" v="2480" actId="47"/>
        <pc:sldMkLst>
          <pc:docMk/>
          <pc:sldMk cId="2782943921" sldId="348"/>
        </pc:sldMkLst>
      </pc:sldChg>
      <pc:sldChg chg="addSp delSp modSp add mod delAnim modAnim">
        <pc:chgData name="Kristen Tripet" userId="bbbc72c7-4aa7-48ca-8be3-2c3fcdde63a0" providerId="ADAL" clId="{86D7314E-4FD8-4D34-9023-BB6076DDD9EF}" dt="2024-06-11T00:28:50.715" v="4637" actId="20577"/>
        <pc:sldMkLst>
          <pc:docMk/>
          <pc:sldMk cId="3743801978" sldId="348"/>
        </pc:sldMkLst>
      </pc:sldChg>
      <pc:sldChg chg="add del">
        <pc:chgData name="Kristen Tripet" userId="bbbc72c7-4aa7-48ca-8be3-2c3fcdde63a0" providerId="ADAL" clId="{86D7314E-4FD8-4D34-9023-BB6076DDD9EF}" dt="2024-06-11T00:17:50.147" v="4434" actId="47"/>
        <pc:sldMkLst>
          <pc:docMk/>
          <pc:sldMk cId="3427084823" sldId="349"/>
        </pc:sldMkLst>
      </pc:sldChg>
      <pc:sldChg chg="addSp delSp modSp add mod ord">
        <pc:chgData name="Kristen Tripet" userId="bbbc72c7-4aa7-48ca-8be3-2c3fcdde63a0" providerId="ADAL" clId="{86D7314E-4FD8-4D34-9023-BB6076DDD9EF}" dt="2024-06-09T05:02:54.487" v="3824" actId="478"/>
        <pc:sldMkLst>
          <pc:docMk/>
          <pc:sldMk cId="4073624636" sldId="350"/>
        </pc:sldMkLst>
      </pc:sldChg>
      <pc:sldChg chg="delSp add mod ord">
        <pc:chgData name="Kristen Tripet" userId="bbbc72c7-4aa7-48ca-8be3-2c3fcdde63a0" providerId="ADAL" clId="{86D7314E-4FD8-4D34-9023-BB6076DDD9EF}" dt="2024-06-09T05:02:51.537" v="3823" actId="478"/>
        <pc:sldMkLst>
          <pc:docMk/>
          <pc:sldMk cId="1093269842" sldId="351"/>
        </pc:sldMkLst>
      </pc:sldChg>
      <pc:sldChg chg="modSp add mod">
        <pc:chgData name="Kristen Tripet" userId="bbbc72c7-4aa7-48ca-8be3-2c3fcdde63a0" providerId="ADAL" clId="{86D7314E-4FD8-4D34-9023-BB6076DDD9EF}" dt="2024-06-09T04:59:56.497" v="3814" actId="6549"/>
        <pc:sldMkLst>
          <pc:docMk/>
          <pc:sldMk cId="351405175" sldId="352"/>
        </pc:sldMkLst>
      </pc:sldChg>
      <pc:sldChg chg="addSp delSp modSp add mod">
        <pc:chgData name="Kristen Tripet" userId="bbbc72c7-4aa7-48ca-8be3-2c3fcdde63a0" providerId="ADAL" clId="{86D7314E-4FD8-4D34-9023-BB6076DDD9EF}" dt="2024-06-09T05:00:40.285" v="3820" actId="1076"/>
        <pc:sldMkLst>
          <pc:docMk/>
          <pc:sldMk cId="4074066339" sldId="353"/>
        </pc:sldMkLst>
      </pc:sldChg>
      <pc:sldChg chg="addSp delSp modSp add mod">
        <pc:chgData name="Kristen Tripet" userId="bbbc72c7-4aa7-48ca-8be3-2c3fcdde63a0" providerId="ADAL" clId="{86D7314E-4FD8-4D34-9023-BB6076DDD9EF}" dt="2024-06-09T05:27:12.057" v="4330" actId="1035"/>
        <pc:sldMkLst>
          <pc:docMk/>
          <pc:sldMk cId="845312373" sldId="354"/>
        </pc:sldMkLst>
      </pc:sldChg>
      <pc:sldChg chg="modSp add mod modAnim">
        <pc:chgData name="Kristen Tripet" userId="bbbc72c7-4aa7-48ca-8be3-2c3fcdde63a0" providerId="ADAL" clId="{86D7314E-4FD8-4D34-9023-BB6076DDD9EF}" dt="2024-06-11T00:27:33.336" v="4598"/>
        <pc:sldMkLst>
          <pc:docMk/>
          <pc:sldMk cId="2648127397" sldId="355"/>
        </pc:sldMkLst>
      </pc:sldChg>
      <pc:sldChg chg="addSp modSp add mod modAnim">
        <pc:chgData name="Kristen Tripet" userId="bbbc72c7-4aa7-48ca-8be3-2c3fcdde63a0" providerId="ADAL" clId="{86D7314E-4FD8-4D34-9023-BB6076DDD9EF}" dt="2024-06-11T00:29:16.009" v="4640" actId="207"/>
        <pc:sldMkLst>
          <pc:docMk/>
          <pc:sldMk cId="1061907497" sldId="356"/>
        </pc:sldMkLst>
      </pc:sldChg>
      <pc:sldChg chg="add del">
        <pc:chgData name="Kristen Tripet" userId="bbbc72c7-4aa7-48ca-8be3-2c3fcdde63a0" providerId="ADAL" clId="{86D7314E-4FD8-4D34-9023-BB6076DDD9EF}" dt="2024-06-11T00:19:27.858" v="4484"/>
        <pc:sldMkLst>
          <pc:docMk/>
          <pc:sldMk cId="2037958608" sldId="356"/>
        </pc:sldMkLst>
      </pc:sldChg>
      <pc:sldChg chg="modSp new mod">
        <pc:chgData name="Kristen Tripet" userId="bbbc72c7-4aa7-48ca-8be3-2c3fcdde63a0" providerId="ADAL" clId="{86D7314E-4FD8-4D34-9023-BB6076DDD9EF}" dt="2024-06-14T01:48:55.656" v="4683" actId="12"/>
        <pc:sldMkLst>
          <pc:docMk/>
          <pc:sldMk cId="609592508" sldId="357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7200"/>
          </a:xfrm>
          <a:prstGeom prst="rect">
            <a:avLst/>
          </a:prstGeom>
        </p:spPr>
        <p:txBody>
          <a:bodyPr vert="horz" lIns="72000" tIns="72000" rIns="72000" bIns="72000" rtlCol="0" anchor="t" anchorCtr="0"/>
          <a:lstStyle/>
          <a:p>
            <a:endParaRPr lang="en-AU" sz="1000">
              <a:cs typeface="Arial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72000" tIns="72000" rIns="72000" bIns="72000" rtlCol="0"/>
          <a:lstStyle>
            <a:lvl1pPr algn="r">
              <a:defRPr sz="1200"/>
            </a:lvl1pPr>
          </a:lstStyle>
          <a:p>
            <a:fld id="{4E50C307-5AD1-4F8C-91A0-1FC7219EFB34}" type="datetimeFigureOut">
              <a:rPr lang="en-AU" sz="1000" smtClean="0">
                <a:cs typeface="Arial" pitchFamily="34" charset="0"/>
              </a:rPr>
              <a:t>14/09/2025</a:t>
            </a:fld>
            <a:endParaRPr lang="en-AU" sz="1000">
              <a:cs typeface="Arial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72000" tIns="72000" rIns="72000" bIns="72000" rtlCol="0" anchor="b"/>
          <a:lstStyle>
            <a:lvl1pPr algn="l">
              <a:defRPr sz="1200"/>
            </a:lvl1pPr>
          </a:lstStyle>
          <a:p>
            <a:endParaRPr lang="en-AU" sz="1000">
              <a:cs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769261" y="8685213"/>
            <a:ext cx="1087153" cy="457200"/>
          </a:xfrm>
          <a:prstGeom prst="rect">
            <a:avLst/>
          </a:prstGeom>
        </p:spPr>
        <p:txBody>
          <a:bodyPr vert="horz" lIns="0" tIns="36000" rIns="91440" bIns="36000" rtlCol="0" anchor="b"/>
          <a:lstStyle>
            <a:lvl1pPr algn="r">
              <a:defRPr sz="1200"/>
            </a:lvl1pPr>
          </a:lstStyle>
          <a:p>
            <a:fld id="{AF84CFB5-B6E9-4915-957C-05CFA717E28F}" type="slidenum">
              <a:rPr lang="en-AU" sz="1000" smtClean="0">
                <a:cs typeface="Arial" pitchFamily="34" charset="0"/>
              </a:rPr>
              <a:t>‹#›</a:t>
            </a:fld>
            <a:endParaRPr lang="en-AU" sz="100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82905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76200" y="76200"/>
            <a:ext cx="5017985" cy="381000"/>
          </a:xfrm>
          <a:prstGeom prst="rect">
            <a:avLst/>
          </a:prstGeom>
        </p:spPr>
        <p:txBody>
          <a:bodyPr vert="horz" lIns="0" tIns="0" rIns="0" bIns="0" rtlCol="0"/>
          <a:lstStyle>
            <a:lvl1pPr algn="l">
              <a:defRPr sz="1200">
                <a:latin typeface="+mn-lt"/>
              </a:defRPr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398770" y="64770"/>
            <a:ext cx="1417320" cy="381000"/>
          </a:xfrm>
          <a:prstGeom prst="rect">
            <a:avLst/>
          </a:prstGeom>
        </p:spPr>
        <p:txBody>
          <a:bodyPr vert="horz" lIns="0" tIns="0" rIns="0" bIns="0" rtlCol="0"/>
          <a:lstStyle>
            <a:lvl1pPr algn="r">
              <a:defRPr sz="1200">
                <a:latin typeface="+mn-lt"/>
              </a:defRPr>
            </a:lvl1pPr>
          </a:lstStyle>
          <a:p>
            <a:fld id="{9BB1C32A-CF46-409D-8B8D-587A7E3A4DCC}" type="datetimeFigureOut">
              <a:rPr lang="en-AU" smtClean="0"/>
              <a:pPr/>
              <a:t>14/09/2025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-246063" y="542925"/>
            <a:ext cx="7342188" cy="4130675"/>
          </a:xfrm>
          <a:prstGeom prst="rect">
            <a:avLst/>
          </a:prstGeom>
          <a:noFill/>
          <a:ln w="3175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2264" y="4977044"/>
            <a:ext cx="5505891" cy="348115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AU" noProof="0"/>
              <a:t>Click to edit Master text styles</a:t>
            </a:r>
          </a:p>
          <a:p>
            <a:pPr marL="0" lvl="1"/>
            <a:r>
              <a:rPr lang="en-AU" noProof="0"/>
              <a:t>Second level</a:t>
            </a:r>
          </a:p>
          <a:p>
            <a:pPr marL="144000" lvl="2" indent="-144000">
              <a:buFont typeface="Arial" pitchFamily="34" charset="0"/>
              <a:buChar char="•"/>
            </a:pPr>
            <a:r>
              <a:rPr lang="en-AU" noProof="0"/>
              <a:t>Third level</a:t>
            </a:r>
          </a:p>
          <a:p>
            <a:pPr marL="288000" lvl="3" indent="-144000">
              <a:buFont typeface="Arial" pitchFamily="34" charset="0"/>
              <a:buChar char="•"/>
            </a:pPr>
            <a:r>
              <a:rPr lang="en-AU" noProof="0"/>
              <a:t>Fourth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76200" y="8685213"/>
            <a:ext cx="4800600" cy="3600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+mn-lt"/>
                <a:cs typeface="Arial" pitchFamily="34" charset="0"/>
              </a:defRPr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855969" y="8685213"/>
            <a:ext cx="989013" cy="3600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+mn-lt"/>
              </a:defRPr>
            </a:lvl1pPr>
          </a:lstStyle>
          <a:p>
            <a:fld id="{D5A593CC-2149-4E6C-BC3C-0044C280ECB2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725768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8895" rtl="0" eaLnBrk="1" latinLnBrk="0" hangingPunct="1">
      <a:defRPr lang="en-US" sz="1600" b="1" kern="1200" dirty="0" smtClean="0">
        <a:solidFill>
          <a:schemeClr val="tx1"/>
        </a:solidFill>
        <a:latin typeface="+mn-lt"/>
        <a:ea typeface="+mn-ea"/>
        <a:cs typeface="Arial" pitchFamily="34" charset="0"/>
      </a:defRPr>
    </a:lvl1pPr>
    <a:lvl2pPr marL="609448" algn="l" defTabSz="1218895" rtl="0" eaLnBrk="1" latinLnBrk="0" hangingPunct="1">
      <a:defRPr lang="en-US" sz="1600" kern="1200" dirty="0" smtClean="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1218895" algn="l" defTabSz="1218895" rtl="0" eaLnBrk="1" latinLnBrk="0" hangingPunct="1">
      <a:defRPr lang="en-US" sz="1600" kern="1200" dirty="0" smtClean="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828343" algn="l" defTabSz="1218895" rtl="0" eaLnBrk="1" latinLnBrk="0" hangingPunct="1">
      <a:defRPr lang="en-US" sz="1600" kern="1200" dirty="0" smtClean="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2437790" algn="l" defTabSz="1218895" rtl="0" eaLnBrk="1" latinLnBrk="0" hangingPunct="1">
      <a:defRPr lang="en-AU" sz="1600" kern="1200" baseline="0" dirty="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3047238" algn="l" defTabSz="121889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686" algn="l" defTabSz="121889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133" algn="l" defTabSz="121889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581" algn="l" defTabSz="121889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A593CC-2149-4E6C-BC3C-0044C280ECB2}" type="slidenum">
              <a:rPr lang="en-AU" smtClean="0"/>
              <a:pPr/>
              <a:t>11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796671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A593CC-2149-4E6C-BC3C-0044C280ECB2}" type="slidenum">
              <a:rPr lang="en-AU" smtClean="0"/>
              <a:pPr/>
              <a:t>19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776813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A593CC-2149-4E6C-BC3C-0044C280ECB2}" type="slidenum">
              <a:rPr lang="en-AU" smtClean="0"/>
              <a:pPr/>
              <a:t>25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29882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6523E1F-2C07-9BFE-E12B-785BEA27CBA7}"/>
              </a:ext>
            </a:extLst>
          </p:cNvPr>
          <p:cNvSpPr/>
          <p:nvPr userDrawn="1"/>
        </p:nvSpPr>
        <p:spPr>
          <a:xfrm>
            <a:off x="1" y="5724255"/>
            <a:ext cx="12191999" cy="1133745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1F22226-8112-B345-8400-2663AF95AA30}"/>
              </a:ext>
            </a:extLst>
          </p:cNvPr>
          <p:cNvSpPr/>
          <p:nvPr userDrawn="1"/>
        </p:nvSpPr>
        <p:spPr>
          <a:xfrm>
            <a:off x="1" y="1628800"/>
            <a:ext cx="12191999" cy="4095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428A07-C4C1-30A7-8E94-96BA6D0D0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020" y="2753925"/>
            <a:ext cx="8955384" cy="742940"/>
          </a:xfrm>
        </p:spPr>
        <p:txBody>
          <a:bodyPr/>
          <a:lstStyle>
            <a:lvl1pPr>
              <a:lnSpc>
                <a:spcPts val="5000"/>
              </a:lnSpc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851623C-3CAA-6B21-12BC-B4C629FFFAE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86021" y="3609020"/>
            <a:ext cx="8955384" cy="2115105"/>
          </a:xfrm>
        </p:spPr>
        <p:txBody>
          <a:bodyPr/>
          <a:lstStyle>
            <a:lvl1pPr>
              <a:lnSpc>
                <a:spcPts val="3600"/>
              </a:lnSpc>
              <a:spcAft>
                <a:spcPts val="0"/>
              </a:spcAft>
              <a:defRPr sz="3600" b="1">
                <a:solidFill>
                  <a:schemeClr val="bg1"/>
                </a:solidFill>
              </a:defRPr>
            </a:lvl1pPr>
            <a:lvl2pPr marL="0" indent="0">
              <a:lnSpc>
                <a:spcPts val="3600"/>
              </a:lnSpc>
              <a:spcAft>
                <a:spcPts val="0"/>
              </a:spcAft>
              <a:buNone/>
              <a:defRPr sz="3600" b="1">
                <a:solidFill>
                  <a:schemeClr val="bg1"/>
                </a:solidFill>
              </a:defRPr>
            </a:lvl2pPr>
            <a:lvl3pPr marL="0" indent="0">
              <a:lnSpc>
                <a:spcPts val="3600"/>
              </a:lnSpc>
              <a:spcAft>
                <a:spcPts val="0"/>
              </a:spcAft>
              <a:buNone/>
              <a:defRPr sz="3600" b="1">
                <a:solidFill>
                  <a:schemeClr val="bg1"/>
                </a:solidFill>
              </a:defRPr>
            </a:lvl3pPr>
            <a:lvl4pPr marL="0" indent="0">
              <a:lnSpc>
                <a:spcPts val="3600"/>
              </a:lnSpc>
              <a:spcAft>
                <a:spcPts val="0"/>
              </a:spcAft>
              <a:buNone/>
              <a:defRPr sz="3600" b="1">
                <a:solidFill>
                  <a:schemeClr val="bg1"/>
                </a:solidFill>
              </a:defRPr>
            </a:lvl4pPr>
            <a:lvl5pPr marL="0" indent="0">
              <a:lnSpc>
                <a:spcPts val="3600"/>
              </a:lnSpc>
              <a:spcAft>
                <a:spcPts val="0"/>
              </a:spcAft>
              <a:buNone/>
              <a:defRPr sz="3600" b="1">
                <a:solidFill>
                  <a:schemeClr val="bg1"/>
                </a:solidFill>
              </a:defRPr>
            </a:lvl5pPr>
            <a:lvl6pPr marL="0" indent="0">
              <a:lnSpc>
                <a:spcPts val="3600"/>
              </a:lnSpc>
              <a:spcAft>
                <a:spcPts val="0"/>
              </a:spcAft>
              <a:buNone/>
              <a:defRPr sz="3600" b="1">
                <a:solidFill>
                  <a:schemeClr val="bg1"/>
                </a:solidFill>
              </a:defRPr>
            </a:lvl6pPr>
            <a:lvl7pPr marL="0" indent="0">
              <a:lnSpc>
                <a:spcPts val="3600"/>
              </a:lnSpc>
              <a:spcAft>
                <a:spcPts val="0"/>
              </a:spcAft>
              <a:buNone/>
              <a:defRPr sz="3600" b="1">
                <a:solidFill>
                  <a:schemeClr val="bg1"/>
                </a:solidFill>
              </a:defRPr>
            </a:lvl7pPr>
            <a:lvl8pPr marL="0" indent="0">
              <a:lnSpc>
                <a:spcPts val="3600"/>
              </a:lnSpc>
              <a:spcAft>
                <a:spcPts val="0"/>
              </a:spcAft>
              <a:buNone/>
              <a:defRPr sz="3600" b="1">
                <a:solidFill>
                  <a:schemeClr val="bg1"/>
                </a:solidFill>
              </a:defRPr>
            </a:lvl8pPr>
            <a:lvl9pPr marL="0" indent="0">
              <a:lnSpc>
                <a:spcPts val="3600"/>
              </a:lnSpc>
              <a:spcAft>
                <a:spcPts val="0"/>
              </a:spcAft>
              <a:buNone/>
              <a:defRPr sz="3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6</a:t>
            </a:r>
          </a:p>
          <a:p>
            <a:pPr lvl="6"/>
            <a:r>
              <a:rPr lang="en-US"/>
              <a:t>7</a:t>
            </a:r>
          </a:p>
          <a:p>
            <a:pPr lvl="7"/>
            <a:r>
              <a:rPr lang="en-US"/>
              <a:t>8</a:t>
            </a:r>
          </a:p>
          <a:p>
            <a:pPr lvl="8"/>
            <a:r>
              <a:rPr lang="en-US"/>
              <a:t>9</a:t>
            </a:r>
            <a:endParaRPr lang="en-AU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43CD64-1628-65FA-D967-4DFA9EF693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7" t="27376" r="10432" b="26773"/>
          <a:stretch/>
        </p:blipFill>
        <p:spPr bwMode="auto">
          <a:xfrm>
            <a:off x="786024" y="449156"/>
            <a:ext cx="3027215" cy="6586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4A99148-3C20-3C25-7758-74B9D7C02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86511" y="6259585"/>
            <a:ext cx="719824" cy="31074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lang="en-AU" sz="1000" b="1" smtClean="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AU" sz="1200">
                <a:solidFill>
                  <a:schemeClr val="bg2"/>
                </a:solidFill>
              </a:rPr>
              <a:t>(</a:t>
            </a:r>
            <a:fld id="{29D5CE74-914C-4689-99FC-1AEF49CE2B47}" type="slidenum">
              <a:rPr smtClean="0"/>
              <a:pPr/>
              <a:t>‹#›</a:t>
            </a:fld>
            <a:r>
              <a:rPr sz="1200">
                <a:solidFill>
                  <a:schemeClr val="bg2"/>
                </a:solidFill>
              </a:rPr>
              <a:t>)</a:t>
            </a:r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F3D0BC25-56EB-DAB4-0EC0-05078E3D2C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85527" y="6264315"/>
            <a:ext cx="4220946" cy="31074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 b="1">
                <a:solidFill>
                  <a:schemeClr val="bg2"/>
                </a:solidFill>
              </a:defRPr>
            </a:lvl1pPr>
          </a:lstStyle>
          <a:p>
            <a:r>
              <a:rPr lang="en-AU"/>
              <a:t>resolve.edu.au</a:t>
            </a:r>
          </a:p>
        </p:txBody>
      </p:sp>
      <p:pic>
        <p:nvPicPr>
          <p:cNvPr id="7" name="Graphic 3">
            <a:extLst>
              <a:ext uri="{FF2B5EF4-FFF2-40B4-BE49-F238E27FC236}">
                <a16:creationId xmlns:a16="http://schemas.microsoft.com/office/drawing/2014/main" id="{EEDEFEFB-2C29-0CD5-CC75-45028BC8F81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5666" y="6264315"/>
            <a:ext cx="886643" cy="310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9361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lumn Content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FF4AC8-12B8-0E66-F8D6-2EA109245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noProof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2A1B74A-3EE4-0F1C-F078-00122E08DCE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89936" y="1692000"/>
            <a:ext cx="6971249" cy="3852000"/>
          </a:xfrm>
        </p:spPr>
        <p:txBody>
          <a:bodyPr numCol="2" spcCol="468000"/>
          <a:lstStyle/>
          <a:p>
            <a:pPr lvl="0"/>
            <a:r>
              <a:rPr lang="en-AU" noProof="0"/>
              <a:t>Use the increase/decrease list level buttons to change styles</a:t>
            </a:r>
          </a:p>
          <a:p>
            <a:pPr lvl="1"/>
            <a:r>
              <a:rPr lang="en-AU" noProof="0"/>
              <a:t>Second level</a:t>
            </a:r>
          </a:p>
          <a:p>
            <a:pPr lvl="2"/>
            <a:r>
              <a:rPr lang="en-AU" noProof="0"/>
              <a:t>Third level</a:t>
            </a:r>
          </a:p>
          <a:p>
            <a:pPr lvl="3"/>
            <a:r>
              <a:rPr lang="en-AU" noProof="0"/>
              <a:t>Fourth level</a:t>
            </a:r>
          </a:p>
          <a:p>
            <a:pPr lvl="4"/>
            <a:r>
              <a:rPr lang="en-AU" noProof="0"/>
              <a:t>Fifth level</a:t>
            </a:r>
          </a:p>
          <a:p>
            <a:pPr lvl="5"/>
            <a:r>
              <a:rPr lang="en-AU" noProof="0"/>
              <a:t>Sixth level</a:t>
            </a:r>
          </a:p>
          <a:p>
            <a:pPr lvl="6"/>
            <a:r>
              <a:rPr lang="en-AU" noProof="0"/>
              <a:t>Seventh level</a:t>
            </a:r>
          </a:p>
          <a:p>
            <a:pPr lvl="7"/>
            <a:r>
              <a:rPr lang="en-AU" noProof="0"/>
              <a:t>Eighth level</a:t>
            </a:r>
          </a:p>
          <a:p>
            <a:pPr lvl="8"/>
            <a:r>
              <a:rPr lang="en-AU" noProof="0"/>
              <a:t>Ninth level</a:t>
            </a:r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E8D9A4BC-2BB1-B4C9-433F-54495B68C2E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164945" y="1692000"/>
            <a:ext cx="3241390" cy="38520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AU"/>
              <a:t>Click icon to insert Picture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B2EC4D4-6736-94F1-CB7B-EF955DEDD44E}"/>
              </a:ext>
            </a:extLst>
          </p:cNvPr>
          <p:cNvCxnSpPr>
            <a:cxnSpLocks/>
          </p:cNvCxnSpPr>
          <p:nvPr userDrawn="1"/>
        </p:nvCxnSpPr>
        <p:spPr>
          <a:xfrm>
            <a:off x="789935" y="1283948"/>
            <a:ext cx="1061640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04BE50-7303-0570-F651-0B594EE61D1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3985527" y="6264315"/>
            <a:ext cx="4220946" cy="310740"/>
          </a:xfrm>
        </p:spPr>
        <p:txBody>
          <a:bodyPr/>
          <a:lstStyle/>
          <a:p>
            <a:r>
              <a:rPr lang="en-AU"/>
              <a:t>resolve.edu.au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D4736CE7-A4CA-F851-9E4B-0268F6BE785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0686511" y="6259585"/>
            <a:ext cx="719824" cy="310740"/>
          </a:xfrm>
        </p:spPr>
        <p:txBody>
          <a:bodyPr/>
          <a:lstStyle/>
          <a:p>
            <a:r>
              <a:rPr lang="en-AU" sz="1200">
                <a:solidFill>
                  <a:schemeClr val="bg2"/>
                </a:solidFill>
              </a:rPr>
              <a:t>(</a:t>
            </a:r>
            <a:fld id="{29D5CE74-914C-4689-99FC-1AEF49CE2B47}" type="slidenum">
              <a:rPr smtClean="0"/>
              <a:pPr/>
              <a:t>‹#›</a:t>
            </a:fld>
            <a:r>
              <a:rPr sz="1200">
                <a:solidFill>
                  <a:schemeClr val="bg2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609026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FF4AC8-12B8-0E66-F8D6-2EA109245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noProof="0"/>
              <a:t>Click to edit Master title style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EC2DFFF-BC30-7588-CBE4-CEA369C56BF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89935" y="1692000"/>
            <a:ext cx="10616400" cy="38520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AU"/>
              <a:t>Click icon to insert Picture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81D7A9-DFD9-E529-87FA-1C22B34E4663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AU"/>
              <a:t>resolve.edu.au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35C08D-0CE6-7222-C6B8-13D7E56C5A3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AU" sz="1200">
                <a:solidFill>
                  <a:schemeClr val="bg2"/>
                </a:solidFill>
              </a:rPr>
              <a:t>(</a:t>
            </a:r>
            <a:fld id="{29D5CE74-914C-4689-99FC-1AEF49CE2B47}" type="slidenum">
              <a:rPr smtClean="0"/>
              <a:pPr/>
              <a:t>‹#›</a:t>
            </a:fld>
            <a:r>
              <a:rPr sz="1200">
                <a:solidFill>
                  <a:schemeClr val="bg2"/>
                </a:solidFill>
              </a:rPr>
              <a:t>)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FAE1D76-1E3E-5A7E-9259-734BFE6090F4}"/>
              </a:ext>
            </a:extLst>
          </p:cNvPr>
          <p:cNvCxnSpPr>
            <a:cxnSpLocks/>
          </p:cNvCxnSpPr>
          <p:nvPr userDrawn="1"/>
        </p:nvCxnSpPr>
        <p:spPr>
          <a:xfrm>
            <a:off x="789935" y="1283948"/>
            <a:ext cx="1061640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36232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FF4AC8-12B8-0E66-F8D6-2EA109245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noProof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2A1B74A-3EE4-0F1C-F078-00122E08DCE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89936" y="1692000"/>
            <a:ext cx="5047200" cy="3852000"/>
          </a:xfrm>
        </p:spPr>
        <p:txBody>
          <a:bodyPr/>
          <a:lstStyle/>
          <a:p>
            <a:pPr lvl="0"/>
            <a:r>
              <a:rPr lang="en-AU" noProof="0"/>
              <a:t>Use the increase/decrease list level buttons to change styles</a:t>
            </a:r>
          </a:p>
          <a:p>
            <a:pPr lvl="1"/>
            <a:r>
              <a:rPr lang="en-AU" noProof="0"/>
              <a:t>Second level</a:t>
            </a:r>
          </a:p>
          <a:p>
            <a:pPr lvl="2"/>
            <a:r>
              <a:rPr lang="en-AU" noProof="0"/>
              <a:t>Third level</a:t>
            </a:r>
          </a:p>
          <a:p>
            <a:pPr lvl="3"/>
            <a:r>
              <a:rPr lang="en-AU" noProof="0"/>
              <a:t>Fourth level</a:t>
            </a:r>
          </a:p>
          <a:p>
            <a:pPr lvl="4"/>
            <a:r>
              <a:rPr lang="en-AU" noProof="0"/>
              <a:t>Fifth level</a:t>
            </a:r>
          </a:p>
          <a:p>
            <a:pPr lvl="5"/>
            <a:r>
              <a:rPr lang="en-AU" noProof="0"/>
              <a:t>Sixth level</a:t>
            </a:r>
          </a:p>
          <a:p>
            <a:pPr lvl="6"/>
            <a:r>
              <a:rPr lang="en-AU" noProof="0"/>
              <a:t>Seventh level</a:t>
            </a:r>
          </a:p>
          <a:p>
            <a:pPr lvl="7"/>
            <a:r>
              <a:rPr lang="en-AU" noProof="0"/>
              <a:t>Eighth level</a:t>
            </a:r>
          </a:p>
          <a:p>
            <a:pPr lvl="8"/>
            <a:r>
              <a:rPr lang="en-AU" noProof="0"/>
              <a:t>Ninth level</a:t>
            </a:r>
          </a:p>
          <a:p>
            <a:pPr lvl="0"/>
            <a:endParaRPr lang="en-AU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81D7A9-DFD9-E529-87FA-1C22B34E4663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AU"/>
              <a:t>resolve.edu.au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35C08D-0CE6-7222-C6B8-13D7E56C5A3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AU" sz="1200">
                <a:solidFill>
                  <a:schemeClr val="bg2"/>
                </a:solidFill>
              </a:rPr>
              <a:t>(</a:t>
            </a:r>
            <a:fld id="{29D5CE74-914C-4689-99FC-1AEF49CE2B47}" type="slidenum">
              <a:rPr smtClean="0"/>
              <a:pPr/>
              <a:t>‹#›</a:t>
            </a:fld>
            <a:r>
              <a:rPr sz="1200">
                <a:solidFill>
                  <a:schemeClr val="bg2"/>
                </a:solidFill>
              </a:rPr>
              <a:t>)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FAE1D76-1E3E-5A7E-9259-734BFE6090F4}"/>
              </a:ext>
            </a:extLst>
          </p:cNvPr>
          <p:cNvCxnSpPr>
            <a:cxnSpLocks/>
          </p:cNvCxnSpPr>
          <p:nvPr userDrawn="1"/>
        </p:nvCxnSpPr>
        <p:spPr>
          <a:xfrm>
            <a:off x="789935" y="1283948"/>
            <a:ext cx="1061640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able Placeholder 5">
            <a:extLst>
              <a:ext uri="{FF2B5EF4-FFF2-40B4-BE49-F238E27FC236}">
                <a16:creationId xmlns:a16="http://schemas.microsoft.com/office/drawing/2014/main" id="{FA98472D-486B-498A-D50E-32AF601538C0}"/>
              </a:ext>
            </a:extLst>
          </p:cNvPr>
          <p:cNvSpPr>
            <a:spLocks noGrp="1"/>
          </p:cNvSpPr>
          <p:nvPr>
            <p:ph type="tbl" sz="quarter" idx="18" hasCustomPrompt="1"/>
          </p:nvPr>
        </p:nvSpPr>
        <p:spPr>
          <a:xfrm>
            <a:off x="6359135" y="1692000"/>
            <a:ext cx="5047200" cy="38520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AU"/>
              <a:t>Click icon to insert Table</a:t>
            </a:r>
          </a:p>
        </p:txBody>
      </p:sp>
    </p:spTree>
    <p:extLst>
      <p:ext uri="{BB962C8B-B14F-4D97-AF65-F5344CB8AC3E}">
        <p14:creationId xmlns:p14="http://schemas.microsoft.com/office/powerpoint/2010/main" val="34817663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FF4AC8-12B8-0E66-F8D6-2EA109245C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9935" y="711261"/>
            <a:ext cx="10616400" cy="531544"/>
          </a:xfrm>
        </p:spPr>
        <p:txBody>
          <a:bodyPr/>
          <a:lstStyle/>
          <a:p>
            <a:r>
              <a:rPr lang="en-AU" noProof="0"/>
              <a:t>Click to edit Master title style</a:t>
            </a:r>
          </a:p>
        </p:txBody>
      </p:sp>
      <p:sp>
        <p:nvSpPr>
          <p:cNvPr id="6" name="Table Placeholder 5">
            <a:extLst>
              <a:ext uri="{FF2B5EF4-FFF2-40B4-BE49-F238E27FC236}">
                <a16:creationId xmlns:a16="http://schemas.microsoft.com/office/drawing/2014/main" id="{FB527207-12DA-E260-FE1E-B7DFF6F16B9E}"/>
              </a:ext>
            </a:extLst>
          </p:cNvPr>
          <p:cNvSpPr>
            <a:spLocks noGrp="1"/>
          </p:cNvSpPr>
          <p:nvPr>
            <p:ph type="tbl" sz="quarter" idx="16" hasCustomPrompt="1"/>
          </p:nvPr>
        </p:nvSpPr>
        <p:spPr>
          <a:xfrm>
            <a:off x="789935" y="1692000"/>
            <a:ext cx="10616400" cy="38520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AU"/>
              <a:t>Click icon to insert Table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EEACDEE-B324-0328-C538-D18B0F3CFFC9}"/>
              </a:ext>
            </a:extLst>
          </p:cNvPr>
          <p:cNvCxnSpPr>
            <a:cxnSpLocks/>
          </p:cNvCxnSpPr>
          <p:nvPr userDrawn="1"/>
        </p:nvCxnSpPr>
        <p:spPr>
          <a:xfrm>
            <a:off x="789935" y="1283948"/>
            <a:ext cx="1061640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7197612C-6EC9-4E05-62EA-553338434FE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3985527" y="6264315"/>
            <a:ext cx="4220946" cy="310740"/>
          </a:xfrm>
        </p:spPr>
        <p:txBody>
          <a:bodyPr/>
          <a:lstStyle/>
          <a:p>
            <a:r>
              <a:rPr lang="en-AU"/>
              <a:t>resolve.edu.au</a:t>
            </a: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8586D0DB-467A-49D4-378A-64E7DB7D936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0686511" y="6259585"/>
            <a:ext cx="719824" cy="310740"/>
          </a:xfrm>
        </p:spPr>
        <p:txBody>
          <a:bodyPr/>
          <a:lstStyle/>
          <a:p>
            <a:r>
              <a:rPr lang="en-AU" sz="1200">
                <a:solidFill>
                  <a:schemeClr val="bg2"/>
                </a:solidFill>
              </a:rPr>
              <a:t>(</a:t>
            </a:r>
            <a:fld id="{29D5CE74-914C-4689-99FC-1AEF49CE2B47}" type="slidenum">
              <a:rPr smtClean="0"/>
              <a:pPr/>
              <a:t>‹#›</a:t>
            </a:fld>
            <a:r>
              <a:rPr sz="1200">
                <a:solidFill>
                  <a:schemeClr val="bg2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1495105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97687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28A07-C4C1-30A7-8E94-96BA6D0D0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020" y="2753925"/>
            <a:ext cx="8955384" cy="742940"/>
          </a:xfrm>
        </p:spPr>
        <p:txBody>
          <a:bodyPr/>
          <a:lstStyle>
            <a:lvl1pPr>
              <a:lnSpc>
                <a:spcPts val="5000"/>
              </a:lnSpc>
              <a:defRPr sz="50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851623C-3CAA-6B21-12BC-B4C629FFFAE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86021" y="3609020"/>
            <a:ext cx="8955384" cy="2115105"/>
          </a:xfrm>
        </p:spPr>
        <p:txBody>
          <a:bodyPr/>
          <a:lstStyle>
            <a:lvl1pPr>
              <a:lnSpc>
                <a:spcPts val="3600"/>
              </a:lnSpc>
              <a:spcAft>
                <a:spcPts val="0"/>
              </a:spcAft>
              <a:defRPr sz="3600" b="1">
                <a:solidFill>
                  <a:schemeClr val="tx1"/>
                </a:solidFill>
              </a:defRPr>
            </a:lvl1pPr>
            <a:lvl2pPr marL="0" indent="0">
              <a:lnSpc>
                <a:spcPts val="3600"/>
              </a:lnSpc>
              <a:spcAft>
                <a:spcPts val="0"/>
              </a:spcAft>
              <a:buNone/>
              <a:defRPr sz="3600" b="1">
                <a:solidFill>
                  <a:schemeClr val="tx1"/>
                </a:solidFill>
              </a:defRPr>
            </a:lvl2pPr>
            <a:lvl3pPr marL="0" indent="0">
              <a:lnSpc>
                <a:spcPts val="3600"/>
              </a:lnSpc>
              <a:spcAft>
                <a:spcPts val="0"/>
              </a:spcAft>
              <a:buNone/>
              <a:defRPr sz="3600" b="1">
                <a:solidFill>
                  <a:schemeClr val="tx1"/>
                </a:solidFill>
              </a:defRPr>
            </a:lvl3pPr>
            <a:lvl4pPr marL="0" indent="0">
              <a:lnSpc>
                <a:spcPts val="3600"/>
              </a:lnSpc>
              <a:spcAft>
                <a:spcPts val="0"/>
              </a:spcAft>
              <a:buNone/>
              <a:defRPr sz="3600" b="1">
                <a:solidFill>
                  <a:schemeClr val="tx1"/>
                </a:solidFill>
              </a:defRPr>
            </a:lvl4pPr>
            <a:lvl5pPr marL="0" indent="0">
              <a:lnSpc>
                <a:spcPts val="3600"/>
              </a:lnSpc>
              <a:spcAft>
                <a:spcPts val="0"/>
              </a:spcAft>
              <a:buNone/>
              <a:defRPr sz="3600" b="1">
                <a:solidFill>
                  <a:schemeClr val="tx1"/>
                </a:solidFill>
              </a:defRPr>
            </a:lvl5pPr>
            <a:lvl6pPr marL="0" indent="0">
              <a:lnSpc>
                <a:spcPts val="3600"/>
              </a:lnSpc>
              <a:spcAft>
                <a:spcPts val="0"/>
              </a:spcAft>
              <a:buNone/>
              <a:defRPr sz="3600" b="1">
                <a:solidFill>
                  <a:schemeClr val="tx1"/>
                </a:solidFill>
              </a:defRPr>
            </a:lvl6pPr>
            <a:lvl7pPr marL="0" indent="0">
              <a:lnSpc>
                <a:spcPts val="3600"/>
              </a:lnSpc>
              <a:spcAft>
                <a:spcPts val="0"/>
              </a:spcAft>
              <a:buNone/>
              <a:defRPr sz="3600" b="1">
                <a:solidFill>
                  <a:schemeClr val="tx1"/>
                </a:solidFill>
              </a:defRPr>
            </a:lvl7pPr>
            <a:lvl8pPr marL="0" indent="0">
              <a:lnSpc>
                <a:spcPts val="3600"/>
              </a:lnSpc>
              <a:spcAft>
                <a:spcPts val="0"/>
              </a:spcAft>
              <a:buNone/>
              <a:defRPr sz="3600" b="1">
                <a:solidFill>
                  <a:schemeClr val="tx1"/>
                </a:solidFill>
              </a:defRPr>
            </a:lvl8pPr>
            <a:lvl9pPr marL="0" indent="0">
              <a:lnSpc>
                <a:spcPts val="3600"/>
              </a:lnSpc>
              <a:spcAft>
                <a:spcPts val="0"/>
              </a:spcAft>
              <a:buNone/>
              <a:defRPr sz="3600" b="1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6</a:t>
            </a:r>
          </a:p>
          <a:p>
            <a:pPr lvl="6"/>
            <a:r>
              <a:rPr lang="en-US"/>
              <a:t>7</a:t>
            </a:r>
          </a:p>
          <a:p>
            <a:pPr lvl="7"/>
            <a:r>
              <a:rPr lang="en-US"/>
              <a:t>8</a:t>
            </a:r>
          </a:p>
          <a:p>
            <a:pPr lvl="8"/>
            <a:r>
              <a:rPr lang="en-US"/>
              <a:t>9</a:t>
            </a:r>
            <a:endParaRPr lang="en-AU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43CD64-1628-65FA-D967-4DFA9EF693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7" t="27376" r="10432" b="26773"/>
          <a:stretch/>
        </p:blipFill>
        <p:spPr bwMode="auto">
          <a:xfrm>
            <a:off x="786024" y="449156"/>
            <a:ext cx="3027215" cy="6586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4A99148-3C20-3C25-7758-74B9D7C02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86511" y="6259585"/>
            <a:ext cx="719824" cy="31074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lang="en-AU" sz="1000" b="1" smtClean="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AU" sz="1200">
                <a:solidFill>
                  <a:schemeClr val="bg2"/>
                </a:solidFill>
              </a:rPr>
              <a:t>(</a:t>
            </a:r>
            <a:fld id="{29D5CE74-914C-4689-99FC-1AEF49CE2B47}" type="slidenum">
              <a:rPr smtClean="0"/>
              <a:pPr/>
              <a:t>‹#›</a:t>
            </a:fld>
            <a:r>
              <a:rPr sz="1200">
                <a:solidFill>
                  <a:schemeClr val="bg2"/>
                </a:solidFill>
              </a:rPr>
              <a:t>)</a:t>
            </a:r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F3D0BC25-56EB-DAB4-0EC0-05078E3D2C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85527" y="6264315"/>
            <a:ext cx="4220946" cy="31074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 b="1">
                <a:solidFill>
                  <a:schemeClr val="bg2"/>
                </a:solidFill>
              </a:defRPr>
            </a:lvl1pPr>
          </a:lstStyle>
          <a:p>
            <a:r>
              <a:rPr lang="en-AU"/>
              <a:t>resolve.edu.au</a:t>
            </a:r>
          </a:p>
        </p:txBody>
      </p:sp>
    </p:spTree>
    <p:extLst>
      <p:ext uri="{BB962C8B-B14F-4D97-AF65-F5344CB8AC3E}">
        <p14:creationId xmlns:p14="http://schemas.microsoft.com/office/powerpoint/2010/main" val="37358978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28A07-C4C1-30A7-8E94-96BA6D0D0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020" y="2928230"/>
            <a:ext cx="8865375" cy="1001540"/>
          </a:xfrm>
        </p:spPr>
        <p:txBody>
          <a:bodyPr anchor="ctr" anchorCtr="0"/>
          <a:lstStyle>
            <a:lvl1pPr>
              <a:lnSpc>
                <a:spcPts val="5000"/>
              </a:lnSpc>
              <a:defRPr sz="50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43CD64-1628-65FA-D967-4DFA9EF693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7" t="27376" r="10432" b="26773"/>
          <a:stretch/>
        </p:blipFill>
        <p:spPr bwMode="auto">
          <a:xfrm>
            <a:off x="786020" y="449146"/>
            <a:ext cx="3027215" cy="6586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1748B71-14EC-70A3-F43D-7D0BC9F218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86511" y="6259585"/>
            <a:ext cx="719824" cy="31074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lang="en-AU" sz="1000" b="1" smtClean="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AU" sz="1200">
                <a:solidFill>
                  <a:schemeClr val="bg2"/>
                </a:solidFill>
              </a:rPr>
              <a:t>(</a:t>
            </a:r>
            <a:fld id="{29D5CE74-914C-4689-99FC-1AEF49CE2B47}" type="slidenum">
              <a:rPr smtClean="0"/>
              <a:pPr/>
              <a:t>‹#›</a:t>
            </a:fld>
            <a:r>
              <a:rPr sz="1200">
                <a:solidFill>
                  <a:schemeClr val="bg2"/>
                </a:solidFill>
              </a:rPr>
              <a:t>)</a:t>
            </a:r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A7280FB5-9001-67D1-C2CE-6EE80739D3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85527" y="6264315"/>
            <a:ext cx="4220946" cy="31074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 b="1">
                <a:solidFill>
                  <a:schemeClr val="bg2"/>
                </a:solidFill>
              </a:defRPr>
            </a:lvl1pPr>
          </a:lstStyle>
          <a:p>
            <a:r>
              <a:rPr lang="en-AU"/>
              <a:t>resolve.edu.au</a:t>
            </a:r>
          </a:p>
        </p:txBody>
      </p:sp>
    </p:spTree>
    <p:extLst>
      <p:ext uri="{BB962C8B-B14F-4D97-AF65-F5344CB8AC3E}">
        <p14:creationId xmlns:p14="http://schemas.microsoft.com/office/powerpoint/2010/main" val="20384606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_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269A917-35EB-C0C2-87CF-A94D434BD58C}"/>
              </a:ext>
            </a:extLst>
          </p:cNvPr>
          <p:cNvSpPr/>
          <p:nvPr userDrawn="1"/>
        </p:nvSpPr>
        <p:spPr>
          <a:xfrm>
            <a:off x="1" y="1628800"/>
            <a:ext cx="12191999" cy="522920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428A07-C4C1-30A7-8E94-96BA6D0D0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020" y="2928230"/>
            <a:ext cx="8865375" cy="1001540"/>
          </a:xfrm>
        </p:spPr>
        <p:txBody>
          <a:bodyPr anchor="ctr" anchorCtr="0"/>
          <a:lstStyle>
            <a:lvl1pPr>
              <a:lnSpc>
                <a:spcPts val="5000"/>
              </a:lnSpc>
              <a:defRPr sz="50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43CD64-1628-65FA-D967-4DFA9EF693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7" t="27376" r="10432" b="26773"/>
          <a:stretch/>
        </p:blipFill>
        <p:spPr bwMode="auto">
          <a:xfrm>
            <a:off x="786020" y="449146"/>
            <a:ext cx="3027215" cy="6586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1748B71-14EC-70A3-F43D-7D0BC9F218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86511" y="6259585"/>
            <a:ext cx="719824" cy="31074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lang="en-AU" sz="1000" b="1" smtClean="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AU" sz="1200">
                <a:solidFill>
                  <a:schemeClr val="bg2"/>
                </a:solidFill>
              </a:rPr>
              <a:t>(</a:t>
            </a:r>
            <a:fld id="{29D5CE74-914C-4689-99FC-1AEF49CE2B47}" type="slidenum">
              <a:rPr smtClean="0"/>
              <a:pPr/>
              <a:t>‹#›</a:t>
            </a:fld>
            <a:r>
              <a:rPr sz="1200">
                <a:solidFill>
                  <a:schemeClr val="bg2"/>
                </a:solidFill>
              </a:rPr>
              <a:t>)</a:t>
            </a:r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A7280FB5-9001-67D1-C2CE-6EE80739D3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85527" y="6264315"/>
            <a:ext cx="4220946" cy="31074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 b="1">
                <a:solidFill>
                  <a:schemeClr val="bg2"/>
                </a:solidFill>
              </a:defRPr>
            </a:lvl1pPr>
          </a:lstStyle>
          <a:p>
            <a:r>
              <a:rPr lang="en-AU"/>
              <a:t>resolve.edu.au</a:t>
            </a:r>
          </a:p>
        </p:txBody>
      </p:sp>
      <p:pic>
        <p:nvPicPr>
          <p:cNvPr id="6" name="Graphic 3">
            <a:extLst>
              <a:ext uri="{FF2B5EF4-FFF2-40B4-BE49-F238E27FC236}">
                <a16:creationId xmlns:a16="http://schemas.microsoft.com/office/drawing/2014/main" id="{B9217EA5-C06B-132D-DDC4-E68E975E456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5666" y="6264315"/>
            <a:ext cx="886643" cy="310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4138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_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269A917-35EB-C0C2-87CF-A94D434BD58C}"/>
              </a:ext>
            </a:extLst>
          </p:cNvPr>
          <p:cNvSpPr/>
          <p:nvPr userDrawn="1"/>
        </p:nvSpPr>
        <p:spPr>
          <a:xfrm>
            <a:off x="1" y="1628800"/>
            <a:ext cx="12191999" cy="52291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428A07-C4C1-30A7-8E94-96BA6D0D0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020" y="2928230"/>
            <a:ext cx="8865375" cy="1001540"/>
          </a:xfrm>
        </p:spPr>
        <p:txBody>
          <a:bodyPr anchor="ctr" anchorCtr="0"/>
          <a:lstStyle>
            <a:lvl1pPr>
              <a:lnSpc>
                <a:spcPts val="5000"/>
              </a:lnSpc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43CD64-1628-65FA-D967-4DFA9EF693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7" t="27376" r="10432" b="26773"/>
          <a:stretch/>
        </p:blipFill>
        <p:spPr bwMode="auto">
          <a:xfrm>
            <a:off x="786020" y="449146"/>
            <a:ext cx="3027215" cy="6586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1748B71-14EC-70A3-F43D-7D0BC9F218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86511" y="6259585"/>
            <a:ext cx="719824" cy="31074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lang="en-AU" sz="1000" b="1" smtClean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AU" sz="1200"/>
              <a:t>(</a:t>
            </a:r>
            <a:fld id="{29D5CE74-914C-4689-99FC-1AEF49CE2B47}" type="slidenum">
              <a:rPr smtClean="0"/>
              <a:pPr/>
              <a:t>‹#›</a:t>
            </a:fld>
            <a:r>
              <a:rPr sz="1200"/>
              <a:t>)</a:t>
            </a:r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A7280FB5-9001-67D1-C2CE-6EE80739D3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85527" y="6264315"/>
            <a:ext cx="4220946" cy="31074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 b="1">
                <a:solidFill>
                  <a:schemeClr val="bg1"/>
                </a:solidFill>
              </a:defRPr>
            </a:lvl1pPr>
          </a:lstStyle>
          <a:p>
            <a:r>
              <a:rPr lang="en-AU"/>
              <a:t>resolve.edu.au</a:t>
            </a:r>
          </a:p>
        </p:txBody>
      </p:sp>
      <p:pic>
        <p:nvPicPr>
          <p:cNvPr id="6" name="Graphic 3">
            <a:extLst>
              <a:ext uri="{FF2B5EF4-FFF2-40B4-BE49-F238E27FC236}">
                <a16:creationId xmlns:a16="http://schemas.microsoft.com/office/drawing/2014/main" id="{B9217EA5-C06B-132D-DDC4-E68E975E456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5666" y="6264315"/>
            <a:ext cx="886643" cy="310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1500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_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269A917-35EB-C0C2-87CF-A94D434BD58C}"/>
              </a:ext>
            </a:extLst>
          </p:cNvPr>
          <p:cNvSpPr/>
          <p:nvPr userDrawn="1"/>
        </p:nvSpPr>
        <p:spPr>
          <a:xfrm>
            <a:off x="1" y="2303875"/>
            <a:ext cx="12191999" cy="2250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428A07-C4C1-30A7-8E94-96BA6D0D0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020" y="2928230"/>
            <a:ext cx="8865375" cy="1001540"/>
          </a:xfrm>
        </p:spPr>
        <p:txBody>
          <a:bodyPr anchor="ctr" anchorCtr="0"/>
          <a:lstStyle>
            <a:lvl1pPr>
              <a:lnSpc>
                <a:spcPts val="5000"/>
              </a:lnSpc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43CD64-1628-65FA-D967-4DFA9EF693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7" t="27376" r="10432" b="26773"/>
          <a:stretch/>
        </p:blipFill>
        <p:spPr bwMode="auto">
          <a:xfrm>
            <a:off x="786020" y="449146"/>
            <a:ext cx="3027215" cy="6586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1748B71-14EC-70A3-F43D-7D0BC9F218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86511" y="6259585"/>
            <a:ext cx="719824" cy="31074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lang="en-AU" sz="1000" b="1" smtClean="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AU" sz="1200"/>
              <a:t>(</a:t>
            </a:r>
            <a:fld id="{29D5CE74-914C-4689-99FC-1AEF49CE2B47}" type="slidenum">
              <a:rPr smtClean="0"/>
              <a:pPr/>
              <a:t>‹#›</a:t>
            </a:fld>
            <a:r>
              <a:rPr sz="1200"/>
              <a:t>)</a:t>
            </a:r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A7280FB5-9001-67D1-C2CE-6EE80739D3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85527" y="6264315"/>
            <a:ext cx="4220946" cy="31074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 b="1">
                <a:solidFill>
                  <a:schemeClr val="bg2"/>
                </a:solidFill>
              </a:defRPr>
            </a:lvl1pPr>
          </a:lstStyle>
          <a:p>
            <a:r>
              <a:rPr lang="en-AU"/>
              <a:t>resolve.edu.au</a:t>
            </a:r>
          </a:p>
        </p:txBody>
      </p:sp>
      <p:pic>
        <p:nvPicPr>
          <p:cNvPr id="6" name="Graphic 3">
            <a:extLst>
              <a:ext uri="{FF2B5EF4-FFF2-40B4-BE49-F238E27FC236}">
                <a16:creationId xmlns:a16="http://schemas.microsoft.com/office/drawing/2014/main" id="{B9217EA5-C06B-132D-DDC4-E68E975E456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5666" y="6264315"/>
            <a:ext cx="886643" cy="310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6618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FF4AC8-12B8-0E66-F8D6-2EA109245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noProof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2A1B74A-3EE4-0F1C-F078-00122E08DCE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89936" y="1691999"/>
            <a:ext cx="10616398" cy="3852000"/>
          </a:xfrm>
        </p:spPr>
        <p:txBody>
          <a:bodyPr/>
          <a:lstStyle>
            <a:lvl1pPr>
              <a:spcAft>
                <a:spcPts val="800"/>
              </a:spcAft>
              <a:defRPr/>
            </a:lvl1pPr>
            <a:lvl2pPr>
              <a:spcAft>
                <a:spcPts val="800"/>
              </a:spcAft>
              <a:defRPr/>
            </a:lvl2pPr>
            <a:lvl3pPr>
              <a:spcAft>
                <a:spcPts val="800"/>
              </a:spcAft>
              <a:defRPr/>
            </a:lvl3pPr>
            <a:lvl4pPr>
              <a:spcAft>
                <a:spcPts val="800"/>
              </a:spcAft>
              <a:defRPr/>
            </a:lvl4pPr>
            <a:lvl5pPr>
              <a:spcAft>
                <a:spcPts val="800"/>
              </a:spcAft>
              <a:defRPr/>
            </a:lvl5pPr>
            <a:lvl6pPr>
              <a:spcAft>
                <a:spcPts val="800"/>
              </a:spcAft>
              <a:defRPr/>
            </a:lvl6pPr>
            <a:lvl7pPr>
              <a:spcAft>
                <a:spcPts val="800"/>
              </a:spcAft>
              <a:defRPr/>
            </a:lvl7pPr>
            <a:lvl8pPr>
              <a:spcAft>
                <a:spcPts val="800"/>
              </a:spcAft>
              <a:defRPr/>
            </a:lvl8pPr>
            <a:lvl9pPr>
              <a:spcAft>
                <a:spcPts val="800"/>
              </a:spcAft>
              <a:defRPr/>
            </a:lvl9pPr>
          </a:lstStyle>
          <a:p>
            <a:pPr lvl="0"/>
            <a:r>
              <a:rPr lang="en-AU" noProof="0"/>
              <a:t>Use the increase/decrease list level buttons to change styles</a:t>
            </a:r>
          </a:p>
          <a:p>
            <a:pPr lvl="1"/>
            <a:r>
              <a:rPr lang="en-AU" noProof="0"/>
              <a:t>Second level</a:t>
            </a:r>
          </a:p>
          <a:p>
            <a:pPr lvl="2"/>
            <a:r>
              <a:rPr lang="en-AU" noProof="0"/>
              <a:t>Third level</a:t>
            </a:r>
          </a:p>
          <a:p>
            <a:pPr lvl="3"/>
            <a:r>
              <a:rPr lang="en-AU" noProof="0"/>
              <a:t>Fourth level</a:t>
            </a:r>
          </a:p>
          <a:p>
            <a:pPr lvl="4"/>
            <a:r>
              <a:rPr lang="en-AU" noProof="0"/>
              <a:t>Fifth level</a:t>
            </a:r>
          </a:p>
          <a:p>
            <a:pPr lvl="5"/>
            <a:r>
              <a:rPr lang="en-AU" noProof="0"/>
              <a:t>Sixth level</a:t>
            </a:r>
          </a:p>
          <a:p>
            <a:pPr lvl="6"/>
            <a:r>
              <a:rPr lang="en-AU" noProof="0"/>
              <a:t>Seventh level</a:t>
            </a:r>
          </a:p>
          <a:p>
            <a:pPr lvl="7"/>
            <a:r>
              <a:rPr lang="en-AU" noProof="0"/>
              <a:t>Eighth level</a:t>
            </a:r>
          </a:p>
          <a:p>
            <a:pPr lvl="8"/>
            <a:r>
              <a:rPr lang="en-AU" noProof="0"/>
              <a:t>Ninth level</a:t>
            </a:r>
          </a:p>
          <a:p>
            <a:pPr lvl="0"/>
            <a:endParaRPr lang="en-AU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E11957-4A74-A975-C0CA-8F433DBFEA94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AU"/>
              <a:t>resolve.edu.au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AD20DA-08D2-9936-734C-E40EFDEFB65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AU" sz="1200">
                <a:solidFill>
                  <a:schemeClr val="bg2"/>
                </a:solidFill>
              </a:rPr>
              <a:t>(</a:t>
            </a:r>
            <a:fld id="{29D5CE74-914C-4689-99FC-1AEF49CE2B47}" type="slidenum">
              <a:rPr smtClean="0"/>
              <a:pPr/>
              <a:t>‹#›</a:t>
            </a:fld>
            <a:r>
              <a:rPr sz="1200">
                <a:solidFill>
                  <a:schemeClr val="bg2"/>
                </a:solidFill>
              </a:rPr>
              <a:t>)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60F852D-26A0-288B-A086-36AFF6182DBC}"/>
              </a:ext>
            </a:extLst>
          </p:cNvPr>
          <p:cNvCxnSpPr>
            <a:cxnSpLocks/>
          </p:cNvCxnSpPr>
          <p:nvPr userDrawn="1"/>
        </p:nvCxnSpPr>
        <p:spPr>
          <a:xfrm>
            <a:off x="789935" y="1283948"/>
            <a:ext cx="1061640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00542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FF4AC8-12B8-0E66-F8D6-2EA109245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noProof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2A1B74A-3EE4-0F1C-F078-00122E08DCE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89936" y="1692000"/>
            <a:ext cx="5047200" cy="3852000"/>
          </a:xfrm>
        </p:spPr>
        <p:txBody>
          <a:bodyPr/>
          <a:lstStyle/>
          <a:p>
            <a:pPr lvl="0"/>
            <a:r>
              <a:rPr lang="en-AU" noProof="0"/>
              <a:t>Use the increase/decrease list level buttons to change styles</a:t>
            </a:r>
          </a:p>
          <a:p>
            <a:pPr lvl="1"/>
            <a:r>
              <a:rPr lang="en-AU" noProof="0"/>
              <a:t>Second level</a:t>
            </a:r>
          </a:p>
          <a:p>
            <a:pPr lvl="2"/>
            <a:r>
              <a:rPr lang="en-AU" noProof="0"/>
              <a:t>Third level</a:t>
            </a:r>
          </a:p>
          <a:p>
            <a:pPr lvl="3"/>
            <a:r>
              <a:rPr lang="en-AU" noProof="0"/>
              <a:t>Fourth level</a:t>
            </a:r>
          </a:p>
          <a:p>
            <a:pPr lvl="4"/>
            <a:r>
              <a:rPr lang="en-AU" noProof="0"/>
              <a:t>Fifth level</a:t>
            </a:r>
          </a:p>
          <a:p>
            <a:pPr lvl="5"/>
            <a:r>
              <a:rPr lang="en-AU" noProof="0"/>
              <a:t>Sixth level</a:t>
            </a:r>
          </a:p>
          <a:p>
            <a:pPr lvl="6"/>
            <a:r>
              <a:rPr lang="en-AU" noProof="0"/>
              <a:t>Seventh level</a:t>
            </a:r>
          </a:p>
          <a:p>
            <a:pPr lvl="7"/>
            <a:r>
              <a:rPr lang="en-AU" noProof="0"/>
              <a:t>Eighth level</a:t>
            </a:r>
          </a:p>
          <a:p>
            <a:pPr lvl="8"/>
            <a:r>
              <a:rPr lang="en-AU" noProof="0"/>
              <a:t>Ninth level</a:t>
            </a:r>
          </a:p>
          <a:p>
            <a:pPr lvl="0"/>
            <a:endParaRPr lang="en-AU" noProof="0"/>
          </a:p>
        </p:txBody>
      </p:sp>
      <p:sp>
        <p:nvSpPr>
          <p:cNvPr id="3" name="Content Placeholder 7">
            <a:extLst>
              <a:ext uri="{FF2B5EF4-FFF2-40B4-BE49-F238E27FC236}">
                <a16:creationId xmlns:a16="http://schemas.microsoft.com/office/drawing/2014/main" id="{6F975B4C-BAF5-E2EB-F9CA-8571039BF376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359135" y="1692000"/>
            <a:ext cx="5047200" cy="3852000"/>
          </a:xfrm>
        </p:spPr>
        <p:txBody>
          <a:bodyPr/>
          <a:lstStyle/>
          <a:p>
            <a:pPr lvl="0"/>
            <a:r>
              <a:rPr lang="en-AU" noProof="0"/>
              <a:t>Use the increase/decrease list level buttons to change styles</a:t>
            </a:r>
          </a:p>
          <a:p>
            <a:pPr lvl="1"/>
            <a:r>
              <a:rPr lang="en-AU" noProof="0"/>
              <a:t>Second level</a:t>
            </a:r>
          </a:p>
          <a:p>
            <a:pPr lvl="2"/>
            <a:r>
              <a:rPr lang="en-AU" noProof="0"/>
              <a:t>Third level</a:t>
            </a:r>
          </a:p>
          <a:p>
            <a:pPr lvl="3"/>
            <a:r>
              <a:rPr lang="en-AU" noProof="0"/>
              <a:t>Fourth level</a:t>
            </a:r>
          </a:p>
          <a:p>
            <a:pPr lvl="4"/>
            <a:r>
              <a:rPr lang="en-AU" noProof="0"/>
              <a:t>Fifth level</a:t>
            </a:r>
          </a:p>
          <a:p>
            <a:pPr lvl="5"/>
            <a:r>
              <a:rPr lang="en-AU" noProof="0"/>
              <a:t>Sixth level</a:t>
            </a:r>
          </a:p>
          <a:p>
            <a:pPr lvl="6"/>
            <a:r>
              <a:rPr lang="en-AU" noProof="0"/>
              <a:t>Seventh level</a:t>
            </a:r>
          </a:p>
          <a:p>
            <a:pPr lvl="7"/>
            <a:r>
              <a:rPr lang="en-AU" noProof="0"/>
              <a:t>Eighth level</a:t>
            </a:r>
          </a:p>
          <a:p>
            <a:pPr lvl="8"/>
            <a:r>
              <a:rPr lang="en-AU" noProof="0"/>
              <a:t>Ninth level</a:t>
            </a:r>
          </a:p>
          <a:p>
            <a:pPr lvl="0"/>
            <a:endParaRPr lang="en-AU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0A3734-3014-C979-22C7-AD2EFFBC081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AU"/>
              <a:t>resolve.edu.au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925235-F086-DE87-717A-33956E1A76D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AU" sz="1200">
                <a:solidFill>
                  <a:schemeClr val="bg2"/>
                </a:solidFill>
              </a:rPr>
              <a:t>(</a:t>
            </a:r>
            <a:fld id="{29D5CE74-914C-4689-99FC-1AEF49CE2B47}" type="slidenum">
              <a:rPr smtClean="0"/>
              <a:pPr/>
              <a:t>‹#›</a:t>
            </a:fld>
            <a:r>
              <a:rPr sz="1200">
                <a:solidFill>
                  <a:schemeClr val="bg2"/>
                </a:solidFill>
              </a:rPr>
              <a:t>)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6D4565F-4100-A6E8-C161-9A32892BCCFB}"/>
              </a:ext>
            </a:extLst>
          </p:cNvPr>
          <p:cNvCxnSpPr>
            <a:cxnSpLocks/>
          </p:cNvCxnSpPr>
          <p:nvPr userDrawn="1"/>
        </p:nvCxnSpPr>
        <p:spPr>
          <a:xfrm>
            <a:off x="789935" y="1283948"/>
            <a:ext cx="1061640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72099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FF4AC8-12B8-0E66-F8D6-2EA109245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noProof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2A1B74A-3EE4-0F1C-F078-00122E08DCE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89936" y="1692000"/>
            <a:ext cx="5047200" cy="3852000"/>
          </a:xfrm>
        </p:spPr>
        <p:txBody>
          <a:bodyPr/>
          <a:lstStyle/>
          <a:p>
            <a:pPr lvl="0"/>
            <a:r>
              <a:rPr lang="en-AU" noProof="0"/>
              <a:t>Use the increase/decrease list level buttons to change styles</a:t>
            </a:r>
          </a:p>
          <a:p>
            <a:pPr lvl="1"/>
            <a:r>
              <a:rPr lang="en-AU" noProof="0"/>
              <a:t>Second level</a:t>
            </a:r>
          </a:p>
          <a:p>
            <a:pPr lvl="2"/>
            <a:r>
              <a:rPr lang="en-AU" noProof="0"/>
              <a:t>Third level</a:t>
            </a:r>
          </a:p>
          <a:p>
            <a:pPr lvl="3"/>
            <a:r>
              <a:rPr lang="en-AU" noProof="0"/>
              <a:t>Fourth level</a:t>
            </a:r>
          </a:p>
          <a:p>
            <a:pPr lvl="4"/>
            <a:r>
              <a:rPr lang="en-AU" noProof="0"/>
              <a:t>Fifth level</a:t>
            </a:r>
          </a:p>
          <a:p>
            <a:pPr lvl="5"/>
            <a:r>
              <a:rPr lang="en-AU" noProof="0"/>
              <a:t>Sixth level</a:t>
            </a:r>
          </a:p>
          <a:p>
            <a:pPr lvl="6"/>
            <a:r>
              <a:rPr lang="en-AU" noProof="0"/>
              <a:t>Seventh level</a:t>
            </a:r>
          </a:p>
          <a:p>
            <a:pPr lvl="7"/>
            <a:r>
              <a:rPr lang="en-AU" noProof="0"/>
              <a:t>Eighth level</a:t>
            </a:r>
          </a:p>
          <a:p>
            <a:pPr lvl="8"/>
            <a:r>
              <a:rPr lang="en-AU" noProof="0"/>
              <a:t>Ninth level</a:t>
            </a:r>
          </a:p>
          <a:p>
            <a:pPr lvl="0"/>
            <a:endParaRPr lang="en-AU" noProof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EC2DFFF-BC30-7588-CBE4-CEA369C56BF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359135" y="1692000"/>
            <a:ext cx="5047200" cy="38520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AU"/>
              <a:t>Click icon to insert Picture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81D7A9-DFD9-E529-87FA-1C22B34E4663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AU"/>
              <a:t>resolve.edu.au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35C08D-0CE6-7222-C6B8-13D7E56C5A3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AU" sz="1200">
                <a:solidFill>
                  <a:schemeClr val="bg2"/>
                </a:solidFill>
              </a:rPr>
              <a:t>(</a:t>
            </a:r>
            <a:fld id="{29D5CE74-914C-4689-99FC-1AEF49CE2B47}" type="slidenum">
              <a:rPr smtClean="0"/>
              <a:pPr/>
              <a:t>‹#›</a:t>
            </a:fld>
            <a:r>
              <a:rPr sz="1200">
                <a:solidFill>
                  <a:schemeClr val="bg2"/>
                </a:solidFill>
              </a:rPr>
              <a:t>)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FAE1D76-1E3E-5A7E-9259-734BFE6090F4}"/>
              </a:ext>
            </a:extLst>
          </p:cNvPr>
          <p:cNvCxnSpPr>
            <a:cxnSpLocks/>
          </p:cNvCxnSpPr>
          <p:nvPr userDrawn="1"/>
        </p:nvCxnSpPr>
        <p:spPr>
          <a:xfrm>
            <a:off x="789935" y="1283948"/>
            <a:ext cx="1061640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59228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sv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89935" y="711261"/>
            <a:ext cx="10616400" cy="53154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AU" noProof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9935" y="1692000"/>
            <a:ext cx="10616400" cy="3852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AU" noProof="0"/>
              <a:t>Use the increase/decrease list level buttons to change styles</a:t>
            </a:r>
          </a:p>
          <a:p>
            <a:pPr lvl="1"/>
            <a:r>
              <a:rPr lang="en-AU" noProof="0"/>
              <a:t>Second level</a:t>
            </a:r>
          </a:p>
          <a:p>
            <a:pPr lvl="2"/>
            <a:r>
              <a:rPr lang="en-AU" noProof="0"/>
              <a:t>Third level</a:t>
            </a:r>
          </a:p>
          <a:p>
            <a:pPr lvl="3"/>
            <a:r>
              <a:rPr lang="en-AU" noProof="0"/>
              <a:t>Fourth level</a:t>
            </a:r>
          </a:p>
          <a:p>
            <a:pPr lvl="4"/>
            <a:r>
              <a:rPr lang="en-AU" noProof="0"/>
              <a:t>Fifth level</a:t>
            </a:r>
          </a:p>
          <a:p>
            <a:pPr lvl="5"/>
            <a:r>
              <a:rPr lang="en-AU" noProof="0"/>
              <a:t>Sixth level</a:t>
            </a:r>
          </a:p>
          <a:p>
            <a:pPr lvl="6"/>
            <a:r>
              <a:rPr lang="en-AU" noProof="0"/>
              <a:t>Seventh level</a:t>
            </a:r>
          </a:p>
          <a:p>
            <a:pPr lvl="7"/>
            <a:r>
              <a:rPr lang="en-AU" noProof="0"/>
              <a:t>Eighth level</a:t>
            </a:r>
          </a:p>
          <a:p>
            <a:pPr lvl="8"/>
            <a:r>
              <a:rPr lang="en-AU" noProof="0"/>
              <a:t>Ninth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86511" y="6259585"/>
            <a:ext cx="719824" cy="31074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lang="en-AU" sz="1000" b="1" smtClean="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AU" sz="1200">
                <a:solidFill>
                  <a:schemeClr val="bg2"/>
                </a:solidFill>
              </a:rPr>
              <a:t>(</a:t>
            </a:r>
            <a:fld id="{29D5CE74-914C-4689-99FC-1AEF49CE2B47}" type="slidenum">
              <a:rPr smtClean="0"/>
              <a:pPr/>
              <a:t>‹#›</a:t>
            </a:fld>
            <a:r>
              <a:rPr sz="1200">
                <a:solidFill>
                  <a:schemeClr val="bg2"/>
                </a:solidFill>
              </a:rPr>
              <a:t>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79F384-E22A-4C04-2D3F-76823C0401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85527" y="6264315"/>
            <a:ext cx="4220946" cy="31074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 b="1">
                <a:solidFill>
                  <a:schemeClr val="bg2"/>
                </a:solidFill>
              </a:defRPr>
            </a:lvl1pPr>
          </a:lstStyle>
          <a:p>
            <a:r>
              <a:rPr lang="en-AU"/>
              <a:t>resolve.edu.au</a:t>
            </a:r>
          </a:p>
        </p:txBody>
      </p:sp>
      <p:pic>
        <p:nvPicPr>
          <p:cNvPr id="5" name="Graphic 3">
            <a:extLst>
              <a:ext uri="{FF2B5EF4-FFF2-40B4-BE49-F238E27FC236}">
                <a16:creationId xmlns:a16="http://schemas.microsoft.com/office/drawing/2014/main" id="{D99D85C0-7AF8-386B-BFE0-F650B72ACC1B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85666" y="6264315"/>
            <a:ext cx="886643" cy="310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454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98" r:id="rId2"/>
    <p:sldLayoutId id="2147483693" r:id="rId3"/>
    <p:sldLayoutId id="2147483696" r:id="rId4"/>
    <p:sldLayoutId id="2147483697" r:id="rId5"/>
    <p:sldLayoutId id="2147483699" r:id="rId6"/>
    <p:sldLayoutId id="2147483650" r:id="rId7"/>
    <p:sldLayoutId id="2147483662" r:id="rId8"/>
    <p:sldLayoutId id="2147483663" r:id="rId9"/>
    <p:sldLayoutId id="2147483665" r:id="rId10"/>
    <p:sldLayoutId id="2147483700" r:id="rId11"/>
    <p:sldLayoutId id="2147483694" r:id="rId12"/>
    <p:sldLayoutId id="2147483687" r:id="rId13"/>
    <p:sldLayoutId id="2147483655" r:id="rId14"/>
  </p:sldLayoutIdLst>
  <p:hf hdr="0"/>
  <p:txStyles>
    <p:titleStyle>
      <a:lvl1pPr algn="l" defTabSz="1218804" rtl="0" eaLnBrk="1" latinLnBrk="0" hangingPunct="1">
        <a:lnSpc>
          <a:spcPct val="100000"/>
        </a:lnSpc>
        <a:spcBef>
          <a:spcPct val="0"/>
        </a:spcBef>
        <a:buNone/>
        <a:defRPr sz="3200" b="1" kern="1200">
          <a:solidFill>
            <a:schemeClr val="bg2"/>
          </a:solidFill>
          <a:latin typeface="+mj-lt"/>
          <a:ea typeface="+mj-ea"/>
          <a:cs typeface="Arial" pitchFamily="34" charset="0"/>
        </a:defRPr>
      </a:lvl1pPr>
    </p:titleStyle>
    <p:bodyStyle>
      <a:lvl1pPr marL="0" indent="0" algn="l" defTabSz="1218804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itchFamily="34" charset="0"/>
        <a:buNone/>
        <a:defRPr sz="1600" b="1" kern="1200" baseline="0">
          <a:solidFill>
            <a:schemeClr val="tx1"/>
          </a:solidFill>
          <a:latin typeface="+mn-lt"/>
          <a:ea typeface="+mn-ea"/>
          <a:cs typeface="Arial" pitchFamily="34" charset="0"/>
        </a:defRPr>
      </a:lvl1pPr>
      <a:lvl2pPr marL="0" indent="0" algn="l" defTabSz="1218804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SzPct val="100000"/>
        <a:buFontTx/>
        <a:buNone/>
        <a:defRPr sz="1200" b="1" kern="1200">
          <a:solidFill>
            <a:schemeClr val="tx1"/>
          </a:solidFill>
          <a:latin typeface="+mn-lt"/>
          <a:ea typeface="+mn-ea"/>
          <a:cs typeface="Arial" pitchFamily="34" charset="0"/>
        </a:defRPr>
      </a:lvl2pPr>
      <a:lvl3pPr marL="0" indent="0" algn="l" defTabSz="1218804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SzPct val="100000"/>
        <a:buFontTx/>
        <a:buNone/>
        <a:defRPr sz="1000" b="0" kern="1200">
          <a:solidFill>
            <a:schemeClr val="tx1"/>
          </a:solidFill>
          <a:latin typeface="+mn-lt"/>
          <a:ea typeface="+mn-ea"/>
          <a:cs typeface="Arial" pitchFamily="34" charset="0"/>
        </a:defRPr>
      </a:lvl3pPr>
      <a:lvl4pPr marL="144000" indent="-144000" algn="l" defTabSz="1218804" rtl="0" eaLnBrk="1" latinLnBrk="0" hangingPunct="1">
        <a:lnSpc>
          <a:spcPts val="1200"/>
        </a:lnSpc>
        <a:spcBef>
          <a:spcPts val="0"/>
        </a:spcBef>
        <a:spcAft>
          <a:spcPts val="800"/>
        </a:spcAft>
        <a:buClr>
          <a:schemeClr val="tx1"/>
        </a:buClr>
        <a:buSzPct val="100000"/>
        <a:buFont typeface="Symbol" panose="05050102010706020507" pitchFamily="18" charset="2"/>
        <a:buChar char="·"/>
        <a:defRPr sz="1000" kern="1200">
          <a:solidFill>
            <a:schemeClr val="tx1"/>
          </a:solidFill>
          <a:latin typeface="+mn-lt"/>
          <a:ea typeface="+mn-ea"/>
          <a:cs typeface="Arial" pitchFamily="34" charset="0"/>
        </a:defRPr>
      </a:lvl4pPr>
      <a:lvl5pPr marL="288000" indent="-144000" algn="l" defTabSz="1218804" rtl="0" eaLnBrk="1" latinLnBrk="0" hangingPunct="1">
        <a:lnSpc>
          <a:spcPts val="1200"/>
        </a:lnSpc>
        <a:spcBef>
          <a:spcPts val="0"/>
        </a:spcBef>
        <a:spcAft>
          <a:spcPts val="800"/>
        </a:spcAft>
        <a:buClr>
          <a:schemeClr val="tx1"/>
        </a:buClr>
        <a:buSzPct val="100000"/>
        <a:buFont typeface="Calibri" panose="020F0502020204030204" pitchFamily="34" charset="0"/>
        <a:buChar char="–"/>
        <a:defRPr sz="1000" kern="1200" baseline="0">
          <a:solidFill>
            <a:schemeClr val="tx1"/>
          </a:solidFill>
          <a:latin typeface="+mn-lt"/>
          <a:ea typeface="+mn-ea"/>
          <a:cs typeface="Arial" pitchFamily="34" charset="0"/>
        </a:defRPr>
      </a:lvl5pPr>
      <a:lvl6pPr marL="432000" indent="-144000" algn="l" defTabSz="1218804" rtl="0" eaLnBrk="1" latinLnBrk="0" hangingPunct="1">
        <a:lnSpc>
          <a:spcPts val="1200"/>
        </a:lnSpc>
        <a:spcBef>
          <a:spcPts val="0"/>
        </a:spcBef>
        <a:spcAft>
          <a:spcPts val="800"/>
        </a:spcAft>
        <a:buClr>
          <a:schemeClr val="tx1"/>
        </a:buClr>
        <a:buSzPct val="100000"/>
        <a:buFont typeface="Calibri" panose="020F0502020204030204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Arial" pitchFamily="34" charset="0"/>
        </a:defRPr>
      </a:lvl6pPr>
      <a:lvl7pPr marL="576000" indent="-144000" algn="l" defTabSz="1218804" rtl="0" eaLnBrk="1" latinLnBrk="0" hangingPunct="1">
        <a:lnSpc>
          <a:spcPts val="1200"/>
        </a:lnSpc>
        <a:spcBef>
          <a:spcPts val="0"/>
        </a:spcBef>
        <a:spcAft>
          <a:spcPts val="800"/>
        </a:spcAft>
        <a:buClr>
          <a:schemeClr val="tx1"/>
        </a:buClr>
        <a:buSzPct val="100000"/>
        <a:buFont typeface="Calibri" panose="020F0502020204030204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Arial" pitchFamily="34" charset="0"/>
        </a:defRPr>
      </a:lvl7pPr>
      <a:lvl8pPr marL="720000" indent="-144000" algn="l" defTabSz="1218804" rtl="0" eaLnBrk="1" latinLnBrk="0" hangingPunct="1">
        <a:lnSpc>
          <a:spcPts val="1200"/>
        </a:lnSpc>
        <a:spcBef>
          <a:spcPts val="0"/>
        </a:spcBef>
        <a:spcAft>
          <a:spcPts val="800"/>
        </a:spcAft>
        <a:buClr>
          <a:schemeClr val="tx1"/>
        </a:buClr>
        <a:buSzPct val="100000"/>
        <a:buFont typeface="Calibri" panose="020F0502020204030204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Arial" pitchFamily="34" charset="0"/>
        </a:defRPr>
      </a:lvl8pPr>
      <a:lvl9pPr marL="864000" indent="-144000" algn="l" defTabSz="1218804" rtl="0" eaLnBrk="1" latinLnBrk="0" hangingPunct="1">
        <a:lnSpc>
          <a:spcPts val="1200"/>
        </a:lnSpc>
        <a:spcBef>
          <a:spcPts val="0"/>
        </a:spcBef>
        <a:spcAft>
          <a:spcPts val="800"/>
        </a:spcAft>
        <a:buClr>
          <a:schemeClr val="tx1"/>
        </a:buClr>
        <a:buSzPct val="100000"/>
        <a:buFont typeface="Calibri" panose="020F0502020204030204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Arial" pitchFamily="34" charset="0"/>
        </a:defRPr>
      </a:lvl9pPr>
    </p:bodyStyle>
    <p:otherStyle>
      <a:defPPr>
        <a:defRPr lang="en-US"/>
      </a:defPPr>
      <a:lvl1pPr marL="0" algn="l" defTabSz="121880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02" algn="l" defTabSz="121880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804" algn="l" defTabSz="1218804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206" algn="l" defTabSz="1218804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608" algn="l" defTabSz="1218804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009" algn="l" defTabSz="1218804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411" algn="l" defTabSz="1218804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813" algn="l" defTabSz="1218804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215" algn="l" defTabSz="1218804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svg"/><Relationship Id="rId7" Type="http://schemas.openxmlformats.org/officeDocument/2006/relationships/image" Target="../media/image29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3.svg"/><Relationship Id="rId5" Type="http://schemas.openxmlformats.org/officeDocument/2006/relationships/image" Target="../media/image27.sv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sv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4.bin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Relationship Id="rId6" Type="http://schemas.openxmlformats.org/officeDocument/2006/relationships/oleObject" Target="../embeddings/oleObject3.bin"/><Relationship Id="rId11" Type="http://schemas.openxmlformats.org/officeDocument/2006/relationships/oleObject" Target="../embeddings/oleObject8.bin"/><Relationship Id="rId5" Type="http://schemas.openxmlformats.org/officeDocument/2006/relationships/oleObject" Target="../embeddings/oleObject2.bin"/><Relationship Id="rId10" Type="http://schemas.openxmlformats.org/officeDocument/2006/relationships/oleObject" Target="../embeddings/oleObject7.bin"/><Relationship Id="rId4" Type="http://schemas.openxmlformats.org/officeDocument/2006/relationships/image" Target="../media/image36.emf"/><Relationship Id="rId9" Type="http://schemas.openxmlformats.org/officeDocument/2006/relationships/oleObject" Target="../embeddings/oleObject6.bin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4.bin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Relationship Id="rId6" Type="http://schemas.openxmlformats.org/officeDocument/2006/relationships/oleObject" Target="../embeddings/oleObject3.bin"/><Relationship Id="rId11" Type="http://schemas.openxmlformats.org/officeDocument/2006/relationships/oleObject" Target="../embeddings/oleObject8.bin"/><Relationship Id="rId5" Type="http://schemas.openxmlformats.org/officeDocument/2006/relationships/oleObject" Target="../embeddings/oleObject2.bin"/><Relationship Id="rId10" Type="http://schemas.openxmlformats.org/officeDocument/2006/relationships/oleObject" Target="../embeddings/oleObject7.bin"/><Relationship Id="rId4" Type="http://schemas.openxmlformats.org/officeDocument/2006/relationships/image" Target="../media/image36.emf"/><Relationship Id="rId9" Type="http://schemas.openxmlformats.org/officeDocument/2006/relationships/oleObject" Target="../embeddings/oleObject6.bin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.bin"/><Relationship Id="rId13" Type="http://schemas.openxmlformats.org/officeDocument/2006/relationships/oleObject" Target="../embeddings/oleObject17.bin"/><Relationship Id="rId3" Type="http://schemas.openxmlformats.org/officeDocument/2006/relationships/oleObject" Target="../embeddings/oleObject9.bin"/><Relationship Id="rId7" Type="http://schemas.openxmlformats.org/officeDocument/2006/relationships/oleObject" Target="../embeddings/oleObject12.bin"/><Relationship Id="rId12" Type="http://schemas.openxmlformats.org/officeDocument/2006/relationships/oleObject" Target="../embeddings/oleObject16.bin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4.xml"/><Relationship Id="rId6" Type="http://schemas.openxmlformats.org/officeDocument/2006/relationships/oleObject" Target="../embeddings/oleObject11.bin"/><Relationship Id="rId11" Type="http://schemas.openxmlformats.org/officeDocument/2006/relationships/oleObject" Target="../embeddings/oleObject15.bin"/><Relationship Id="rId5" Type="http://schemas.openxmlformats.org/officeDocument/2006/relationships/oleObject" Target="../embeddings/oleObject10.bin"/><Relationship Id="rId15" Type="http://schemas.openxmlformats.org/officeDocument/2006/relationships/oleObject" Target="../embeddings/oleObject18.bin"/><Relationship Id="rId10" Type="http://schemas.openxmlformats.org/officeDocument/2006/relationships/oleObject" Target="../embeddings/oleObject14.bin"/><Relationship Id="rId4" Type="http://schemas.openxmlformats.org/officeDocument/2006/relationships/image" Target="../media/image39.emf"/><Relationship Id="rId9" Type="http://schemas.openxmlformats.org/officeDocument/2006/relationships/image" Target="../media/image40.emf"/><Relationship Id="rId14" Type="http://schemas.openxmlformats.org/officeDocument/2006/relationships/image" Target="../media/image41.e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.bin"/><Relationship Id="rId13" Type="http://schemas.openxmlformats.org/officeDocument/2006/relationships/oleObject" Target="../embeddings/oleObject17.bin"/><Relationship Id="rId3" Type="http://schemas.openxmlformats.org/officeDocument/2006/relationships/oleObject" Target="../embeddings/oleObject9.bin"/><Relationship Id="rId7" Type="http://schemas.openxmlformats.org/officeDocument/2006/relationships/oleObject" Target="../embeddings/oleObject12.bin"/><Relationship Id="rId12" Type="http://schemas.openxmlformats.org/officeDocument/2006/relationships/oleObject" Target="../embeddings/oleObject16.bin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4.xml"/><Relationship Id="rId6" Type="http://schemas.openxmlformats.org/officeDocument/2006/relationships/oleObject" Target="../embeddings/oleObject11.bin"/><Relationship Id="rId11" Type="http://schemas.openxmlformats.org/officeDocument/2006/relationships/oleObject" Target="../embeddings/oleObject15.bin"/><Relationship Id="rId5" Type="http://schemas.openxmlformats.org/officeDocument/2006/relationships/oleObject" Target="../embeddings/oleObject10.bin"/><Relationship Id="rId15" Type="http://schemas.openxmlformats.org/officeDocument/2006/relationships/oleObject" Target="../embeddings/oleObject18.bin"/><Relationship Id="rId10" Type="http://schemas.openxmlformats.org/officeDocument/2006/relationships/oleObject" Target="../embeddings/oleObject14.bin"/><Relationship Id="rId4" Type="http://schemas.openxmlformats.org/officeDocument/2006/relationships/image" Target="../media/image39.emf"/><Relationship Id="rId9" Type="http://schemas.openxmlformats.org/officeDocument/2006/relationships/image" Target="../media/image40.emf"/><Relationship Id="rId14" Type="http://schemas.openxmlformats.org/officeDocument/2006/relationships/image" Target="../media/image41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4.bin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Relationship Id="rId6" Type="http://schemas.openxmlformats.org/officeDocument/2006/relationships/oleObject" Target="../embeddings/oleObject3.bin"/><Relationship Id="rId11" Type="http://schemas.openxmlformats.org/officeDocument/2006/relationships/oleObject" Target="../embeddings/oleObject8.bin"/><Relationship Id="rId5" Type="http://schemas.openxmlformats.org/officeDocument/2006/relationships/oleObject" Target="../embeddings/oleObject2.bin"/><Relationship Id="rId10" Type="http://schemas.openxmlformats.org/officeDocument/2006/relationships/oleObject" Target="../embeddings/oleObject7.bin"/><Relationship Id="rId4" Type="http://schemas.openxmlformats.org/officeDocument/2006/relationships/image" Target="../media/image36.emf"/><Relationship Id="rId9" Type="http://schemas.openxmlformats.org/officeDocument/2006/relationships/oleObject" Target="../embeddings/oleObject6.bin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emf"/><Relationship Id="rId3" Type="http://schemas.openxmlformats.org/officeDocument/2006/relationships/oleObject" Target="../embeddings/oleObject19.bin"/><Relationship Id="rId7" Type="http://schemas.openxmlformats.org/officeDocument/2006/relationships/oleObject" Target="../embeddings/oleObject18.bin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0.emf"/><Relationship Id="rId5" Type="http://schemas.openxmlformats.org/officeDocument/2006/relationships/oleObject" Target="../embeddings/oleObject20.bin"/><Relationship Id="rId4" Type="http://schemas.openxmlformats.org/officeDocument/2006/relationships/image" Target="../media/image39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DA5346-6D1C-C289-4A0F-5EF93BD01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020" y="2753925"/>
            <a:ext cx="9630460" cy="742940"/>
          </a:xfrm>
        </p:spPr>
        <p:txBody>
          <a:bodyPr/>
          <a:lstStyle/>
          <a:p>
            <a:r>
              <a:rPr lang="en-AU" dirty="0"/>
              <a:t>Multiplication: Trays of Arrays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179B7F-AC8A-CE86-5D2F-FB419F6937E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>
                <a:solidFill>
                  <a:schemeClr val="bg2"/>
                </a:solidFill>
              </a:rPr>
              <a:t>(</a:t>
            </a:r>
            <a:r>
              <a:rPr lang="en-AU"/>
              <a:t>F4</a:t>
            </a:r>
            <a:r>
              <a:rPr lang="en-AU">
                <a:solidFill>
                  <a:schemeClr val="bg2"/>
                </a:solidFill>
              </a:rPr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09E4DB-88B8-7A5A-6FC5-CA6EDD27EE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AU">
                <a:solidFill>
                  <a:schemeClr val="bg2"/>
                </a:solidFill>
              </a:rPr>
              <a:t>(</a:t>
            </a:r>
            <a:fld id="{29D5CE74-914C-4689-99FC-1AEF49CE2B47}" type="slidenum">
              <a:rPr smtClean="0"/>
              <a:pPr/>
              <a:t>1</a:t>
            </a:fld>
            <a:r>
              <a:rPr>
                <a:solidFill>
                  <a:schemeClr val="bg2"/>
                </a:solidFill>
              </a:rPr>
              <a:t>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153EF5-5C5D-42EE-4E30-6B570F4E2C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AU"/>
              <a:t>resolve.edu.au</a:t>
            </a:r>
          </a:p>
        </p:txBody>
      </p:sp>
    </p:spTree>
    <p:extLst>
      <p:ext uri="{BB962C8B-B14F-4D97-AF65-F5344CB8AC3E}">
        <p14:creationId xmlns:p14="http://schemas.microsoft.com/office/powerpoint/2010/main" val="4378705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 baker in a bakery&#10;&#10;Description automatically generated">
            <a:extLst>
              <a:ext uri="{FF2B5EF4-FFF2-40B4-BE49-F238E27FC236}">
                <a16:creationId xmlns:a16="http://schemas.microsoft.com/office/drawing/2014/main" id="{9BF2E62A-116A-10DD-6E37-6B16652AFF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624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189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E729BFA-22FE-17CE-BBA7-BEEB15D4CC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28" y="2783505"/>
            <a:ext cx="12108744" cy="1290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5370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1B2B4A-4361-22CF-CFE2-9C1F65D84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020" y="2928230"/>
            <a:ext cx="9990500" cy="1001540"/>
          </a:xfrm>
        </p:spPr>
        <p:txBody>
          <a:bodyPr/>
          <a:lstStyle/>
          <a:p>
            <a:r>
              <a:rPr lang="en-AU" dirty="0"/>
              <a:t>Task 3 • How can I work it out?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1E7C3C2-479B-4383-483E-C04D8798F9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86511" y="6259585"/>
            <a:ext cx="719824" cy="310740"/>
          </a:xfrm>
        </p:spPr>
        <p:txBody>
          <a:bodyPr/>
          <a:lstStyle/>
          <a:p>
            <a:r>
              <a:rPr lang="en-AU">
                <a:solidFill>
                  <a:schemeClr val="bg2"/>
                </a:solidFill>
              </a:rPr>
              <a:t>(</a:t>
            </a:r>
            <a:fld id="{29D5CE74-914C-4689-99FC-1AEF49CE2B47}" type="slidenum">
              <a:rPr smtClean="0"/>
              <a:pPr/>
              <a:t>12</a:t>
            </a:fld>
            <a:r>
              <a:rPr>
                <a:solidFill>
                  <a:schemeClr val="bg2"/>
                </a:solidFill>
              </a:rPr>
              <a:t>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1714AA-5EAE-63DC-069D-5BBDA50A87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85527" y="6264315"/>
            <a:ext cx="4220946" cy="310740"/>
          </a:xfrm>
        </p:spPr>
        <p:txBody>
          <a:bodyPr/>
          <a:lstStyle/>
          <a:p>
            <a:r>
              <a:rPr lang="en-AU"/>
              <a:t>resolve.edu.au</a:t>
            </a:r>
          </a:p>
        </p:txBody>
      </p:sp>
    </p:spTree>
    <p:extLst>
      <p:ext uri="{BB962C8B-B14F-4D97-AF65-F5344CB8AC3E}">
        <p14:creationId xmlns:p14="http://schemas.microsoft.com/office/powerpoint/2010/main" val="4789283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84ADD-5103-3383-392D-D0DEA4376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Number string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9F464C-3D92-38C8-BCDE-580A3385A5E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360585" y="1552689"/>
            <a:ext cx="9045750" cy="5022366"/>
          </a:xfrm>
        </p:spPr>
        <p:txBody>
          <a:bodyPr/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AU" sz="3000" b="0">
                <a:latin typeface="Brix Sans Regular" panose="020B0500000000000000" pitchFamily="34" charset="0"/>
              </a:rPr>
              <a:t>2 x 6 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AU" sz="3000" b="0">
                <a:latin typeface="Brix Sans Regular" panose="020B0500000000000000" pitchFamily="34" charset="0"/>
              </a:rPr>
              <a:t>5 x 6 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AU" sz="3000" b="0">
                <a:latin typeface="Brix Sans Regular" panose="020B0500000000000000" pitchFamily="34" charset="0"/>
              </a:rPr>
              <a:t>7 x 6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AU" sz="3000" b="0">
                <a:latin typeface="Brix Sans Regular" panose="020B0500000000000000" pitchFamily="34" charset="0"/>
              </a:rPr>
              <a:t>10 x 6 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AU" sz="3000" b="0">
                <a:latin typeface="Brix Sans Regular" panose="020B0500000000000000" pitchFamily="34" charset="0"/>
              </a:rPr>
              <a:t>17 x 6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AU" sz="3000" b="0">
                <a:latin typeface="Brix Sans Regular" panose="020B0500000000000000" pitchFamily="34" charset="0"/>
              </a:rPr>
              <a:t>27 x 6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AU" sz="3000" b="0">
                <a:latin typeface="Brix Sans Regular" panose="020B0500000000000000" pitchFamily="34" charset="0"/>
              </a:rPr>
              <a:t>6 x 52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99530A-7078-B2E2-F3D4-EABEBD4B02E4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AU"/>
              <a:t>resolve.edu.au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7CCD65-7EDD-3B8E-8462-E19F53132EC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AU" sz="1200">
                <a:solidFill>
                  <a:schemeClr val="bg2"/>
                </a:solidFill>
              </a:rPr>
              <a:t>(</a:t>
            </a:r>
            <a:fld id="{29D5CE74-914C-4689-99FC-1AEF49CE2B47}" type="slidenum">
              <a:rPr smtClean="0"/>
              <a:pPr/>
              <a:t>13</a:t>
            </a:fld>
            <a:r>
              <a:rPr sz="1200">
                <a:solidFill>
                  <a:schemeClr val="bg2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917914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84ADD-5103-3383-392D-D0DEA4376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Number string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9F464C-3D92-38C8-BCDE-580A3385A5E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360585" y="1552689"/>
            <a:ext cx="9045750" cy="5022366"/>
          </a:xfrm>
        </p:spPr>
        <p:txBody>
          <a:bodyPr/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AU" sz="3000" b="0">
                <a:latin typeface="Brix Sans Regular" panose="020B0500000000000000" pitchFamily="34" charset="0"/>
              </a:rPr>
              <a:t>9 x 10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AU" sz="3000" b="0">
                <a:latin typeface="Brix Sans Regular" panose="020B0500000000000000" pitchFamily="34" charset="0"/>
              </a:rPr>
              <a:t>9 x 9  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AU" sz="3000" b="0">
                <a:latin typeface="Brix Sans Regular" panose="020B0500000000000000" pitchFamily="34" charset="0"/>
              </a:rPr>
              <a:t>9 x 11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AU" sz="3000" b="0">
                <a:latin typeface="Brix Sans Regular" panose="020B0500000000000000" pitchFamily="34" charset="0"/>
              </a:rPr>
              <a:t>9 x 3 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AU" sz="3000" b="0">
                <a:latin typeface="Brix Sans Regular" panose="020B0500000000000000" pitchFamily="34" charset="0"/>
              </a:rPr>
              <a:t>9 x 13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AU" sz="3000" b="0">
                <a:latin typeface="Brix Sans Regular" panose="020B0500000000000000" pitchFamily="34" charset="0"/>
              </a:rPr>
              <a:t>9 x 15 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AU" sz="3000" b="0">
                <a:latin typeface="Brix Sans Regular" panose="020B0500000000000000" pitchFamily="34" charset="0"/>
              </a:rPr>
              <a:t>23 x 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99530A-7078-B2E2-F3D4-EABEBD4B02E4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AU"/>
              <a:t>resolve.edu.au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7CCD65-7EDD-3B8E-8462-E19F53132EC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AU" sz="1200">
                <a:solidFill>
                  <a:schemeClr val="bg2"/>
                </a:solidFill>
              </a:rPr>
              <a:t>(</a:t>
            </a:r>
            <a:fld id="{29D5CE74-914C-4689-99FC-1AEF49CE2B47}" type="slidenum">
              <a:rPr smtClean="0"/>
              <a:pPr/>
              <a:t>14</a:t>
            </a:fld>
            <a:r>
              <a:rPr sz="1200">
                <a:solidFill>
                  <a:schemeClr val="bg2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300109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84ADD-5103-3383-392D-D0DEA4376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>
                <a:latin typeface="Brix Sans Light" panose="020B0300000000000000" pitchFamily="34" charset="0"/>
              </a:rPr>
              <a:t>We know how to multiply by 2, 3, 5 and 10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99530A-7078-B2E2-F3D4-EABEBD4B02E4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AU"/>
              <a:t>resolve.edu.au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7CCD65-7EDD-3B8E-8462-E19F53132EC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AU" sz="1200">
                <a:solidFill>
                  <a:schemeClr val="bg2"/>
                </a:solidFill>
              </a:rPr>
              <a:t>(</a:t>
            </a:r>
            <a:fld id="{29D5CE74-914C-4689-99FC-1AEF49CE2B47}" type="slidenum">
              <a:rPr smtClean="0"/>
              <a:pPr/>
              <a:t>15</a:t>
            </a:fld>
            <a:r>
              <a:rPr sz="1200">
                <a:solidFill>
                  <a:schemeClr val="bg2"/>
                </a:solidFill>
              </a:rPr>
              <a:t>)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630B5B98-1C7D-0581-939F-CCD7535085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50350" y="3451026"/>
            <a:ext cx="1547688" cy="2110483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2AF6D942-B296-880A-CAE3-7C9932B2BE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2944" y="3911750"/>
            <a:ext cx="1913504" cy="2096413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4981FD9D-9AF8-0EA9-AD40-7F5B791781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035660" y="3368977"/>
            <a:ext cx="1547687" cy="2194902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D0F86D11-4E0A-3FE5-4382-5D56B81BC5A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322156" y="3914737"/>
            <a:ext cx="1547688" cy="2124553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9709F029-D645-D248-CB3F-EAB4B01903E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577250" y="3911750"/>
            <a:ext cx="1829085" cy="2124553"/>
          </a:xfrm>
          <a:prstGeom prst="rect">
            <a:avLst/>
          </a:prstGeom>
        </p:spPr>
      </p:pic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7CD29DF5-4EC5-5413-27A1-B2468DF7DFBF}"/>
              </a:ext>
            </a:extLst>
          </p:cNvPr>
          <p:cNvSpPr/>
          <p:nvPr/>
        </p:nvSpPr>
        <p:spPr>
          <a:xfrm>
            <a:off x="642945" y="2228754"/>
            <a:ext cx="1913503" cy="1305145"/>
          </a:xfrm>
          <a:prstGeom prst="wedgeRoundRectCallout">
            <a:avLst>
              <a:gd name="adj1" fmla="val -18842"/>
              <a:gd name="adj2" fmla="val 74177"/>
              <a:gd name="adj3" fmla="val 16667"/>
            </a:avLst>
          </a:prstGeom>
          <a:solidFill>
            <a:srgbClr val="E6E6E6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AU" sz="2400">
                <a:solidFill>
                  <a:schemeClr val="accent5"/>
                </a:solidFill>
                <a:latin typeface="Brix Sans Light" panose="020B0300000000000000" pitchFamily="34" charset="0"/>
              </a:rPr>
              <a:t>How could I work out </a:t>
            </a:r>
          </a:p>
          <a:p>
            <a:pPr algn="ctr"/>
            <a:r>
              <a:rPr lang="en-AU" sz="2400">
                <a:solidFill>
                  <a:schemeClr val="accent5"/>
                </a:solidFill>
                <a:latin typeface="Brix Sans Light" panose="020B0300000000000000" pitchFamily="34" charset="0"/>
              </a:rPr>
              <a:t>8 x 7?</a:t>
            </a: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FEC9873F-0FA4-2060-3FDD-0545601FE463}"/>
              </a:ext>
            </a:extLst>
          </p:cNvPr>
          <p:cNvSpPr/>
          <p:nvPr/>
        </p:nvSpPr>
        <p:spPr>
          <a:xfrm>
            <a:off x="2852751" y="1767847"/>
            <a:ext cx="1913503" cy="1305145"/>
          </a:xfrm>
          <a:prstGeom prst="wedgeRoundRectCallout">
            <a:avLst>
              <a:gd name="adj1" fmla="val -18842"/>
              <a:gd name="adj2" fmla="val 74177"/>
              <a:gd name="adj3" fmla="val 16667"/>
            </a:avLst>
          </a:prstGeom>
          <a:solidFill>
            <a:srgbClr val="E6E6E6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AU" sz="2400">
                <a:solidFill>
                  <a:schemeClr val="accent5"/>
                </a:solidFill>
                <a:latin typeface="Brix Sans Light" panose="020B0300000000000000" pitchFamily="34" charset="0"/>
              </a:rPr>
              <a:t>How could I work out </a:t>
            </a:r>
          </a:p>
          <a:p>
            <a:pPr algn="ctr"/>
            <a:r>
              <a:rPr lang="en-AU" sz="2400">
                <a:solidFill>
                  <a:schemeClr val="accent5"/>
                </a:solidFill>
                <a:latin typeface="Brix Sans Light" panose="020B0300000000000000" pitchFamily="34" charset="0"/>
              </a:rPr>
              <a:t>7 x 6?</a:t>
            </a: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2F0DC0D7-8914-A3D6-267D-4002D58A4F4D}"/>
              </a:ext>
            </a:extLst>
          </p:cNvPr>
          <p:cNvSpPr/>
          <p:nvPr/>
        </p:nvSpPr>
        <p:spPr>
          <a:xfrm>
            <a:off x="5101329" y="2228754"/>
            <a:ext cx="1913503" cy="1305145"/>
          </a:xfrm>
          <a:prstGeom prst="wedgeRoundRectCallout">
            <a:avLst>
              <a:gd name="adj1" fmla="val -18842"/>
              <a:gd name="adj2" fmla="val 74177"/>
              <a:gd name="adj3" fmla="val 16667"/>
            </a:avLst>
          </a:prstGeom>
          <a:solidFill>
            <a:srgbClr val="E6E6E6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AU" sz="2400">
                <a:solidFill>
                  <a:schemeClr val="accent5"/>
                </a:solidFill>
                <a:latin typeface="Brix Sans Light" panose="020B0300000000000000" pitchFamily="34" charset="0"/>
              </a:rPr>
              <a:t>How could I work out </a:t>
            </a:r>
          </a:p>
          <a:p>
            <a:pPr algn="ctr"/>
            <a:r>
              <a:rPr lang="en-AU" sz="2400">
                <a:solidFill>
                  <a:schemeClr val="accent5"/>
                </a:solidFill>
                <a:latin typeface="Brix Sans Light" panose="020B0300000000000000" pitchFamily="34" charset="0"/>
              </a:rPr>
              <a:t>6 x 12?</a:t>
            </a: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88223D08-48AC-A26A-2D0B-AE6F41E38F57}"/>
              </a:ext>
            </a:extLst>
          </p:cNvPr>
          <p:cNvSpPr/>
          <p:nvPr/>
        </p:nvSpPr>
        <p:spPr>
          <a:xfrm>
            <a:off x="7311135" y="1767847"/>
            <a:ext cx="1913503" cy="1305145"/>
          </a:xfrm>
          <a:prstGeom prst="wedgeRoundRectCallout">
            <a:avLst>
              <a:gd name="adj1" fmla="val -18842"/>
              <a:gd name="adj2" fmla="val 74177"/>
              <a:gd name="adj3" fmla="val 16667"/>
            </a:avLst>
          </a:prstGeom>
          <a:solidFill>
            <a:srgbClr val="E6E6E6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AU" sz="2400">
                <a:solidFill>
                  <a:schemeClr val="accent5"/>
                </a:solidFill>
                <a:latin typeface="Brix Sans Light" panose="020B0300000000000000" pitchFamily="34" charset="0"/>
              </a:rPr>
              <a:t>How could I work out </a:t>
            </a:r>
          </a:p>
          <a:p>
            <a:pPr algn="ctr"/>
            <a:r>
              <a:rPr lang="en-AU" sz="2400">
                <a:solidFill>
                  <a:schemeClr val="accent5"/>
                </a:solidFill>
                <a:latin typeface="Brix Sans Light" panose="020B0300000000000000" pitchFamily="34" charset="0"/>
              </a:rPr>
              <a:t>7 x 9?</a:t>
            </a:r>
          </a:p>
        </p:txBody>
      </p:sp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58420B48-EDE3-B136-7C0C-AE3A4B7D7E96}"/>
              </a:ext>
            </a:extLst>
          </p:cNvPr>
          <p:cNvSpPr/>
          <p:nvPr/>
        </p:nvSpPr>
        <p:spPr>
          <a:xfrm>
            <a:off x="9561385" y="2228754"/>
            <a:ext cx="1913503" cy="1305145"/>
          </a:xfrm>
          <a:prstGeom prst="wedgeRoundRectCallout">
            <a:avLst>
              <a:gd name="adj1" fmla="val -18842"/>
              <a:gd name="adj2" fmla="val 74177"/>
              <a:gd name="adj3" fmla="val 16667"/>
            </a:avLst>
          </a:prstGeom>
          <a:solidFill>
            <a:srgbClr val="E6E6E6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AU" sz="2400">
                <a:solidFill>
                  <a:schemeClr val="accent5"/>
                </a:solidFill>
                <a:latin typeface="Brix Sans Light" panose="020B0300000000000000" pitchFamily="34" charset="0"/>
              </a:rPr>
              <a:t>How could I work out </a:t>
            </a:r>
          </a:p>
          <a:p>
            <a:pPr algn="ctr"/>
            <a:r>
              <a:rPr lang="en-AU" sz="2400">
                <a:solidFill>
                  <a:schemeClr val="accent5"/>
                </a:solidFill>
                <a:latin typeface="Brix Sans Light" panose="020B0300000000000000" pitchFamily="34" charset="0"/>
              </a:rPr>
              <a:t>15 x 3?</a:t>
            </a:r>
          </a:p>
        </p:txBody>
      </p:sp>
    </p:spTree>
    <p:extLst>
      <p:ext uri="{BB962C8B-B14F-4D97-AF65-F5344CB8AC3E}">
        <p14:creationId xmlns:p14="http://schemas.microsoft.com/office/powerpoint/2010/main" val="34216064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1B2B4A-4361-22CF-CFE2-9C1F65D84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020" y="2928230"/>
            <a:ext cx="9990500" cy="1001540"/>
          </a:xfrm>
        </p:spPr>
        <p:txBody>
          <a:bodyPr/>
          <a:lstStyle/>
          <a:p>
            <a:r>
              <a:rPr lang="en-AU" dirty="0"/>
              <a:t>Task 4 • Packing rolls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1E7C3C2-479B-4383-483E-C04D8798F9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86511" y="6259585"/>
            <a:ext cx="719824" cy="310740"/>
          </a:xfrm>
        </p:spPr>
        <p:txBody>
          <a:bodyPr/>
          <a:lstStyle/>
          <a:p>
            <a:r>
              <a:rPr lang="en-AU">
                <a:solidFill>
                  <a:schemeClr val="bg2"/>
                </a:solidFill>
              </a:rPr>
              <a:t>(</a:t>
            </a:r>
            <a:fld id="{29D5CE74-914C-4689-99FC-1AEF49CE2B47}" type="slidenum">
              <a:rPr smtClean="0"/>
              <a:pPr/>
              <a:t>16</a:t>
            </a:fld>
            <a:r>
              <a:rPr>
                <a:solidFill>
                  <a:schemeClr val="bg2"/>
                </a:solidFill>
              </a:rPr>
              <a:t>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1714AA-5EAE-63DC-069D-5BBDA50A87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85527" y="6264315"/>
            <a:ext cx="4220946" cy="310740"/>
          </a:xfrm>
        </p:spPr>
        <p:txBody>
          <a:bodyPr/>
          <a:lstStyle/>
          <a:p>
            <a:r>
              <a:rPr lang="en-AU"/>
              <a:t>resolve.edu.au</a:t>
            </a:r>
          </a:p>
        </p:txBody>
      </p:sp>
    </p:spTree>
    <p:extLst>
      <p:ext uri="{BB962C8B-B14F-4D97-AF65-F5344CB8AC3E}">
        <p14:creationId xmlns:p14="http://schemas.microsoft.com/office/powerpoint/2010/main" val="12942542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 baker in a bakery&#10;&#10;Description automatically generated">
            <a:extLst>
              <a:ext uri="{FF2B5EF4-FFF2-40B4-BE49-F238E27FC236}">
                <a16:creationId xmlns:a16="http://schemas.microsoft.com/office/drawing/2014/main" id="{9BF2E62A-116A-10DD-6E37-6B16652AFF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624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3283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artoon of a chef holding a tray of food&#10;&#10;Description automatically generated">
            <a:extLst>
              <a:ext uri="{FF2B5EF4-FFF2-40B4-BE49-F238E27FC236}">
                <a16:creationId xmlns:a16="http://schemas.microsoft.com/office/drawing/2014/main" id="{8058FBBD-A56C-0860-2013-E75EC7D27A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503" y="-220963"/>
            <a:ext cx="9366994" cy="729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2255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round objects&#10;&#10;Description automatically generated">
            <a:extLst>
              <a:ext uri="{FF2B5EF4-FFF2-40B4-BE49-F238E27FC236}">
                <a16:creationId xmlns:a16="http://schemas.microsoft.com/office/drawing/2014/main" id="{DC5D5336-1D61-B881-C10C-60BB3A0710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105" y="2230242"/>
            <a:ext cx="11573789" cy="2638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9905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 baker in a bakery&#10;&#10;Description automatically generated">
            <a:extLst>
              <a:ext uri="{FF2B5EF4-FFF2-40B4-BE49-F238E27FC236}">
                <a16:creationId xmlns:a16="http://schemas.microsoft.com/office/drawing/2014/main" id="{9BF2E62A-116A-10DD-6E37-6B16652AFF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624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4256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>
            <a:extLst>
              <a:ext uri="{FF2B5EF4-FFF2-40B4-BE49-F238E27FC236}">
                <a16:creationId xmlns:a16="http://schemas.microsoft.com/office/drawing/2014/main" id="{209A9F3A-419E-1487-2578-75B443A3F9B2}"/>
              </a:ext>
            </a:extLst>
          </p:cNvPr>
          <p:cNvGrpSpPr/>
          <p:nvPr/>
        </p:nvGrpSpPr>
        <p:grpSpPr>
          <a:xfrm>
            <a:off x="2673968" y="2505716"/>
            <a:ext cx="7733063" cy="584775"/>
            <a:chOff x="1957036" y="2556379"/>
            <a:chExt cx="7733063" cy="584775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549AF82-68A3-C5DA-2722-B865194AA7C9}"/>
                </a:ext>
              </a:extLst>
            </p:cNvPr>
            <p:cNvSpPr txBox="1"/>
            <p:nvPr/>
          </p:nvSpPr>
          <p:spPr>
            <a:xfrm>
              <a:off x="6692346" y="2556379"/>
              <a:ext cx="2997753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Aft>
                  <a:spcPts val="1800"/>
                </a:spcAft>
              </a:pPr>
              <a:r>
                <a:rPr lang="en-US" sz="3200" b="1" dirty="0">
                  <a:solidFill>
                    <a:schemeClr val="bg2"/>
                  </a:solidFill>
                  <a:latin typeface="Brix Sans Regular" panose="020B0500000000000000" pitchFamily="34" charset="0"/>
                </a:rPr>
                <a:t>5 x 2 x 6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241CBF5F-4077-6909-4364-A1475B99BD28}"/>
                </a:ext>
              </a:extLst>
            </p:cNvPr>
            <p:cNvSpPr txBox="1"/>
            <p:nvPr/>
          </p:nvSpPr>
          <p:spPr>
            <a:xfrm>
              <a:off x="1957036" y="2635893"/>
              <a:ext cx="477322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Aft>
                  <a:spcPts val="1800"/>
                </a:spcAft>
              </a:pPr>
              <a:r>
                <a:rPr lang="en-US" sz="2400" dirty="0">
                  <a:latin typeface="Brix Sans Regular" panose="020B0500000000000000" pitchFamily="34" charset="0"/>
                </a:rPr>
                <a:t>5 trays with 2 groups of 6</a:t>
              </a:r>
              <a:endParaRPr lang="en-US" sz="2400" b="1" dirty="0">
                <a:solidFill>
                  <a:schemeClr val="bg2"/>
                </a:solidFill>
                <a:latin typeface="Brix Sans Regular" panose="020B0500000000000000" pitchFamily="34" charset="0"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5C8A3477-B885-14E2-112E-671E6B3A5B56}"/>
              </a:ext>
            </a:extLst>
          </p:cNvPr>
          <p:cNvGrpSpPr/>
          <p:nvPr/>
        </p:nvGrpSpPr>
        <p:grpSpPr>
          <a:xfrm>
            <a:off x="2627282" y="3222442"/>
            <a:ext cx="7206525" cy="584775"/>
            <a:chOff x="2182782" y="3222442"/>
            <a:chExt cx="7206525" cy="584775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A6CD001D-BBC5-908E-CE2A-55D715239A44}"/>
                </a:ext>
              </a:extLst>
            </p:cNvPr>
            <p:cNvSpPr txBox="1"/>
            <p:nvPr/>
          </p:nvSpPr>
          <p:spPr>
            <a:xfrm>
              <a:off x="2182782" y="3222442"/>
              <a:ext cx="2997753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Aft>
                  <a:spcPts val="1800"/>
                </a:spcAft>
              </a:pPr>
              <a:r>
                <a:rPr lang="en-US" sz="3200" b="1" dirty="0">
                  <a:solidFill>
                    <a:schemeClr val="bg2"/>
                  </a:solidFill>
                  <a:latin typeface="Brix Sans Regular" panose="020B0500000000000000" pitchFamily="34" charset="0"/>
                </a:rPr>
                <a:t>5 x 2 x 6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2C3346CF-29FA-2F8D-3135-018CF072F65C}"/>
                </a:ext>
              </a:extLst>
            </p:cNvPr>
            <p:cNvSpPr txBox="1"/>
            <p:nvPr/>
          </p:nvSpPr>
          <p:spPr>
            <a:xfrm>
              <a:off x="4616081" y="3287938"/>
              <a:ext cx="477322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Aft>
                  <a:spcPts val="1800"/>
                </a:spcAft>
              </a:pPr>
              <a:r>
                <a:rPr lang="en-US" sz="2400" dirty="0">
                  <a:latin typeface="Brix Sans Regular" panose="020B0500000000000000" pitchFamily="34" charset="0"/>
                </a:rPr>
                <a:t>5 trays of 2 bags with 6 in a box</a:t>
              </a:r>
              <a:endParaRPr lang="en-US" sz="2400" b="1" dirty="0">
                <a:solidFill>
                  <a:schemeClr val="bg2"/>
                </a:solidFill>
                <a:latin typeface="Brix Sans Regular" panose="020B0500000000000000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C1DCF5E-B89E-3C1E-6BAF-BCFC4D4616B5}"/>
              </a:ext>
            </a:extLst>
          </p:cNvPr>
          <p:cNvGrpSpPr/>
          <p:nvPr/>
        </p:nvGrpSpPr>
        <p:grpSpPr>
          <a:xfrm>
            <a:off x="3051004" y="442427"/>
            <a:ext cx="6586783" cy="2055030"/>
            <a:chOff x="3051004" y="442427"/>
            <a:chExt cx="6586783" cy="2055030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CEF85FEB-B4FB-2606-6852-8087D5A90BA5}"/>
                </a:ext>
              </a:extLst>
            </p:cNvPr>
            <p:cNvGrpSpPr/>
            <p:nvPr/>
          </p:nvGrpSpPr>
          <p:grpSpPr>
            <a:xfrm>
              <a:off x="3617988" y="442427"/>
              <a:ext cx="6019799" cy="584775"/>
              <a:chOff x="2829124" y="566244"/>
              <a:chExt cx="6019799" cy="584775"/>
            </a:xfrm>
          </p:grpSpPr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B9FBA9D9-F8A3-BF66-3C9F-4F654982EF03}"/>
                  </a:ext>
                </a:extLst>
              </p:cNvPr>
              <p:cNvSpPr txBox="1"/>
              <p:nvPr/>
            </p:nvSpPr>
            <p:spPr>
              <a:xfrm>
                <a:off x="2829124" y="671215"/>
                <a:ext cx="372773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1800"/>
                  </a:spcAft>
                </a:pPr>
                <a:r>
                  <a:rPr lang="en-AU" sz="2400" dirty="0">
                    <a:latin typeface="Brix Sans Regular" panose="020B0500000000000000" pitchFamily="34" charset="0"/>
                  </a:rPr>
                  <a:t>5 trays of 12 bread rolls</a:t>
                </a:r>
                <a:endParaRPr lang="en-AU" sz="2400" b="1" dirty="0">
                  <a:solidFill>
                    <a:schemeClr val="bg2"/>
                  </a:solidFill>
                  <a:latin typeface="Brix Sans Regular" panose="020B0500000000000000" pitchFamily="34" charset="0"/>
                </a:endParaRP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21A71116-F004-9BE6-486F-486008AFA5B4}"/>
                  </a:ext>
                </a:extLst>
              </p:cNvPr>
              <p:cNvSpPr txBox="1"/>
              <p:nvPr/>
            </p:nvSpPr>
            <p:spPr>
              <a:xfrm>
                <a:off x="6692346" y="566244"/>
                <a:ext cx="215657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1800"/>
                  </a:spcAft>
                </a:pPr>
                <a:r>
                  <a:rPr lang="en-AU" sz="3200" b="1" dirty="0">
                    <a:solidFill>
                      <a:schemeClr val="bg2"/>
                    </a:solidFill>
                    <a:latin typeface="Brix Sans Regular" panose="020B0500000000000000" pitchFamily="34" charset="0"/>
                  </a:rPr>
                  <a:t>5 x 12</a:t>
                </a:r>
              </a:p>
            </p:txBody>
          </p:sp>
        </p:grpSp>
        <p:pic>
          <p:nvPicPr>
            <p:cNvPr id="2" name="Picture 1" descr="A group of round objects&#10;&#10;Description automatically generated">
              <a:extLst>
                <a:ext uri="{FF2B5EF4-FFF2-40B4-BE49-F238E27FC236}">
                  <a16:creationId xmlns:a16="http://schemas.microsoft.com/office/drawing/2014/main" id="{ADF9C5C2-2B33-55A9-7EEA-75F2B6E62F2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1004" y="1107927"/>
              <a:ext cx="6094211" cy="1389530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64A601E-6D44-9DF5-AF5C-F9FDAB765784}"/>
              </a:ext>
            </a:extLst>
          </p:cNvPr>
          <p:cNvGrpSpPr/>
          <p:nvPr/>
        </p:nvGrpSpPr>
        <p:grpSpPr>
          <a:xfrm>
            <a:off x="2649901" y="3968666"/>
            <a:ext cx="6892197" cy="2267696"/>
            <a:chOff x="2649901" y="3968666"/>
            <a:chExt cx="6892197" cy="2267696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8779902A-D431-F047-C732-E9438975AECC}"/>
                </a:ext>
              </a:extLst>
            </p:cNvPr>
            <p:cNvGrpSpPr/>
            <p:nvPr/>
          </p:nvGrpSpPr>
          <p:grpSpPr>
            <a:xfrm>
              <a:off x="3906856" y="5651587"/>
              <a:ext cx="4946812" cy="584775"/>
              <a:chOff x="2360533" y="5527244"/>
              <a:chExt cx="6026213" cy="584775"/>
            </a:xfrm>
          </p:grpSpPr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C6D0FC48-249D-E1DC-EE9D-6870CF4AF3B2}"/>
                  </a:ext>
                </a:extLst>
              </p:cNvPr>
              <p:cNvSpPr txBox="1"/>
              <p:nvPr/>
            </p:nvSpPr>
            <p:spPr>
              <a:xfrm>
                <a:off x="4209072" y="5625730"/>
                <a:ext cx="417767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1800"/>
                  </a:spcAft>
                </a:pPr>
                <a:r>
                  <a:rPr lang="en-US" sz="2400" dirty="0">
                    <a:latin typeface="Brix Sans Regular" panose="020B0500000000000000" pitchFamily="34" charset="0"/>
                  </a:rPr>
                  <a:t>10 bags of 6 bread rolls</a:t>
                </a:r>
                <a:endParaRPr lang="en-US" sz="2400" b="1" dirty="0">
                  <a:solidFill>
                    <a:schemeClr val="bg2"/>
                  </a:solidFill>
                  <a:latin typeface="Brix Sans Regular" panose="020B0500000000000000" pitchFamily="34" charset="0"/>
                </a:endParaRP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8C4C3E37-6A99-89AD-5FCB-1D4F22FDEAE6}"/>
                  </a:ext>
                </a:extLst>
              </p:cNvPr>
              <p:cNvSpPr txBox="1"/>
              <p:nvPr/>
            </p:nvSpPr>
            <p:spPr>
              <a:xfrm>
                <a:off x="2360533" y="5527244"/>
                <a:ext cx="215657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1800"/>
                  </a:spcAft>
                </a:pPr>
                <a:r>
                  <a:rPr lang="en-AU" sz="3200" b="1" dirty="0">
                    <a:solidFill>
                      <a:schemeClr val="bg2"/>
                    </a:solidFill>
                    <a:latin typeface="Brix Sans Regular" panose="020B0500000000000000" pitchFamily="34" charset="0"/>
                  </a:rPr>
                  <a:t>10 x 6</a:t>
                </a:r>
              </a:p>
            </p:txBody>
          </p:sp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D6F0A1FD-2D1E-6439-567A-2626EAF77931}"/>
                </a:ext>
              </a:extLst>
            </p:cNvPr>
            <p:cNvGrpSpPr/>
            <p:nvPr/>
          </p:nvGrpSpPr>
          <p:grpSpPr>
            <a:xfrm>
              <a:off x="2649901" y="3968666"/>
              <a:ext cx="6892197" cy="1388147"/>
              <a:chOff x="1668463" y="3949700"/>
              <a:chExt cx="8567731" cy="1725613"/>
            </a:xfrm>
          </p:grpSpPr>
          <p:graphicFrame>
            <p:nvGraphicFramePr>
              <p:cNvPr id="4" name="Object 3">
                <a:extLst>
                  <a:ext uri="{FF2B5EF4-FFF2-40B4-BE49-F238E27FC236}">
                    <a16:creationId xmlns:a16="http://schemas.microsoft.com/office/drawing/2014/main" id="{3CDAB2B4-A26D-9980-C39B-F403ED17F58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744520062"/>
                  </p:ext>
                </p:extLst>
              </p:nvPr>
            </p:nvGraphicFramePr>
            <p:xfrm>
              <a:off x="1668463" y="4876800"/>
              <a:ext cx="1322387" cy="79851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r:id="rId3" imgW="1322549" imgH="799289" progId="">
                      <p:embed/>
                    </p:oleObj>
                  </mc:Choice>
                  <mc:Fallback>
                    <p:oleObj r:id="rId3" imgW="1322549" imgH="799289" progId="">
                      <p:embed/>
                      <p:pic>
                        <p:nvPicPr>
                          <p:cNvPr id="4" name="Object 3">
                            <a:extLst>
                              <a:ext uri="{FF2B5EF4-FFF2-40B4-BE49-F238E27FC236}">
                                <a16:creationId xmlns:a16="http://schemas.microsoft.com/office/drawing/2014/main" id="{3CDAB2B4-A26D-9980-C39B-F403ED17F585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4"/>
                          <a:stretch>
                            <a:fillRect/>
                          </a:stretch>
                        </p:blipFill>
                        <p:spPr>
                          <a:xfrm>
                            <a:off x="1668463" y="4876800"/>
                            <a:ext cx="1322387" cy="798513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5" name="Object 4">
                <a:extLst>
                  <a:ext uri="{FF2B5EF4-FFF2-40B4-BE49-F238E27FC236}">
                    <a16:creationId xmlns:a16="http://schemas.microsoft.com/office/drawing/2014/main" id="{AD18BB45-0C4F-280D-E680-451B28EA6D3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34906742"/>
                  </p:ext>
                </p:extLst>
              </p:nvPr>
            </p:nvGraphicFramePr>
            <p:xfrm>
              <a:off x="1668463" y="3949700"/>
              <a:ext cx="1322387" cy="79851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r:id="rId5" imgW="1322549" imgH="799289" progId="">
                      <p:embed/>
                    </p:oleObj>
                  </mc:Choice>
                  <mc:Fallback>
                    <p:oleObj r:id="rId5" imgW="1322549" imgH="799289" progId="">
                      <p:embed/>
                      <p:pic>
                        <p:nvPicPr>
                          <p:cNvPr id="5" name="Object 4">
                            <a:extLst>
                              <a:ext uri="{FF2B5EF4-FFF2-40B4-BE49-F238E27FC236}">
                                <a16:creationId xmlns:a16="http://schemas.microsoft.com/office/drawing/2014/main" id="{AD18BB45-0C4F-280D-E680-451B28EA6D31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4"/>
                          <a:stretch>
                            <a:fillRect/>
                          </a:stretch>
                        </p:blipFill>
                        <p:spPr>
                          <a:xfrm>
                            <a:off x="1668463" y="3949700"/>
                            <a:ext cx="1322387" cy="798513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6" name="Object 5">
                <a:extLst>
                  <a:ext uri="{FF2B5EF4-FFF2-40B4-BE49-F238E27FC236}">
                    <a16:creationId xmlns:a16="http://schemas.microsoft.com/office/drawing/2014/main" id="{F2DE1BA5-DD20-7E16-D8BE-444908A2D96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8622718"/>
                  </p:ext>
                </p:extLst>
              </p:nvPr>
            </p:nvGraphicFramePr>
            <p:xfrm>
              <a:off x="3479799" y="4876800"/>
              <a:ext cx="1322387" cy="79851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r:id="rId6" imgW="1322549" imgH="799289" progId="">
                      <p:embed/>
                    </p:oleObj>
                  </mc:Choice>
                  <mc:Fallback>
                    <p:oleObj r:id="rId6" imgW="1322549" imgH="799289" progId="">
                      <p:embed/>
                      <p:pic>
                        <p:nvPicPr>
                          <p:cNvPr id="6" name="Object 5">
                            <a:extLst>
                              <a:ext uri="{FF2B5EF4-FFF2-40B4-BE49-F238E27FC236}">
                                <a16:creationId xmlns:a16="http://schemas.microsoft.com/office/drawing/2014/main" id="{F2DE1BA5-DD20-7E16-D8BE-444908A2D967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4"/>
                          <a:stretch>
                            <a:fillRect/>
                          </a:stretch>
                        </p:blipFill>
                        <p:spPr>
                          <a:xfrm>
                            <a:off x="3479799" y="4876800"/>
                            <a:ext cx="1322387" cy="798513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7" name="Object 6">
                <a:extLst>
                  <a:ext uri="{FF2B5EF4-FFF2-40B4-BE49-F238E27FC236}">
                    <a16:creationId xmlns:a16="http://schemas.microsoft.com/office/drawing/2014/main" id="{FFD93503-CC52-E919-4CB9-782D48FDE5F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404358899"/>
                  </p:ext>
                </p:extLst>
              </p:nvPr>
            </p:nvGraphicFramePr>
            <p:xfrm>
              <a:off x="3479799" y="3949700"/>
              <a:ext cx="1322387" cy="79851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r:id="rId7" imgW="1322549" imgH="799289" progId="">
                      <p:embed/>
                    </p:oleObj>
                  </mc:Choice>
                  <mc:Fallback>
                    <p:oleObj r:id="rId7" imgW="1322549" imgH="799289" progId="">
                      <p:embed/>
                      <p:pic>
                        <p:nvPicPr>
                          <p:cNvPr id="7" name="Object 6">
                            <a:extLst>
                              <a:ext uri="{FF2B5EF4-FFF2-40B4-BE49-F238E27FC236}">
                                <a16:creationId xmlns:a16="http://schemas.microsoft.com/office/drawing/2014/main" id="{FFD93503-CC52-E919-4CB9-782D48FDE5FE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4"/>
                          <a:stretch>
                            <a:fillRect/>
                          </a:stretch>
                        </p:blipFill>
                        <p:spPr>
                          <a:xfrm>
                            <a:off x="3479799" y="3949700"/>
                            <a:ext cx="1322387" cy="798513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8" name="Object 7">
                <a:extLst>
                  <a:ext uri="{FF2B5EF4-FFF2-40B4-BE49-F238E27FC236}">
                    <a16:creationId xmlns:a16="http://schemas.microsoft.com/office/drawing/2014/main" id="{AC23B120-BE4E-8D60-EA81-6BFA8A4D522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077381256"/>
                  </p:ext>
                </p:extLst>
              </p:nvPr>
            </p:nvGraphicFramePr>
            <p:xfrm>
              <a:off x="5291135" y="4876800"/>
              <a:ext cx="1322387" cy="79851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r:id="rId8" imgW="1322549" imgH="799289" progId="">
                      <p:embed/>
                    </p:oleObj>
                  </mc:Choice>
                  <mc:Fallback>
                    <p:oleObj r:id="rId8" imgW="1322549" imgH="799289" progId="">
                      <p:embed/>
                      <p:pic>
                        <p:nvPicPr>
                          <p:cNvPr id="8" name="Object 7">
                            <a:extLst>
                              <a:ext uri="{FF2B5EF4-FFF2-40B4-BE49-F238E27FC236}">
                                <a16:creationId xmlns:a16="http://schemas.microsoft.com/office/drawing/2014/main" id="{AC23B120-BE4E-8D60-EA81-6BFA8A4D5227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4"/>
                          <a:stretch>
                            <a:fillRect/>
                          </a:stretch>
                        </p:blipFill>
                        <p:spPr>
                          <a:xfrm>
                            <a:off x="5291135" y="4876800"/>
                            <a:ext cx="1322387" cy="798513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9" name="Object 8">
                <a:extLst>
                  <a:ext uri="{FF2B5EF4-FFF2-40B4-BE49-F238E27FC236}">
                    <a16:creationId xmlns:a16="http://schemas.microsoft.com/office/drawing/2014/main" id="{9D0A0F07-E47C-98EF-94FE-5E02086285C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001721633"/>
                  </p:ext>
                </p:extLst>
              </p:nvPr>
            </p:nvGraphicFramePr>
            <p:xfrm>
              <a:off x="5291135" y="3949700"/>
              <a:ext cx="1322387" cy="79851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r:id="rId9" imgW="1322549" imgH="799289" progId="">
                      <p:embed/>
                    </p:oleObj>
                  </mc:Choice>
                  <mc:Fallback>
                    <p:oleObj r:id="rId9" imgW="1322549" imgH="799289" progId="">
                      <p:embed/>
                      <p:pic>
                        <p:nvPicPr>
                          <p:cNvPr id="9" name="Object 8">
                            <a:extLst>
                              <a:ext uri="{FF2B5EF4-FFF2-40B4-BE49-F238E27FC236}">
                                <a16:creationId xmlns:a16="http://schemas.microsoft.com/office/drawing/2014/main" id="{9D0A0F07-E47C-98EF-94FE-5E02086285C9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4"/>
                          <a:stretch>
                            <a:fillRect/>
                          </a:stretch>
                        </p:blipFill>
                        <p:spPr>
                          <a:xfrm>
                            <a:off x="5291135" y="3949700"/>
                            <a:ext cx="1322387" cy="798513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0" name="Object 9">
                <a:extLst>
                  <a:ext uri="{FF2B5EF4-FFF2-40B4-BE49-F238E27FC236}">
                    <a16:creationId xmlns:a16="http://schemas.microsoft.com/office/drawing/2014/main" id="{1A851D40-3826-030F-B153-6DD1E29737F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694903659"/>
                  </p:ext>
                </p:extLst>
              </p:nvPr>
            </p:nvGraphicFramePr>
            <p:xfrm>
              <a:off x="7102471" y="4876800"/>
              <a:ext cx="1322387" cy="79851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r:id="rId10" imgW="1322549" imgH="799289" progId="">
                      <p:embed/>
                    </p:oleObj>
                  </mc:Choice>
                  <mc:Fallback>
                    <p:oleObj r:id="rId10" imgW="1322549" imgH="799289" progId="">
                      <p:embed/>
                      <p:pic>
                        <p:nvPicPr>
                          <p:cNvPr id="10" name="Object 9">
                            <a:extLst>
                              <a:ext uri="{FF2B5EF4-FFF2-40B4-BE49-F238E27FC236}">
                                <a16:creationId xmlns:a16="http://schemas.microsoft.com/office/drawing/2014/main" id="{1A851D40-3826-030F-B153-6DD1E29737F3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4"/>
                          <a:stretch>
                            <a:fillRect/>
                          </a:stretch>
                        </p:blipFill>
                        <p:spPr>
                          <a:xfrm>
                            <a:off x="7102471" y="4876800"/>
                            <a:ext cx="1322387" cy="798513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1" name="Object 10">
                <a:extLst>
                  <a:ext uri="{FF2B5EF4-FFF2-40B4-BE49-F238E27FC236}">
                    <a16:creationId xmlns:a16="http://schemas.microsoft.com/office/drawing/2014/main" id="{504E2D64-7655-6EC3-8F58-BED9C7D7E6F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510642141"/>
                  </p:ext>
                </p:extLst>
              </p:nvPr>
            </p:nvGraphicFramePr>
            <p:xfrm>
              <a:off x="7102471" y="3949700"/>
              <a:ext cx="1322387" cy="79851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r:id="rId11" imgW="1322549" imgH="799289" progId="">
                      <p:embed/>
                    </p:oleObj>
                  </mc:Choice>
                  <mc:Fallback>
                    <p:oleObj r:id="rId11" imgW="1322549" imgH="799289" progId="">
                      <p:embed/>
                      <p:pic>
                        <p:nvPicPr>
                          <p:cNvPr id="11" name="Object 10">
                            <a:extLst>
                              <a:ext uri="{FF2B5EF4-FFF2-40B4-BE49-F238E27FC236}">
                                <a16:creationId xmlns:a16="http://schemas.microsoft.com/office/drawing/2014/main" id="{504E2D64-7655-6EC3-8F58-BED9C7D7E6FA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4"/>
                          <a:stretch>
                            <a:fillRect/>
                          </a:stretch>
                        </p:blipFill>
                        <p:spPr>
                          <a:xfrm>
                            <a:off x="7102471" y="3949700"/>
                            <a:ext cx="1322387" cy="798513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" name="Object 11">
                <a:extLst>
                  <a:ext uri="{FF2B5EF4-FFF2-40B4-BE49-F238E27FC236}">
                    <a16:creationId xmlns:a16="http://schemas.microsoft.com/office/drawing/2014/main" id="{891922D9-0CEA-7FC0-40FE-45883C16F6F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866174586"/>
                  </p:ext>
                </p:extLst>
              </p:nvPr>
            </p:nvGraphicFramePr>
            <p:xfrm>
              <a:off x="8913807" y="4876800"/>
              <a:ext cx="1322387" cy="79851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r:id="rId11" imgW="1322549" imgH="799289" progId="">
                      <p:embed/>
                    </p:oleObj>
                  </mc:Choice>
                  <mc:Fallback>
                    <p:oleObj r:id="rId11" imgW="1322549" imgH="799289" progId="">
                      <p:embed/>
                      <p:pic>
                        <p:nvPicPr>
                          <p:cNvPr id="12" name="Object 11">
                            <a:extLst>
                              <a:ext uri="{FF2B5EF4-FFF2-40B4-BE49-F238E27FC236}">
                                <a16:creationId xmlns:a16="http://schemas.microsoft.com/office/drawing/2014/main" id="{891922D9-0CEA-7FC0-40FE-45883C16F6FE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4"/>
                          <a:stretch>
                            <a:fillRect/>
                          </a:stretch>
                        </p:blipFill>
                        <p:spPr>
                          <a:xfrm>
                            <a:off x="8913807" y="4876800"/>
                            <a:ext cx="1322387" cy="798513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" name="Object 12">
                <a:extLst>
                  <a:ext uri="{FF2B5EF4-FFF2-40B4-BE49-F238E27FC236}">
                    <a16:creationId xmlns:a16="http://schemas.microsoft.com/office/drawing/2014/main" id="{C8E3DD54-82AD-5CBE-DDFB-0C997583140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42052217"/>
                  </p:ext>
                </p:extLst>
              </p:nvPr>
            </p:nvGraphicFramePr>
            <p:xfrm>
              <a:off x="8913807" y="3949700"/>
              <a:ext cx="1322387" cy="79851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r:id="rId11" imgW="1322549" imgH="799289" progId="">
                      <p:embed/>
                    </p:oleObj>
                  </mc:Choice>
                  <mc:Fallback>
                    <p:oleObj r:id="rId11" imgW="1322549" imgH="799289" progId="">
                      <p:embed/>
                      <p:pic>
                        <p:nvPicPr>
                          <p:cNvPr id="13" name="Object 12">
                            <a:extLst>
                              <a:ext uri="{FF2B5EF4-FFF2-40B4-BE49-F238E27FC236}">
                                <a16:creationId xmlns:a16="http://schemas.microsoft.com/office/drawing/2014/main" id="{C8E3DD54-82AD-5CBE-DDFB-0C997583140E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4"/>
                          <a:stretch>
                            <a:fillRect/>
                          </a:stretch>
                        </p:blipFill>
                        <p:spPr>
                          <a:xfrm>
                            <a:off x="8913807" y="3949700"/>
                            <a:ext cx="1322387" cy="798513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C6D9C4A3-F3D5-E482-4C10-FFFA7802CAC5}"/>
              </a:ext>
            </a:extLst>
          </p:cNvPr>
          <p:cNvSpPr/>
          <p:nvPr/>
        </p:nvSpPr>
        <p:spPr>
          <a:xfrm>
            <a:off x="9962865" y="2534696"/>
            <a:ext cx="1908000" cy="1260000"/>
          </a:xfrm>
          <a:prstGeom prst="roundRect">
            <a:avLst/>
          </a:prstGeom>
          <a:solidFill>
            <a:srgbClr val="E6E6E6"/>
          </a:solidFill>
          <a:ln w="28575">
            <a:solidFill>
              <a:srgbClr val="FC94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AU" sz="2000" dirty="0">
                <a:solidFill>
                  <a:schemeClr val="accent5"/>
                </a:solidFill>
              </a:rPr>
              <a:t>But where is the 12 in these equations?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107BC505-76DD-F8E8-A07A-A584D64A3D59}"/>
              </a:ext>
            </a:extLst>
          </p:cNvPr>
          <p:cNvSpPr/>
          <p:nvPr/>
        </p:nvSpPr>
        <p:spPr>
          <a:xfrm>
            <a:off x="1917509" y="5613840"/>
            <a:ext cx="1635836" cy="660267"/>
          </a:xfrm>
          <a:prstGeom prst="roundRect">
            <a:avLst/>
          </a:prstGeom>
          <a:solidFill>
            <a:srgbClr val="E6E6E6"/>
          </a:solidFill>
          <a:ln w="28575">
            <a:solidFill>
              <a:srgbClr val="FC94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AU" sz="2000" dirty="0">
                <a:solidFill>
                  <a:schemeClr val="accent5"/>
                </a:solidFill>
              </a:rPr>
              <a:t>10 is here.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8CD84A4-AE6C-AD38-3C1F-73F7FC67274F}"/>
              </a:ext>
            </a:extLst>
          </p:cNvPr>
          <p:cNvSpPr/>
          <p:nvPr/>
        </p:nvSpPr>
        <p:spPr>
          <a:xfrm>
            <a:off x="470847" y="2551838"/>
            <a:ext cx="1908000" cy="1260000"/>
          </a:xfrm>
          <a:prstGeom prst="roundRect">
            <a:avLst/>
          </a:prstGeom>
          <a:solidFill>
            <a:srgbClr val="E6E6E6"/>
          </a:solidFill>
          <a:ln w="28575">
            <a:solidFill>
              <a:srgbClr val="FC94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AU" sz="2000" dirty="0">
                <a:solidFill>
                  <a:schemeClr val="accent5"/>
                </a:solidFill>
              </a:rPr>
              <a:t>But where is the 10 in these equations?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150A3C85-7FDA-CEDA-11E6-FC1B5656F532}"/>
              </a:ext>
            </a:extLst>
          </p:cNvPr>
          <p:cNvSpPr/>
          <p:nvPr/>
        </p:nvSpPr>
        <p:spPr>
          <a:xfrm>
            <a:off x="9066392" y="405393"/>
            <a:ext cx="1635836" cy="660267"/>
          </a:xfrm>
          <a:prstGeom prst="roundRect">
            <a:avLst/>
          </a:prstGeom>
          <a:solidFill>
            <a:srgbClr val="E6E6E6"/>
          </a:solidFill>
          <a:ln w="28575">
            <a:solidFill>
              <a:srgbClr val="FC94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AU" sz="2000" dirty="0">
                <a:solidFill>
                  <a:schemeClr val="accent5"/>
                </a:solidFill>
              </a:rPr>
              <a:t>12 is here.</a:t>
            </a:r>
          </a:p>
        </p:txBody>
      </p:sp>
    </p:spTree>
    <p:extLst>
      <p:ext uri="{BB962C8B-B14F-4D97-AF65-F5344CB8AC3E}">
        <p14:creationId xmlns:p14="http://schemas.microsoft.com/office/powerpoint/2010/main" val="3743801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>
            <a:extLst>
              <a:ext uri="{FF2B5EF4-FFF2-40B4-BE49-F238E27FC236}">
                <a16:creationId xmlns:a16="http://schemas.microsoft.com/office/drawing/2014/main" id="{209A9F3A-419E-1487-2578-75B443A3F9B2}"/>
              </a:ext>
            </a:extLst>
          </p:cNvPr>
          <p:cNvGrpSpPr/>
          <p:nvPr/>
        </p:nvGrpSpPr>
        <p:grpSpPr>
          <a:xfrm>
            <a:off x="2673968" y="2505716"/>
            <a:ext cx="7733063" cy="584775"/>
            <a:chOff x="1957036" y="2556379"/>
            <a:chExt cx="7733063" cy="584775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549AF82-68A3-C5DA-2722-B865194AA7C9}"/>
                </a:ext>
              </a:extLst>
            </p:cNvPr>
            <p:cNvSpPr txBox="1"/>
            <p:nvPr/>
          </p:nvSpPr>
          <p:spPr>
            <a:xfrm>
              <a:off x="6692346" y="2556379"/>
              <a:ext cx="2997753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Aft>
                  <a:spcPts val="1800"/>
                </a:spcAft>
              </a:pPr>
              <a:r>
                <a:rPr lang="en-US" sz="3200" b="1" dirty="0">
                  <a:solidFill>
                    <a:schemeClr val="bg2"/>
                  </a:solidFill>
                  <a:latin typeface="Brix Sans Regular" panose="020B0500000000000000" pitchFamily="34" charset="0"/>
                </a:rPr>
                <a:t>5 x </a:t>
              </a:r>
              <a:r>
                <a:rPr lang="en-US" sz="3200" b="1" dirty="0">
                  <a:solidFill>
                    <a:schemeClr val="accent5"/>
                  </a:solidFill>
                  <a:latin typeface="Brix Sans Regular" panose="020B0500000000000000" pitchFamily="34" charset="0"/>
                </a:rPr>
                <a:t>(2 x 6)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241CBF5F-4077-6909-4364-A1475B99BD28}"/>
                </a:ext>
              </a:extLst>
            </p:cNvPr>
            <p:cNvSpPr txBox="1"/>
            <p:nvPr/>
          </p:nvSpPr>
          <p:spPr>
            <a:xfrm>
              <a:off x="1957036" y="2635893"/>
              <a:ext cx="477322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Aft>
                  <a:spcPts val="1800"/>
                </a:spcAft>
              </a:pPr>
              <a:r>
                <a:rPr lang="en-US" sz="2400" dirty="0">
                  <a:latin typeface="Brix Sans Regular" panose="020B0500000000000000" pitchFamily="34" charset="0"/>
                </a:rPr>
                <a:t>5 trays with 2 groups of 6</a:t>
              </a:r>
              <a:endParaRPr lang="en-US" sz="2400" b="1" dirty="0">
                <a:solidFill>
                  <a:schemeClr val="bg2"/>
                </a:solidFill>
                <a:latin typeface="Brix Sans Regular" panose="020B0500000000000000" pitchFamily="34" charset="0"/>
              </a:endParaRPr>
            </a:p>
          </p:txBody>
        </p:sp>
      </p:grpSp>
      <p:sp>
        <p:nvSpPr>
          <p:cNvPr id="51" name="Speech Bubble: Rectangle with Corners Rounded 50">
            <a:extLst>
              <a:ext uri="{FF2B5EF4-FFF2-40B4-BE49-F238E27FC236}">
                <a16:creationId xmlns:a16="http://schemas.microsoft.com/office/drawing/2014/main" id="{7D4FFFE3-915E-8506-CA31-B415D0A13CB3}"/>
              </a:ext>
            </a:extLst>
          </p:cNvPr>
          <p:cNvSpPr/>
          <p:nvPr/>
        </p:nvSpPr>
        <p:spPr>
          <a:xfrm>
            <a:off x="9726497" y="2497457"/>
            <a:ext cx="1520697" cy="1129774"/>
          </a:xfrm>
          <a:prstGeom prst="wedgeRoundRectCallout">
            <a:avLst>
              <a:gd name="adj1" fmla="val -70275"/>
              <a:gd name="adj2" fmla="val -20120"/>
              <a:gd name="adj3" fmla="val 16667"/>
            </a:avLst>
          </a:prstGeom>
          <a:solidFill>
            <a:srgbClr val="E6E6E6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AU" sz="2800" dirty="0">
                <a:solidFill>
                  <a:schemeClr val="accent5"/>
                </a:solidFill>
                <a:latin typeface="Brix Sans Regular" panose="020B0500000000000000" pitchFamily="34" charset="0"/>
              </a:rPr>
              <a:t>Here is the 12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5C8A3477-B885-14E2-112E-671E6B3A5B56}"/>
              </a:ext>
            </a:extLst>
          </p:cNvPr>
          <p:cNvGrpSpPr/>
          <p:nvPr/>
        </p:nvGrpSpPr>
        <p:grpSpPr>
          <a:xfrm>
            <a:off x="2627282" y="3222442"/>
            <a:ext cx="7206525" cy="584775"/>
            <a:chOff x="2182782" y="3222442"/>
            <a:chExt cx="7206525" cy="584775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A6CD001D-BBC5-908E-CE2A-55D715239A44}"/>
                </a:ext>
              </a:extLst>
            </p:cNvPr>
            <p:cNvSpPr txBox="1"/>
            <p:nvPr/>
          </p:nvSpPr>
          <p:spPr>
            <a:xfrm>
              <a:off x="2182782" y="3222442"/>
              <a:ext cx="2997753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Aft>
                  <a:spcPts val="1800"/>
                </a:spcAft>
              </a:pPr>
              <a:r>
                <a:rPr lang="en-US" sz="3200" b="1" dirty="0">
                  <a:solidFill>
                    <a:schemeClr val="accent5"/>
                  </a:solidFill>
                  <a:latin typeface="Brix Sans Regular" panose="020B0500000000000000" pitchFamily="34" charset="0"/>
                </a:rPr>
                <a:t>(5 x 2) </a:t>
              </a:r>
              <a:r>
                <a:rPr lang="en-US" sz="3200" b="1" dirty="0">
                  <a:solidFill>
                    <a:schemeClr val="bg2"/>
                  </a:solidFill>
                  <a:latin typeface="Brix Sans Regular" panose="020B0500000000000000" pitchFamily="34" charset="0"/>
                </a:rPr>
                <a:t>x 6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2C3346CF-29FA-2F8D-3135-018CF072F65C}"/>
                </a:ext>
              </a:extLst>
            </p:cNvPr>
            <p:cNvSpPr txBox="1"/>
            <p:nvPr/>
          </p:nvSpPr>
          <p:spPr>
            <a:xfrm>
              <a:off x="4616081" y="3287938"/>
              <a:ext cx="477322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Aft>
                  <a:spcPts val="1800"/>
                </a:spcAft>
              </a:pPr>
              <a:r>
                <a:rPr lang="en-US" sz="2400" dirty="0">
                  <a:latin typeface="Brix Sans Regular" panose="020B0500000000000000" pitchFamily="34" charset="0"/>
                </a:rPr>
                <a:t>5 trays of 2 bags with 6 in a box</a:t>
              </a:r>
              <a:endParaRPr lang="en-US" sz="2400" b="1" dirty="0">
                <a:solidFill>
                  <a:schemeClr val="bg2"/>
                </a:solidFill>
                <a:latin typeface="Brix Sans Regular" panose="020B0500000000000000" pitchFamily="34" charset="0"/>
              </a:endParaRPr>
            </a:p>
          </p:txBody>
        </p:sp>
      </p:grpSp>
      <p:sp>
        <p:nvSpPr>
          <p:cNvPr id="52" name="Speech Bubble: Rectangle with Corners Rounded 51">
            <a:extLst>
              <a:ext uri="{FF2B5EF4-FFF2-40B4-BE49-F238E27FC236}">
                <a16:creationId xmlns:a16="http://schemas.microsoft.com/office/drawing/2014/main" id="{FADAEC8E-9538-079E-18AD-B8951A07A619}"/>
              </a:ext>
            </a:extLst>
          </p:cNvPr>
          <p:cNvSpPr/>
          <p:nvPr/>
        </p:nvSpPr>
        <p:spPr>
          <a:xfrm>
            <a:off x="696970" y="2801451"/>
            <a:ext cx="1520697" cy="1129774"/>
          </a:xfrm>
          <a:prstGeom prst="wedgeRoundRectCallout">
            <a:avLst>
              <a:gd name="adj1" fmla="val 72635"/>
              <a:gd name="adj2" fmla="val 20524"/>
              <a:gd name="adj3" fmla="val 16667"/>
            </a:avLst>
          </a:prstGeom>
          <a:solidFill>
            <a:srgbClr val="E6E6E6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AU" sz="2800" dirty="0">
                <a:solidFill>
                  <a:schemeClr val="accent5"/>
                </a:solidFill>
                <a:latin typeface="Brix Sans Regular" panose="020B0500000000000000" pitchFamily="34" charset="0"/>
              </a:rPr>
              <a:t>Here is the 10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C1DCF5E-B89E-3C1E-6BAF-BCFC4D4616B5}"/>
              </a:ext>
            </a:extLst>
          </p:cNvPr>
          <p:cNvGrpSpPr/>
          <p:nvPr/>
        </p:nvGrpSpPr>
        <p:grpSpPr>
          <a:xfrm>
            <a:off x="3051004" y="442427"/>
            <a:ext cx="6586783" cy="2055030"/>
            <a:chOff x="3051004" y="442427"/>
            <a:chExt cx="6586783" cy="2055030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CEF85FEB-B4FB-2606-6852-8087D5A90BA5}"/>
                </a:ext>
              </a:extLst>
            </p:cNvPr>
            <p:cNvGrpSpPr/>
            <p:nvPr/>
          </p:nvGrpSpPr>
          <p:grpSpPr>
            <a:xfrm>
              <a:off x="3617988" y="442427"/>
              <a:ext cx="6019799" cy="584775"/>
              <a:chOff x="2829124" y="566244"/>
              <a:chExt cx="6019799" cy="584775"/>
            </a:xfrm>
          </p:grpSpPr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B9FBA9D9-F8A3-BF66-3C9F-4F654982EF03}"/>
                  </a:ext>
                </a:extLst>
              </p:cNvPr>
              <p:cNvSpPr txBox="1"/>
              <p:nvPr/>
            </p:nvSpPr>
            <p:spPr>
              <a:xfrm>
                <a:off x="2829124" y="671215"/>
                <a:ext cx="372773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1800"/>
                  </a:spcAft>
                </a:pPr>
                <a:r>
                  <a:rPr lang="en-AU" sz="2400" dirty="0">
                    <a:latin typeface="Brix Sans Regular" panose="020B0500000000000000" pitchFamily="34" charset="0"/>
                  </a:rPr>
                  <a:t>5 trays of 12 bread rolls</a:t>
                </a:r>
                <a:endParaRPr lang="en-AU" sz="2400" b="1" dirty="0">
                  <a:solidFill>
                    <a:schemeClr val="bg2"/>
                  </a:solidFill>
                  <a:latin typeface="Brix Sans Regular" panose="020B0500000000000000" pitchFamily="34" charset="0"/>
                </a:endParaRP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21A71116-F004-9BE6-486F-486008AFA5B4}"/>
                  </a:ext>
                </a:extLst>
              </p:cNvPr>
              <p:cNvSpPr txBox="1"/>
              <p:nvPr/>
            </p:nvSpPr>
            <p:spPr>
              <a:xfrm>
                <a:off x="6692346" y="566244"/>
                <a:ext cx="215657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1800"/>
                  </a:spcAft>
                </a:pPr>
                <a:r>
                  <a:rPr lang="en-AU" sz="3200" b="1" dirty="0">
                    <a:solidFill>
                      <a:schemeClr val="bg2"/>
                    </a:solidFill>
                    <a:latin typeface="Brix Sans Regular" panose="020B0500000000000000" pitchFamily="34" charset="0"/>
                  </a:rPr>
                  <a:t>5 x </a:t>
                </a:r>
                <a:r>
                  <a:rPr lang="en-AU" sz="3200" b="1" dirty="0">
                    <a:solidFill>
                      <a:schemeClr val="accent5"/>
                    </a:solidFill>
                    <a:latin typeface="Brix Sans Regular" panose="020B0500000000000000" pitchFamily="34" charset="0"/>
                  </a:rPr>
                  <a:t>12</a:t>
                </a:r>
              </a:p>
            </p:txBody>
          </p:sp>
        </p:grpSp>
        <p:pic>
          <p:nvPicPr>
            <p:cNvPr id="2" name="Picture 1" descr="A group of round objects&#10;&#10;Description automatically generated">
              <a:extLst>
                <a:ext uri="{FF2B5EF4-FFF2-40B4-BE49-F238E27FC236}">
                  <a16:creationId xmlns:a16="http://schemas.microsoft.com/office/drawing/2014/main" id="{ADF9C5C2-2B33-55A9-7EEA-75F2B6E62F2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1004" y="1107927"/>
              <a:ext cx="6094211" cy="1389530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64A601E-6D44-9DF5-AF5C-F9FDAB765784}"/>
              </a:ext>
            </a:extLst>
          </p:cNvPr>
          <p:cNvGrpSpPr/>
          <p:nvPr/>
        </p:nvGrpSpPr>
        <p:grpSpPr>
          <a:xfrm>
            <a:off x="2649901" y="3968666"/>
            <a:ext cx="6892197" cy="2267696"/>
            <a:chOff x="2649901" y="3968666"/>
            <a:chExt cx="6892197" cy="2267696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8779902A-D431-F047-C732-E9438975AECC}"/>
                </a:ext>
              </a:extLst>
            </p:cNvPr>
            <p:cNvGrpSpPr/>
            <p:nvPr/>
          </p:nvGrpSpPr>
          <p:grpSpPr>
            <a:xfrm>
              <a:off x="3906856" y="5651587"/>
              <a:ext cx="4946812" cy="584775"/>
              <a:chOff x="2360533" y="5527244"/>
              <a:chExt cx="6026213" cy="584775"/>
            </a:xfrm>
          </p:grpSpPr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C6D0FC48-249D-E1DC-EE9D-6870CF4AF3B2}"/>
                  </a:ext>
                </a:extLst>
              </p:cNvPr>
              <p:cNvSpPr txBox="1"/>
              <p:nvPr/>
            </p:nvSpPr>
            <p:spPr>
              <a:xfrm>
                <a:off x="4209072" y="5625730"/>
                <a:ext cx="417767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1800"/>
                  </a:spcAft>
                </a:pPr>
                <a:r>
                  <a:rPr lang="en-US" sz="2400" dirty="0">
                    <a:latin typeface="Brix Sans Regular" panose="020B0500000000000000" pitchFamily="34" charset="0"/>
                  </a:rPr>
                  <a:t>10 bags of 6 bread rolls</a:t>
                </a:r>
                <a:endParaRPr lang="en-US" sz="2400" b="1" dirty="0">
                  <a:solidFill>
                    <a:schemeClr val="bg2"/>
                  </a:solidFill>
                  <a:latin typeface="Brix Sans Regular" panose="020B0500000000000000" pitchFamily="34" charset="0"/>
                </a:endParaRP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8C4C3E37-6A99-89AD-5FCB-1D4F22FDEAE6}"/>
                  </a:ext>
                </a:extLst>
              </p:cNvPr>
              <p:cNvSpPr txBox="1"/>
              <p:nvPr/>
            </p:nvSpPr>
            <p:spPr>
              <a:xfrm>
                <a:off x="2360533" y="5527244"/>
                <a:ext cx="215657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1800"/>
                  </a:spcAft>
                </a:pPr>
                <a:r>
                  <a:rPr lang="en-AU" sz="3200" b="1" dirty="0">
                    <a:solidFill>
                      <a:schemeClr val="accent5"/>
                    </a:solidFill>
                    <a:latin typeface="Brix Sans Regular" panose="020B0500000000000000" pitchFamily="34" charset="0"/>
                  </a:rPr>
                  <a:t>10</a:t>
                </a:r>
                <a:r>
                  <a:rPr lang="en-AU" sz="3200" b="1" dirty="0">
                    <a:solidFill>
                      <a:schemeClr val="bg2"/>
                    </a:solidFill>
                    <a:latin typeface="Brix Sans Regular" panose="020B0500000000000000" pitchFamily="34" charset="0"/>
                  </a:rPr>
                  <a:t> x 6</a:t>
                </a:r>
              </a:p>
            </p:txBody>
          </p:sp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D6F0A1FD-2D1E-6439-567A-2626EAF77931}"/>
                </a:ext>
              </a:extLst>
            </p:cNvPr>
            <p:cNvGrpSpPr/>
            <p:nvPr/>
          </p:nvGrpSpPr>
          <p:grpSpPr>
            <a:xfrm>
              <a:off x="2649901" y="3968666"/>
              <a:ext cx="6892197" cy="1388147"/>
              <a:chOff x="1668463" y="3949700"/>
              <a:chExt cx="8567731" cy="1725613"/>
            </a:xfrm>
          </p:grpSpPr>
          <p:graphicFrame>
            <p:nvGraphicFramePr>
              <p:cNvPr id="4" name="Object 3">
                <a:extLst>
                  <a:ext uri="{FF2B5EF4-FFF2-40B4-BE49-F238E27FC236}">
                    <a16:creationId xmlns:a16="http://schemas.microsoft.com/office/drawing/2014/main" id="{3CDAB2B4-A26D-9980-C39B-F403ED17F585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668463" y="4876800"/>
              <a:ext cx="1322387" cy="79851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r:id="rId3" imgW="1322549" imgH="799289" progId="">
                      <p:embed/>
                    </p:oleObj>
                  </mc:Choice>
                  <mc:Fallback>
                    <p:oleObj r:id="rId3" imgW="1322549" imgH="799289" progId="">
                      <p:embed/>
                      <p:pic>
                        <p:nvPicPr>
                          <p:cNvPr id="4" name="Object 3">
                            <a:extLst>
                              <a:ext uri="{FF2B5EF4-FFF2-40B4-BE49-F238E27FC236}">
                                <a16:creationId xmlns:a16="http://schemas.microsoft.com/office/drawing/2014/main" id="{3CDAB2B4-A26D-9980-C39B-F403ED17F585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4"/>
                          <a:stretch>
                            <a:fillRect/>
                          </a:stretch>
                        </p:blipFill>
                        <p:spPr>
                          <a:xfrm>
                            <a:off x="1668463" y="4876800"/>
                            <a:ext cx="1322387" cy="798513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5" name="Object 4">
                <a:extLst>
                  <a:ext uri="{FF2B5EF4-FFF2-40B4-BE49-F238E27FC236}">
                    <a16:creationId xmlns:a16="http://schemas.microsoft.com/office/drawing/2014/main" id="{AD18BB45-0C4F-280D-E680-451B28EA6D31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668463" y="3949700"/>
              <a:ext cx="1322387" cy="79851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r:id="rId5" imgW="1322549" imgH="799289" progId="">
                      <p:embed/>
                    </p:oleObj>
                  </mc:Choice>
                  <mc:Fallback>
                    <p:oleObj r:id="rId5" imgW="1322549" imgH="799289" progId="">
                      <p:embed/>
                      <p:pic>
                        <p:nvPicPr>
                          <p:cNvPr id="5" name="Object 4">
                            <a:extLst>
                              <a:ext uri="{FF2B5EF4-FFF2-40B4-BE49-F238E27FC236}">
                                <a16:creationId xmlns:a16="http://schemas.microsoft.com/office/drawing/2014/main" id="{AD18BB45-0C4F-280D-E680-451B28EA6D31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4"/>
                          <a:stretch>
                            <a:fillRect/>
                          </a:stretch>
                        </p:blipFill>
                        <p:spPr>
                          <a:xfrm>
                            <a:off x="1668463" y="3949700"/>
                            <a:ext cx="1322387" cy="798513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6" name="Object 5">
                <a:extLst>
                  <a:ext uri="{FF2B5EF4-FFF2-40B4-BE49-F238E27FC236}">
                    <a16:creationId xmlns:a16="http://schemas.microsoft.com/office/drawing/2014/main" id="{F2DE1BA5-DD20-7E16-D8BE-444908A2D967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3479799" y="4876800"/>
              <a:ext cx="1322387" cy="79851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r:id="rId6" imgW="1322549" imgH="799289" progId="">
                      <p:embed/>
                    </p:oleObj>
                  </mc:Choice>
                  <mc:Fallback>
                    <p:oleObj r:id="rId6" imgW="1322549" imgH="799289" progId="">
                      <p:embed/>
                      <p:pic>
                        <p:nvPicPr>
                          <p:cNvPr id="6" name="Object 5">
                            <a:extLst>
                              <a:ext uri="{FF2B5EF4-FFF2-40B4-BE49-F238E27FC236}">
                                <a16:creationId xmlns:a16="http://schemas.microsoft.com/office/drawing/2014/main" id="{F2DE1BA5-DD20-7E16-D8BE-444908A2D967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4"/>
                          <a:stretch>
                            <a:fillRect/>
                          </a:stretch>
                        </p:blipFill>
                        <p:spPr>
                          <a:xfrm>
                            <a:off x="3479799" y="4876800"/>
                            <a:ext cx="1322387" cy="798513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7" name="Object 6">
                <a:extLst>
                  <a:ext uri="{FF2B5EF4-FFF2-40B4-BE49-F238E27FC236}">
                    <a16:creationId xmlns:a16="http://schemas.microsoft.com/office/drawing/2014/main" id="{FFD93503-CC52-E919-4CB9-782D48FDE5FE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3479799" y="3949700"/>
              <a:ext cx="1322387" cy="79851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r:id="rId7" imgW="1322549" imgH="799289" progId="">
                      <p:embed/>
                    </p:oleObj>
                  </mc:Choice>
                  <mc:Fallback>
                    <p:oleObj r:id="rId7" imgW="1322549" imgH="799289" progId="">
                      <p:embed/>
                      <p:pic>
                        <p:nvPicPr>
                          <p:cNvPr id="7" name="Object 6">
                            <a:extLst>
                              <a:ext uri="{FF2B5EF4-FFF2-40B4-BE49-F238E27FC236}">
                                <a16:creationId xmlns:a16="http://schemas.microsoft.com/office/drawing/2014/main" id="{FFD93503-CC52-E919-4CB9-782D48FDE5FE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4"/>
                          <a:stretch>
                            <a:fillRect/>
                          </a:stretch>
                        </p:blipFill>
                        <p:spPr>
                          <a:xfrm>
                            <a:off x="3479799" y="3949700"/>
                            <a:ext cx="1322387" cy="798513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8" name="Object 7">
                <a:extLst>
                  <a:ext uri="{FF2B5EF4-FFF2-40B4-BE49-F238E27FC236}">
                    <a16:creationId xmlns:a16="http://schemas.microsoft.com/office/drawing/2014/main" id="{AC23B120-BE4E-8D60-EA81-6BFA8A4D5227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5291135" y="4876800"/>
              <a:ext cx="1322387" cy="79851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r:id="rId8" imgW="1322549" imgH="799289" progId="">
                      <p:embed/>
                    </p:oleObj>
                  </mc:Choice>
                  <mc:Fallback>
                    <p:oleObj r:id="rId8" imgW="1322549" imgH="799289" progId="">
                      <p:embed/>
                      <p:pic>
                        <p:nvPicPr>
                          <p:cNvPr id="8" name="Object 7">
                            <a:extLst>
                              <a:ext uri="{FF2B5EF4-FFF2-40B4-BE49-F238E27FC236}">
                                <a16:creationId xmlns:a16="http://schemas.microsoft.com/office/drawing/2014/main" id="{AC23B120-BE4E-8D60-EA81-6BFA8A4D5227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4"/>
                          <a:stretch>
                            <a:fillRect/>
                          </a:stretch>
                        </p:blipFill>
                        <p:spPr>
                          <a:xfrm>
                            <a:off x="5291135" y="4876800"/>
                            <a:ext cx="1322387" cy="798513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9" name="Object 8">
                <a:extLst>
                  <a:ext uri="{FF2B5EF4-FFF2-40B4-BE49-F238E27FC236}">
                    <a16:creationId xmlns:a16="http://schemas.microsoft.com/office/drawing/2014/main" id="{9D0A0F07-E47C-98EF-94FE-5E02086285C9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5291135" y="3949700"/>
              <a:ext cx="1322387" cy="79851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r:id="rId9" imgW="1322549" imgH="799289" progId="">
                      <p:embed/>
                    </p:oleObj>
                  </mc:Choice>
                  <mc:Fallback>
                    <p:oleObj r:id="rId9" imgW="1322549" imgH="799289" progId="">
                      <p:embed/>
                      <p:pic>
                        <p:nvPicPr>
                          <p:cNvPr id="9" name="Object 8">
                            <a:extLst>
                              <a:ext uri="{FF2B5EF4-FFF2-40B4-BE49-F238E27FC236}">
                                <a16:creationId xmlns:a16="http://schemas.microsoft.com/office/drawing/2014/main" id="{9D0A0F07-E47C-98EF-94FE-5E02086285C9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4"/>
                          <a:stretch>
                            <a:fillRect/>
                          </a:stretch>
                        </p:blipFill>
                        <p:spPr>
                          <a:xfrm>
                            <a:off x="5291135" y="3949700"/>
                            <a:ext cx="1322387" cy="798513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0" name="Object 9">
                <a:extLst>
                  <a:ext uri="{FF2B5EF4-FFF2-40B4-BE49-F238E27FC236}">
                    <a16:creationId xmlns:a16="http://schemas.microsoft.com/office/drawing/2014/main" id="{1A851D40-3826-030F-B153-6DD1E29737F3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7102471" y="4876800"/>
              <a:ext cx="1322387" cy="79851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r:id="rId10" imgW="1322549" imgH="799289" progId="">
                      <p:embed/>
                    </p:oleObj>
                  </mc:Choice>
                  <mc:Fallback>
                    <p:oleObj r:id="rId10" imgW="1322549" imgH="799289" progId="">
                      <p:embed/>
                      <p:pic>
                        <p:nvPicPr>
                          <p:cNvPr id="10" name="Object 9">
                            <a:extLst>
                              <a:ext uri="{FF2B5EF4-FFF2-40B4-BE49-F238E27FC236}">
                                <a16:creationId xmlns:a16="http://schemas.microsoft.com/office/drawing/2014/main" id="{1A851D40-3826-030F-B153-6DD1E29737F3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4"/>
                          <a:stretch>
                            <a:fillRect/>
                          </a:stretch>
                        </p:blipFill>
                        <p:spPr>
                          <a:xfrm>
                            <a:off x="7102471" y="4876800"/>
                            <a:ext cx="1322387" cy="798513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1" name="Object 10">
                <a:extLst>
                  <a:ext uri="{FF2B5EF4-FFF2-40B4-BE49-F238E27FC236}">
                    <a16:creationId xmlns:a16="http://schemas.microsoft.com/office/drawing/2014/main" id="{504E2D64-7655-6EC3-8F58-BED9C7D7E6FA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7102471" y="3949700"/>
              <a:ext cx="1322387" cy="79851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r:id="rId11" imgW="1322549" imgH="799289" progId="">
                      <p:embed/>
                    </p:oleObj>
                  </mc:Choice>
                  <mc:Fallback>
                    <p:oleObj r:id="rId11" imgW="1322549" imgH="799289" progId="">
                      <p:embed/>
                      <p:pic>
                        <p:nvPicPr>
                          <p:cNvPr id="11" name="Object 10">
                            <a:extLst>
                              <a:ext uri="{FF2B5EF4-FFF2-40B4-BE49-F238E27FC236}">
                                <a16:creationId xmlns:a16="http://schemas.microsoft.com/office/drawing/2014/main" id="{504E2D64-7655-6EC3-8F58-BED9C7D7E6FA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4"/>
                          <a:stretch>
                            <a:fillRect/>
                          </a:stretch>
                        </p:blipFill>
                        <p:spPr>
                          <a:xfrm>
                            <a:off x="7102471" y="3949700"/>
                            <a:ext cx="1322387" cy="798513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" name="Object 11">
                <a:extLst>
                  <a:ext uri="{FF2B5EF4-FFF2-40B4-BE49-F238E27FC236}">
                    <a16:creationId xmlns:a16="http://schemas.microsoft.com/office/drawing/2014/main" id="{891922D9-0CEA-7FC0-40FE-45883C16F6FE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8913807" y="4876800"/>
              <a:ext cx="1322387" cy="79851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r:id="rId11" imgW="1322549" imgH="799289" progId="">
                      <p:embed/>
                    </p:oleObj>
                  </mc:Choice>
                  <mc:Fallback>
                    <p:oleObj r:id="rId11" imgW="1322549" imgH="799289" progId="">
                      <p:embed/>
                      <p:pic>
                        <p:nvPicPr>
                          <p:cNvPr id="12" name="Object 11">
                            <a:extLst>
                              <a:ext uri="{FF2B5EF4-FFF2-40B4-BE49-F238E27FC236}">
                                <a16:creationId xmlns:a16="http://schemas.microsoft.com/office/drawing/2014/main" id="{891922D9-0CEA-7FC0-40FE-45883C16F6FE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4"/>
                          <a:stretch>
                            <a:fillRect/>
                          </a:stretch>
                        </p:blipFill>
                        <p:spPr>
                          <a:xfrm>
                            <a:off x="8913807" y="4876800"/>
                            <a:ext cx="1322387" cy="798513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" name="Object 12">
                <a:extLst>
                  <a:ext uri="{FF2B5EF4-FFF2-40B4-BE49-F238E27FC236}">
                    <a16:creationId xmlns:a16="http://schemas.microsoft.com/office/drawing/2014/main" id="{C8E3DD54-82AD-5CBE-DDFB-0C997583140E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8913807" y="3949700"/>
              <a:ext cx="1322387" cy="79851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r:id="rId11" imgW="1322549" imgH="799289" progId="">
                      <p:embed/>
                    </p:oleObj>
                  </mc:Choice>
                  <mc:Fallback>
                    <p:oleObj r:id="rId11" imgW="1322549" imgH="799289" progId="">
                      <p:embed/>
                      <p:pic>
                        <p:nvPicPr>
                          <p:cNvPr id="13" name="Object 12">
                            <a:extLst>
                              <a:ext uri="{FF2B5EF4-FFF2-40B4-BE49-F238E27FC236}">
                                <a16:creationId xmlns:a16="http://schemas.microsoft.com/office/drawing/2014/main" id="{C8E3DD54-82AD-5CBE-DDFB-0C997583140E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4"/>
                          <a:stretch>
                            <a:fillRect/>
                          </a:stretch>
                        </p:blipFill>
                        <p:spPr>
                          <a:xfrm>
                            <a:off x="8913807" y="3949700"/>
                            <a:ext cx="1322387" cy="798513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</p:spTree>
    <p:extLst>
      <p:ext uri="{BB962C8B-B14F-4D97-AF65-F5344CB8AC3E}">
        <p14:creationId xmlns:p14="http://schemas.microsoft.com/office/powerpoint/2010/main" val="1061907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1B2B4A-4361-22CF-CFE2-9C1F65D84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020" y="2928230"/>
            <a:ext cx="9990500" cy="1001540"/>
          </a:xfrm>
        </p:spPr>
        <p:txBody>
          <a:bodyPr/>
          <a:lstStyle/>
          <a:p>
            <a:r>
              <a:rPr lang="en-AU" dirty="0"/>
              <a:t>Task 5 • Packing cakes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1E7C3C2-479B-4383-483E-C04D8798F9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86511" y="6259585"/>
            <a:ext cx="719824" cy="310740"/>
          </a:xfrm>
        </p:spPr>
        <p:txBody>
          <a:bodyPr/>
          <a:lstStyle/>
          <a:p>
            <a:r>
              <a:rPr lang="en-AU">
                <a:solidFill>
                  <a:schemeClr val="bg2"/>
                </a:solidFill>
              </a:rPr>
              <a:t>(</a:t>
            </a:r>
            <a:fld id="{29D5CE74-914C-4689-99FC-1AEF49CE2B47}" type="slidenum">
              <a:rPr smtClean="0"/>
              <a:pPr/>
              <a:t>22</a:t>
            </a:fld>
            <a:r>
              <a:rPr>
                <a:solidFill>
                  <a:schemeClr val="bg2"/>
                </a:solidFill>
              </a:rPr>
              <a:t>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1714AA-5EAE-63DC-069D-5BBDA50A87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85527" y="6264315"/>
            <a:ext cx="4220946" cy="310740"/>
          </a:xfrm>
        </p:spPr>
        <p:txBody>
          <a:bodyPr/>
          <a:lstStyle/>
          <a:p>
            <a:r>
              <a:rPr lang="en-AU"/>
              <a:t>resolve.edu.au</a:t>
            </a:r>
          </a:p>
        </p:txBody>
      </p:sp>
    </p:spTree>
    <p:extLst>
      <p:ext uri="{BB962C8B-B14F-4D97-AF65-F5344CB8AC3E}">
        <p14:creationId xmlns:p14="http://schemas.microsoft.com/office/powerpoint/2010/main" val="37357928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 baker in a bakery&#10;&#10;Description automatically generated">
            <a:extLst>
              <a:ext uri="{FF2B5EF4-FFF2-40B4-BE49-F238E27FC236}">
                <a16:creationId xmlns:a16="http://schemas.microsoft.com/office/drawing/2014/main" id="{9BF2E62A-116A-10DD-6E37-6B16652AFF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624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5002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artoon of a chef holding an ice cream cone&#10;&#10;Description automatically generated">
            <a:extLst>
              <a:ext uri="{FF2B5EF4-FFF2-40B4-BE49-F238E27FC236}">
                <a16:creationId xmlns:a16="http://schemas.microsoft.com/office/drawing/2014/main" id="{A36C9A78-0E27-10B7-C68B-F08404E3E5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609" y="-81390"/>
            <a:ext cx="5544782" cy="710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8408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cupcakes with pink frosting&#10;&#10;Description automatically generated">
            <a:extLst>
              <a:ext uri="{FF2B5EF4-FFF2-40B4-BE49-F238E27FC236}">
                <a16:creationId xmlns:a16="http://schemas.microsoft.com/office/drawing/2014/main" id="{79600A42-5F99-E734-3434-48A563AF4F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0897" y="2168859"/>
            <a:ext cx="12653793" cy="2295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4729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29F1122-4441-1F19-ADFB-E4F0AF3BD390}"/>
              </a:ext>
            </a:extLst>
          </p:cNvPr>
          <p:cNvGrpSpPr/>
          <p:nvPr/>
        </p:nvGrpSpPr>
        <p:grpSpPr>
          <a:xfrm>
            <a:off x="2603036" y="457830"/>
            <a:ext cx="7874928" cy="2047886"/>
            <a:chOff x="2603036" y="457830"/>
            <a:chExt cx="7874928" cy="2047886"/>
          </a:xfrm>
        </p:grpSpPr>
        <p:pic>
          <p:nvPicPr>
            <p:cNvPr id="28" name="Picture 27" descr="A group of cupcakes with pink frosting&#10;&#10;Description automatically generated">
              <a:extLst>
                <a:ext uri="{FF2B5EF4-FFF2-40B4-BE49-F238E27FC236}">
                  <a16:creationId xmlns:a16="http://schemas.microsoft.com/office/drawing/2014/main" id="{22DAB8F7-969C-B6FD-5C49-91A56FAC100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3036" y="1122119"/>
              <a:ext cx="7874928" cy="1383597"/>
            </a:xfrm>
            <a:prstGeom prst="rect">
              <a:avLst/>
            </a:prstGeom>
          </p:spPr>
        </p:pic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CEF85FEB-B4FB-2606-6852-8087D5A90BA5}"/>
                </a:ext>
              </a:extLst>
            </p:cNvPr>
            <p:cNvGrpSpPr/>
            <p:nvPr/>
          </p:nvGrpSpPr>
          <p:grpSpPr>
            <a:xfrm>
              <a:off x="3729019" y="457830"/>
              <a:ext cx="6019799" cy="584775"/>
              <a:chOff x="2829124" y="566244"/>
              <a:chExt cx="6019799" cy="584775"/>
            </a:xfrm>
          </p:grpSpPr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B9FBA9D9-F8A3-BF66-3C9F-4F654982EF03}"/>
                  </a:ext>
                </a:extLst>
              </p:cNvPr>
              <p:cNvSpPr txBox="1"/>
              <p:nvPr/>
            </p:nvSpPr>
            <p:spPr>
              <a:xfrm>
                <a:off x="2829124" y="671215"/>
                <a:ext cx="372773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1800"/>
                  </a:spcAft>
                </a:pPr>
                <a:r>
                  <a:rPr lang="en-AU" sz="2400" dirty="0">
                    <a:latin typeface="Brix Sans Regular" panose="020B0500000000000000" pitchFamily="34" charset="0"/>
                  </a:rPr>
                  <a:t>3 trays of 24 cupcakes</a:t>
                </a:r>
                <a:endParaRPr lang="en-AU" sz="2400" b="1" dirty="0">
                  <a:solidFill>
                    <a:schemeClr val="bg2"/>
                  </a:solidFill>
                  <a:latin typeface="Brix Sans Regular" panose="020B0500000000000000" pitchFamily="34" charset="0"/>
                </a:endParaRP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21A71116-F004-9BE6-486F-486008AFA5B4}"/>
                  </a:ext>
                </a:extLst>
              </p:cNvPr>
              <p:cNvSpPr txBox="1"/>
              <p:nvPr/>
            </p:nvSpPr>
            <p:spPr>
              <a:xfrm>
                <a:off x="6692346" y="566244"/>
                <a:ext cx="215657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1800"/>
                  </a:spcAft>
                </a:pPr>
                <a:r>
                  <a:rPr lang="en-AU" sz="3200" b="1" dirty="0">
                    <a:solidFill>
                      <a:schemeClr val="bg2"/>
                    </a:solidFill>
                    <a:latin typeface="Brix Sans Regular" panose="020B0500000000000000" pitchFamily="34" charset="0"/>
                  </a:rPr>
                  <a:t>3 x 24</a:t>
                </a:r>
              </a:p>
            </p:txBody>
          </p:sp>
        </p:grp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209A9F3A-419E-1487-2578-75B443A3F9B2}"/>
              </a:ext>
            </a:extLst>
          </p:cNvPr>
          <p:cNvGrpSpPr/>
          <p:nvPr/>
        </p:nvGrpSpPr>
        <p:grpSpPr>
          <a:xfrm>
            <a:off x="2673968" y="2505716"/>
            <a:ext cx="7733063" cy="584775"/>
            <a:chOff x="1957036" y="2556379"/>
            <a:chExt cx="7733063" cy="584775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549AF82-68A3-C5DA-2722-B865194AA7C9}"/>
                </a:ext>
              </a:extLst>
            </p:cNvPr>
            <p:cNvSpPr txBox="1"/>
            <p:nvPr/>
          </p:nvSpPr>
          <p:spPr>
            <a:xfrm>
              <a:off x="6692346" y="2556379"/>
              <a:ext cx="2997753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Aft>
                  <a:spcPts val="1800"/>
                </a:spcAft>
              </a:pPr>
              <a:r>
                <a:rPr lang="en-US" sz="3200" b="1" dirty="0">
                  <a:solidFill>
                    <a:schemeClr val="bg2"/>
                  </a:solidFill>
                  <a:latin typeface="Brix Sans Regular" panose="020B0500000000000000" pitchFamily="34" charset="0"/>
                </a:rPr>
                <a:t>3 x 4 x 6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241CBF5F-4077-6909-4364-A1475B99BD28}"/>
                </a:ext>
              </a:extLst>
            </p:cNvPr>
            <p:cNvSpPr txBox="1"/>
            <p:nvPr/>
          </p:nvSpPr>
          <p:spPr>
            <a:xfrm>
              <a:off x="1957036" y="2635893"/>
              <a:ext cx="477322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Aft>
                  <a:spcPts val="1800"/>
                </a:spcAft>
              </a:pPr>
              <a:r>
                <a:rPr lang="en-US" sz="2400" dirty="0">
                  <a:latin typeface="Brix Sans Regular" panose="020B0500000000000000" pitchFamily="34" charset="0"/>
                </a:rPr>
                <a:t>3 trays with 4 groups of 6</a:t>
              </a:r>
              <a:endParaRPr lang="en-US" sz="2400" b="1" dirty="0">
                <a:solidFill>
                  <a:schemeClr val="bg2"/>
                </a:solidFill>
                <a:latin typeface="Brix Sans Regular" panose="020B0500000000000000" pitchFamily="34" charset="0"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5C8A3477-B885-14E2-112E-671E6B3A5B56}"/>
              </a:ext>
            </a:extLst>
          </p:cNvPr>
          <p:cNvGrpSpPr/>
          <p:nvPr/>
        </p:nvGrpSpPr>
        <p:grpSpPr>
          <a:xfrm>
            <a:off x="2627282" y="3222442"/>
            <a:ext cx="7206525" cy="584775"/>
            <a:chOff x="2182782" y="3222442"/>
            <a:chExt cx="7206525" cy="584775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A6CD001D-BBC5-908E-CE2A-55D715239A44}"/>
                </a:ext>
              </a:extLst>
            </p:cNvPr>
            <p:cNvSpPr txBox="1"/>
            <p:nvPr/>
          </p:nvSpPr>
          <p:spPr>
            <a:xfrm>
              <a:off x="2182782" y="3222442"/>
              <a:ext cx="2997753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Aft>
                  <a:spcPts val="1800"/>
                </a:spcAft>
              </a:pPr>
              <a:r>
                <a:rPr lang="en-US" sz="3200" b="1" dirty="0">
                  <a:solidFill>
                    <a:schemeClr val="bg2"/>
                  </a:solidFill>
                  <a:latin typeface="Brix Sans Regular" panose="020B0500000000000000" pitchFamily="34" charset="0"/>
                </a:rPr>
                <a:t>3 x 4 x 6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2C3346CF-29FA-2F8D-3135-018CF072F65C}"/>
                </a:ext>
              </a:extLst>
            </p:cNvPr>
            <p:cNvSpPr txBox="1"/>
            <p:nvPr/>
          </p:nvSpPr>
          <p:spPr>
            <a:xfrm>
              <a:off x="4616081" y="3287938"/>
              <a:ext cx="477322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Aft>
                  <a:spcPts val="1800"/>
                </a:spcAft>
              </a:pPr>
              <a:r>
                <a:rPr lang="en-US" sz="2400" dirty="0">
                  <a:latin typeface="Brix Sans Regular" panose="020B0500000000000000" pitchFamily="34" charset="0"/>
                </a:rPr>
                <a:t>3 trays of 4 boxes with 6 in a box</a:t>
              </a:r>
              <a:endParaRPr lang="en-US" sz="2400" b="1" dirty="0">
                <a:solidFill>
                  <a:schemeClr val="bg2"/>
                </a:solidFill>
                <a:latin typeface="Brix Sans Regular" panose="020B0500000000000000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2AC43BD6-41F3-2CDE-EDA0-17D15DE24157}"/>
              </a:ext>
            </a:extLst>
          </p:cNvPr>
          <p:cNvGrpSpPr/>
          <p:nvPr/>
        </p:nvGrpSpPr>
        <p:grpSpPr>
          <a:xfrm>
            <a:off x="2070100" y="3996113"/>
            <a:ext cx="8233945" cy="2240249"/>
            <a:chOff x="2070100" y="3996113"/>
            <a:chExt cx="8233945" cy="2240249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5C5B8C09-0EB0-A0A9-0A9B-61033C1EC92A}"/>
                </a:ext>
              </a:extLst>
            </p:cNvPr>
            <p:cNvGrpSpPr/>
            <p:nvPr/>
          </p:nvGrpSpPr>
          <p:grpSpPr>
            <a:xfrm>
              <a:off x="2070100" y="3996113"/>
              <a:ext cx="8233945" cy="1383486"/>
              <a:chOff x="844550" y="735013"/>
              <a:chExt cx="9261475" cy="1606550"/>
            </a:xfrm>
          </p:grpSpPr>
          <p:graphicFrame>
            <p:nvGraphicFramePr>
              <p:cNvPr id="30" name="Object 29">
                <a:extLst>
                  <a:ext uri="{FF2B5EF4-FFF2-40B4-BE49-F238E27FC236}">
                    <a16:creationId xmlns:a16="http://schemas.microsoft.com/office/drawing/2014/main" id="{F8196340-0F16-C61C-F27B-A60858B6BF7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119997708"/>
                  </p:ext>
                </p:extLst>
              </p:nvPr>
            </p:nvGraphicFramePr>
            <p:xfrm>
              <a:off x="844550" y="1630363"/>
              <a:ext cx="1103313" cy="70008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r:id="rId3" imgW="1103739" imgH="699986" progId="">
                      <p:embed/>
                    </p:oleObj>
                  </mc:Choice>
                  <mc:Fallback>
                    <p:oleObj r:id="rId3" imgW="1103739" imgH="699986" progId="">
                      <p:embed/>
                      <p:pic>
                        <p:nvPicPr>
                          <p:cNvPr id="30" name="Object 29">
                            <a:extLst>
                              <a:ext uri="{FF2B5EF4-FFF2-40B4-BE49-F238E27FC236}">
                                <a16:creationId xmlns:a16="http://schemas.microsoft.com/office/drawing/2014/main" id="{F8196340-0F16-C61C-F27B-A60858B6BF7B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4"/>
                          <a:stretch>
                            <a:fillRect/>
                          </a:stretch>
                        </p:blipFill>
                        <p:spPr>
                          <a:xfrm>
                            <a:off x="844550" y="1630363"/>
                            <a:ext cx="1103313" cy="700087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" name="Object 30">
                <a:extLst>
                  <a:ext uri="{FF2B5EF4-FFF2-40B4-BE49-F238E27FC236}">
                    <a16:creationId xmlns:a16="http://schemas.microsoft.com/office/drawing/2014/main" id="{56DC0361-CBCD-09A4-FE39-8BFD053A1A4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085167816"/>
                  </p:ext>
                </p:extLst>
              </p:nvPr>
            </p:nvGraphicFramePr>
            <p:xfrm>
              <a:off x="844550" y="747713"/>
              <a:ext cx="1103313" cy="70008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r:id="rId5" imgW="1103739" imgH="699986" progId="">
                      <p:embed/>
                    </p:oleObj>
                  </mc:Choice>
                  <mc:Fallback>
                    <p:oleObj r:id="rId5" imgW="1103739" imgH="699986" progId="">
                      <p:embed/>
                      <p:pic>
                        <p:nvPicPr>
                          <p:cNvPr id="31" name="Object 30">
                            <a:extLst>
                              <a:ext uri="{FF2B5EF4-FFF2-40B4-BE49-F238E27FC236}">
                                <a16:creationId xmlns:a16="http://schemas.microsoft.com/office/drawing/2014/main" id="{56DC0361-CBCD-09A4-FE39-8BFD053A1A49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4"/>
                          <a:stretch>
                            <a:fillRect/>
                          </a:stretch>
                        </p:blipFill>
                        <p:spPr>
                          <a:xfrm>
                            <a:off x="844550" y="747713"/>
                            <a:ext cx="1103313" cy="700087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2" name="Object 31">
                <a:extLst>
                  <a:ext uri="{FF2B5EF4-FFF2-40B4-BE49-F238E27FC236}">
                    <a16:creationId xmlns:a16="http://schemas.microsoft.com/office/drawing/2014/main" id="{E13150F9-F928-5A14-5AD4-7DFB6D8B0D3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49282602"/>
                  </p:ext>
                </p:extLst>
              </p:nvPr>
            </p:nvGraphicFramePr>
            <p:xfrm>
              <a:off x="2216150" y="1630363"/>
              <a:ext cx="1103313" cy="70008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r:id="rId6" imgW="1103739" imgH="699986" progId="">
                      <p:embed/>
                    </p:oleObj>
                  </mc:Choice>
                  <mc:Fallback>
                    <p:oleObj r:id="rId6" imgW="1103739" imgH="699986" progId="">
                      <p:embed/>
                      <p:pic>
                        <p:nvPicPr>
                          <p:cNvPr id="32" name="Object 31">
                            <a:extLst>
                              <a:ext uri="{FF2B5EF4-FFF2-40B4-BE49-F238E27FC236}">
                                <a16:creationId xmlns:a16="http://schemas.microsoft.com/office/drawing/2014/main" id="{E13150F9-F928-5A14-5AD4-7DFB6D8B0D3E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4"/>
                          <a:stretch>
                            <a:fillRect/>
                          </a:stretch>
                        </p:blipFill>
                        <p:spPr>
                          <a:xfrm>
                            <a:off x="2216150" y="1630363"/>
                            <a:ext cx="1103313" cy="700087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3" name="Object 32">
                <a:extLst>
                  <a:ext uri="{FF2B5EF4-FFF2-40B4-BE49-F238E27FC236}">
                    <a16:creationId xmlns:a16="http://schemas.microsoft.com/office/drawing/2014/main" id="{468A924E-5DD9-43CB-2FE8-58928E74A0B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653102094"/>
                  </p:ext>
                </p:extLst>
              </p:nvPr>
            </p:nvGraphicFramePr>
            <p:xfrm>
              <a:off x="2216150" y="747713"/>
              <a:ext cx="1103313" cy="70008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r:id="rId7" imgW="1103739" imgH="699986" progId="">
                      <p:embed/>
                    </p:oleObj>
                  </mc:Choice>
                  <mc:Fallback>
                    <p:oleObj r:id="rId7" imgW="1103739" imgH="699986" progId="">
                      <p:embed/>
                      <p:pic>
                        <p:nvPicPr>
                          <p:cNvPr id="33" name="Object 32">
                            <a:extLst>
                              <a:ext uri="{FF2B5EF4-FFF2-40B4-BE49-F238E27FC236}">
                                <a16:creationId xmlns:a16="http://schemas.microsoft.com/office/drawing/2014/main" id="{468A924E-5DD9-43CB-2FE8-58928E74A0B4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4"/>
                          <a:stretch>
                            <a:fillRect/>
                          </a:stretch>
                        </p:blipFill>
                        <p:spPr>
                          <a:xfrm>
                            <a:off x="2216150" y="747713"/>
                            <a:ext cx="1103313" cy="700087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4" name="Object 33">
                <a:extLst>
                  <a:ext uri="{FF2B5EF4-FFF2-40B4-BE49-F238E27FC236}">
                    <a16:creationId xmlns:a16="http://schemas.microsoft.com/office/drawing/2014/main" id="{E61315A6-A498-326D-AA21-E9841667259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895645309"/>
                  </p:ext>
                </p:extLst>
              </p:nvPr>
            </p:nvGraphicFramePr>
            <p:xfrm>
              <a:off x="4156075" y="1630363"/>
              <a:ext cx="1073150" cy="70643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r:id="rId8" imgW="1073057" imgH="706877" progId="">
                      <p:embed/>
                    </p:oleObj>
                  </mc:Choice>
                  <mc:Fallback>
                    <p:oleObj r:id="rId8" imgW="1073057" imgH="706877" progId="">
                      <p:embed/>
                      <p:pic>
                        <p:nvPicPr>
                          <p:cNvPr id="34" name="Object 33">
                            <a:extLst>
                              <a:ext uri="{FF2B5EF4-FFF2-40B4-BE49-F238E27FC236}">
                                <a16:creationId xmlns:a16="http://schemas.microsoft.com/office/drawing/2014/main" id="{E61315A6-A498-326D-AA21-E9841667259A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9"/>
                          <a:stretch>
                            <a:fillRect/>
                          </a:stretch>
                        </p:blipFill>
                        <p:spPr>
                          <a:xfrm>
                            <a:off x="4156075" y="1630363"/>
                            <a:ext cx="1073150" cy="706437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5" name="Object 34">
                <a:extLst>
                  <a:ext uri="{FF2B5EF4-FFF2-40B4-BE49-F238E27FC236}">
                    <a16:creationId xmlns:a16="http://schemas.microsoft.com/office/drawing/2014/main" id="{3C9BFB8A-C2BF-C2E9-0742-4F8441C6D4C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094651427"/>
                  </p:ext>
                </p:extLst>
              </p:nvPr>
            </p:nvGraphicFramePr>
            <p:xfrm>
              <a:off x="5559425" y="1624013"/>
              <a:ext cx="1073150" cy="70643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r:id="rId10" imgW="1073057" imgH="706877" progId="">
                      <p:embed/>
                    </p:oleObj>
                  </mc:Choice>
                  <mc:Fallback>
                    <p:oleObj r:id="rId10" imgW="1073057" imgH="706877" progId="">
                      <p:embed/>
                      <p:pic>
                        <p:nvPicPr>
                          <p:cNvPr id="35" name="Object 34">
                            <a:extLst>
                              <a:ext uri="{FF2B5EF4-FFF2-40B4-BE49-F238E27FC236}">
                                <a16:creationId xmlns:a16="http://schemas.microsoft.com/office/drawing/2014/main" id="{3C9BFB8A-C2BF-C2E9-0742-4F8441C6D4CC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9"/>
                          <a:stretch>
                            <a:fillRect/>
                          </a:stretch>
                        </p:blipFill>
                        <p:spPr>
                          <a:xfrm>
                            <a:off x="5559425" y="1624013"/>
                            <a:ext cx="1073150" cy="706437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6" name="Object 35">
                <a:extLst>
                  <a:ext uri="{FF2B5EF4-FFF2-40B4-BE49-F238E27FC236}">
                    <a16:creationId xmlns:a16="http://schemas.microsoft.com/office/drawing/2014/main" id="{850CAAA4-B492-DD8B-40CE-90A6FDA8540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084912116"/>
                  </p:ext>
                </p:extLst>
              </p:nvPr>
            </p:nvGraphicFramePr>
            <p:xfrm>
              <a:off x="4156075" y="741363"/>
              <a:ext cx="1073150" cy="70643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r:id="rId11" imgW="1073057" imgH="706877" progId="">
                      <p:embed/>
                    </p:oleObj>
                  </mc:Choice>
                  <mc:Fallback>
                    <p:oleObj r:id="rId11" imgW="1073057" imgH="706877" progId="">
                      <p:embed/>
                      <p:pic>
                        <p:nvPicPr>
                          <p:cNvPr id="36" name="Object 35">
                            <a:extLst>
                              <a:ext uri="{FF2B5EF4-FFF2-40B4-BE49-F238E27FC236}">
                                <a16:creationId xmlns:a16="http://schemas.microsoft.com/office/drawing/2014/main" id="{850CAAA4-B492-DD8B-40CE-90A6FDA85400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9"/>
                          <a:stretch>
                            <a:fillRect/>
                          </a:stretch>
                        </p:blipFill>
                        <p:spPr>
                          <a:xfrm>
                            <a:off x="4156075" y="741363"/>
                            <a:ext cx="1073150" cy="706437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7" name="Object 36">
                <a:extLst>
                  <a:ext uri="{FF2B5EF4-FFF2-40B4-BE49-F238E27FC236}">
                    <a16:creationId xmlns:a16="http://schemas.microsoft.com/office/drawing/2014/main" id="{4AFB1E19-2BF2-34C2-B9B1-1B94BB7D703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138966384"/>
                  </p:ext>
                </p:extLst>
              </p:nvPr>
            </p:nvGraphicFramePr>
            <p:xfrm>
              <a:off x="5559425" y="735013"/>
              <a:ext cx="1073150" cy="70643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r:id="rId12" imgW="1073057" imgH="706877" progId="">
                      <p:embed/>
                    </p:oleObj>
                  </mc:Choice>
                  <mc:Fallback>
                    <p:oleObj r:id="rId12" imgW="1073057" imgH="706877" progId="">
                      <p:embed/>
                      <p:pic>
                        <p:nvPicPr>
                          <p:cNvPr id="37" name="Object 36">
                            <a:extLst>
                              <a:ext uri="{FF2B5EF4-FFF2-40B4-BE49-F238E27FC236}">
                                <a16:creationId xmlns:a16="http://schemas.microsoft.com/office/drawing/2014/main" id="{4AFB1E19-2BF2-34C2-B9B1-1B94BB7D703E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9"/>
                          <a:stretch>
                            <a:fillRect/>
                          </a:stretch>
                        </p:blipFill>
                        <p:spPr>
                          <a:xfrm>
                            <a:off x="5559425" y="735013"/>
                            <a:ext cx="1073150" cy="706437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8" name="Object 37">
                <a:extLst>
                  <a:ext uri="{FF2B5EF4-FFF2-40B4-BE49-F238E27FC236}">
                    <a16:creationId xmlns:a16="http://schemas.microsoft.com/office/drawing/2014/main" id="{4B010871-9A98-E3F4-3F52-55416E0949B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8536586"/>
                  </p:ext>
                </p:extLst>
              </p:nvPr>
            </p:nvGraphicFramePr>
            <p:xfrm>
              <a:off x="7527925" y="1662113"/>
              <a:ext cx="1123950" cy="6794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r:id="rId13" imgW="1124328" imgH="679315" progId="">
                      <p:embed/>
                    </p:oleObj>
                  </mc:Choice>
                  <mc:Fallback>
                    <p:oleObj r:id="rId13" imgW="1124328" imgH="679315" progId="">
                      <p:embed/>
                      <p:pic>
                        <p:nvPicPr>
                          <p:cNvPr id="38" name="Object 37">
                            <a:extLst>
                              <a:ext uri="{FF2B5EF4-FFF2-40B4-BE49-F238E27FC236}">
                                <a16:creationId xmlns:a16="http://schemas.microsoft.com/office/drawing/2014/main" id="{4B010871-9A98-E3F4-3F52-55416E0949BA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4"/>
                          <a:stretch>
                            <a:fillRect/>
                          </a:stretch>
                        </p:blipFill>
                        <p:spPr>
                          <a:xfrm>
                            <a:off x="7527925" y="1662113"/>
                            <a:ext cx="1123950" cy="67945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9" name="Object 38">
                <a:extLst>
                  <a:ext uri="{FF2B5EF4-FFF2-40B4-BE49-F238E27FC236}">
                    <a16:creationId xmlns:a16="http://schemas.microsoft.com/office/drawing/2014/main" id="{8B360E96-7542-6D12-E1C0-53244DEC360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298928583"/>
                  </p:ext>
                </p:extLst>
              </p:nvPr>
            </p:nvGraphicFramePr>
            <p:xfrm>
              <a:off x="8982075" y="1651000"/>
              <a:ext cx="1123950" cy="6794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r:id="rId15" imgW="1124328" imgH="679315" progId="">
                      <p:embed/>
                    </p:oleObj>
                  </mc:Choice>
                  <mc:Fallback>
                    <p:oleObj r:id="rId15" imgW="1124328" imgH="679315" progId="">
                      <p:embed/>
                      <p:pic>
                        <p:nvPicPr>
                          <p:cNvPr id="39" name="Object 38">
                            <a:extLst>
                              <a:ext uri="{FF2B5EF4-FFF2-40B4-BE49-F238E27FC236}">
                                <a16:creationId xmlns:a16="http://schemas.microsoft.com/office/drawing/2014/main" id="{8B360E96-7542-6D12-E1C0-53244DEC3609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4"/>
                          <a:stretch>
                            <a:fillRect/>
                          </a:stretch>
                        </p:blipFill>
                        <p:spPr>
                          <a:xfrm>
                            <a:off x="8982075" y="1651000"/>
                            <a:ext cx="1123950" cy="67945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0" name="Object 39">
                <a:extLst>
                  <a:ext uri="{FF2B5EF4-FFF2-40B4-BE49-F238E27FC236}">
                    <a16:creationId xmlns:a16="http://schemas.microsoft.com/office/drawing/2014/main" id="{79D52797-1771-F7A6-331E-D40A4460195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389110507"/>
                  </p:ext>
                </p:extLst>
              </p:nvPr>
            </p:nvGraphicFramePr>
            <p:xfrm>
              <a:off x="7527925" y="758826"/>
              <a:ext cx="1123950" cy="6794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r:id="rId15" imgW="1124328" imgH="679315" progId="">
                      <p:embed/>
                    </p:oleObj>
                  </mc:Choice>
                  <mc:Fallback>
                    <p:oleObj r:id="rId15" imgW="1124328" imgH="679315" progId="">
                      <p:embed/>
                      <p:pic>
                        <p:nvPicPr>
                          <p:cNvPr id="40" name="Object 39">
                            <a:extLst>
                              <a:ext uri="{FF2B5EF4-FFF2-40B4-BE49-F238E27FC236}">
                                <a16:creationId xmlns:a16="http://schemas.microsoft.com/office/drawing/2014/main" id="{79D52797-1771-F7A6-331E-D40A4460195D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4"/>
                          <a:stretch>
                            <a:fillRect/>
                          </a:stretch>
                        </p:blipFill>
                        <p:spPr>
                          <a:xfrm>
                            <a:off x="7527925" y="758826"/>
                            <a:ext cx="1123950" cy="67945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1" name="Object 40">
                <a:extLst>
                  <a:ext uri="{FF2B5EF4-FFF2-40B4-BE49-F238E27FC236}">
                    <a16:creationId xmlns:a16="http://schemas.microsoft.com/office/drawing/2014/main" id="{89A03F91-CDA1-E2FB-2785-688ED6EE242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948536510"/>
                  </p:ext>
                </p:extLst>
              </p:nvPr>
            </p:nvGraphicFramePr>
            <p:xfrm>
              <a:off x="8982075" y="747713"/>
              <a:ext cx="1123950" cy="6794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r:id="rId15" imgW="1124328" imgH="679315" progId="">
                      <p:embed/>
                    </p:oleObj>
                  </mc:Choice>
                  <mc:Fallback>
                    <p:oleObj r:id="rId15" imgW="1124328" imgH="679315" progId="">
                      <p:embed/>
                      <p:pic>
                        <p:nvPicPr>
                          <p:cNvPr id="41" name="Object 40">
                            <a:extLst>
                              <a:ext uri="{FF2B5EF4-FFF2-40B4-BE49-F238E27FC236}">
                                <a16:creationId xmlns:a16="http://schemas.microsoft.com/office/drawing/2014/main" id="{89A03F91-CDA1-E2FB-2785-688ED6EE2429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4"/>
                          <a:stretch>
                            <a:fillRect/>
                          </a:stretch>
                        </p:blipFill>
                        <p:spPr>
                          <a:xfrm>
                            <a:off x="8982075" y="747713"/>
                            <a:ext cx="1123950" cy="67945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8779902A-D431-F047-C732-E9438975AECC}"/>
                </a:ext>
              </a:extLst>
            </p:cNvPr>
            <p:cNvGrpSpPr/>
            <p:nvPr/>
          </p:nvGrpSpPr>
          <p:grpSpPr>
            <a:xfrm>
              <a:off x="4224626" y="5651587"/>
              <a:ext cx="4970553" cy="584775"/>
              <a:chOff x="2747641" y="5527244"/>
              <a:chExt cx="6055134" cy="584775"/>
            </a:xfrm>
          </p:grpSpPr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C6D0FC48-249D-E1DC-EE9D-6870CF4AF3B2}"/>
                  </a:ext>
                </a:extLst>
              </p:cNvPr>
              <p:cNvSpPr txBox="1"/>
              <p:nvPr/>
            </p:nvSpPr>
            <p:spPr>
              <a:xfrm>
                <a:off x="4625101" y="5572356"/>
                <a:ext cx="417767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1800"/>
                  </a:spcAft>
                </a:pPr>
                <a:r>
                  <a:rPr lang="en-US" sz="2400" dirty="0">
                    <a:latin typeface="Brix Sans Regular" panose="020B0500000000000000" pitchFamily="34" charset="0"/>
                  </a:rPr>
                  <a:t>12 boxes of 6 cakes</a:t>
                </a:r>
                <a:endParaRPr lang="en-US" sz="2400" b="1" dirty="0">
                  <a:solidFill>
                    <a:schemeClr val="bg2"/>
                  </a:solidFill>
                  <a:latin typeface="Brix Sans Regular" panose="020B0500000000000000" pitchFamily="34" charset="0"/>
                </a:endParaRP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8C4C3E37-6A99-89AD-5FCB-1D4F22FDEAE6}"/>
                  </a:ext>
                </a:extLst>
              </p:cNvPr>
              <p:cNvSpPr txBox="1"/>
              <p:nvPr/>
            </p:nvSpPr>
            <p:spPr>
              <a:xfrm>
                <a:off x="2747641" y="5527244"/>
                <a:ext cx="215657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1800"/>
                  </a:spcAft>
                </a:pPr>
                <a:r>
                  <a:rPr lang="en-AU" sz="3200" b="1" dirty="0">
                    <a:solidFill>
                      <a:schemeClr val="bg2"/>
                    </a:solidFill>
                    <a:latin typeface="Brix Sans Regular" panose="020B0500000000000000" pitchFamily="34" charset="0"/>
                  </a:rPr>
                  <a:t>12 x 6</a:t>
                </a:r>
              </a:p>
            </p:txBody>
          </p:sp>
        </p:grpSp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5D4518F-88EA-378A-2A4C-FE1BB4733716}"/>
              </a:ext>
            </a:extLst>
          </p:cNvPr>
          <p:cNvSpPr/>
          <p:nvPr/>
        </p:nvSpPr>
        <p:spPr>
          <a:xfrm>
            <a:off x="9962865" y="2534696"/>
            <a:ext cx="1908000" cy="1260000"/>
          </a:xfrm>
          <a:prstGeom prst="roundRect">
            <a:avLst/>
          </a:prstGeom>
          <a:solidFill>
            <a:srgbClr val="E6E6E6"/>
          </a:solidFill>
          <a:ln w="28575">
            <a:solidFill>
              <a:srgbClr val="FC94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AU" sz="2000" dirty="0">
                <a:solidFill>
                  <a:schemeClr val="accent5"/>
                </a:solidFill>
              </a:rPr>
              <a:t>But where is the 24 in these equations?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70DB41A-E52F-8124-F80F-E7F34662F15C}"/>
              </a:ext>
            </a:extLst>
          </p:cNvPr>
          <p:cNvSpPr/>
          <p:nvPr/>
        </p:nvSpPr>
        <p:spPr>
          <a:xfrm>
            <a:off x="2402006" y="5613840"/>
            <a:ext cx="1635836" cy="660267"/>
          </a:xfrm>
          <a:prstGeom prst="roundRect">
            <a:avLst/>
          </a:prstGeom>
          <a:solidFill>
            <a:srgbClr val="E6E6E6"/>
          </a:solidFill>
          <a:ln w="28575">
            <a:solidFill>
              <a:srgbClr val="FC94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AU" sz="2000" dirty="0">
                <a:solidFill>
                  <a:schemeClr val="accent5"/>
                </a:solidFill>
              </a:rPr>
              <a:t>12 is here.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1AE260C-CD48-4EFC-F26F-4ABFA76561FC}"/>
              </a:ext>
            </a:extLst>
          </p:cNvPr>
          <p:cNvSpPr/>
          <p:nvPr/>
        </p:nvSpPr>
        <p:spPr>
          <a:xfrm>
            <a:off x="470847" y="2551838"/>
            <a:ext cx="1908000" cy="1260000"/>
          </a:xfrm>
          <a:prstGeom prst="roundRect">
            <a:avLst/>
          </a:prstGeom>
          <a:solidFill>
            <a:srgbClr val="E6E6E6"/>
          </a:solidFill>
          <a:ln w="28575">
            <a:solidFill>
              <a:srgbClr val="FC94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AU" sz="2000" dirty="0">
                <a:solidFill>
                  <a:schemeClr val="accent5"/>
                </a:solidFill>
              </a:rPr>
              <a:t>But where is the 12 in these equations?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67E75B9-F1A7-7EAC-D6E0-444C55DED8F4}"/>
              </a:ext>
            </a:extLst>
          </p:cNvPr>
          <p:cNvSpPr/>
          <p:nvPr/>
        </p:nvSpPr>
        <p:spPr>
          <a:xfrm>
            <a:off x="9066392" y="405393"/>
            <a:ext cx="1635836" cy="660267"/>
          </a:xfrm>
          <a:prstGeom prst="roundRect">
            <a:avLst/>
          </a:prstGeom>
          <a:solidFill>
            <a:srgbClr val="E6E6E6"/>
          </a:solidFill>
          <a:ln w="28575">
            <a:solidFill>
              <a:srgbClr val="FC94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AU" sz="2000" dirty="0">
                <a:solidFill>
                  <a:schemeClr val="accent5"/>
                </a:solidFill>
              </a:rPr>
              <a:t>24 is here.</a:t>
            </a:r>
          </a:p>
        </p:txBody>
      </p:sp>
    </p:spTree>
    <p:extLst>
      <p:ext uri="{BB962C8B-B14F-4D97-AF65-F5344CB8AC3E}">
        <p14:creationId xmlns:p14="http://schemas.microsoft.com/office/powerpoint/2010/main" val="2738360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29F1122-4441-1F19-ADFB-E4F0AF3BD390}"/>
              </a:ext>
            </a:extLst>
          </p:cNvPr>
          <p:cNvGrpSpPr/>
          <p:nvPr/>
        </p:nvGrpSpPr>
        <p:grpSpPr>
          <a:xfrm>
            <a:off x="2603036" y="457830"/>
            <a:ext cx="7874928" cy="2047886"/>
            <a:chOff x="2603036" y="457830"/>
            <a:chExt cx="7874928" cy="2047886"/>
          </a:xfrm>
        </p:grpSpPr>
        <p:pic>
          <p:nvPicPr>
            <p:cNvPr id="28" name="Picture 27" descr="A group of cupcakes with pink frosting&#10;&#10;Description automatically generated">
              <a:extLst>
                <a:ext uri="{FF2B5EF4-FFF2-40B4-BE49-F238E27FC236}">
                  <a16:creationId xmlns:a16="http://schemas.microsoft.com/office/drawing/2014/main" id="{22DAB8F7-969C-B6FD-5C49-91A56FAC100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3036" y="1122119"/>
              <a:ext cx="7874928" cy="1383597"/>
            </a:xfrm>
            <a:prstGeom prst="rect">
              <a:avLst/>
            </a:prstGeom>
          </p:spPr>
        </p:pic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CEF85FEB-B4FB-2606-6852-8087D5A90BA5}"/>
                </a:ext>
              </a:extLst>
            </p:cNvPr>
            <p:cNvGrpSpPr/>
            <p:nvPr/>
          </p:nvGrpSpPr>
          <p:grpSpPr>
            <a:xfrm>
              <a:off x="3729019" y="457830"/>
              <a:ext cx="6019799" cy="584775"/>
              <a:chOff x="2829124" y="566244"/>
              <a:chExt cx="6019799" cy="584775"/>
            </a:xfrm>
          </p:grpSpPr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B9FBA9D9-F8A3-BF66-3C9F-4F654982EF03}"/>
                  </a:ext>
                </a:extLst>
              </p:cNvPr>
              <p:cNvSpPr txBox="1"/>
              <p:nvPr/>
            </p:nvSpPr>
            <p:spPr>
              <a:xfrm>
                <a:off x="2829124" y="671215"/>
                <a:ext cx="372773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1800"/>
                  </a:spcAft>
                </a:pPr>
                <a:r>
                  <a:rPr lang="en-AU" sz="2400" dirty="0">
                    <a:latin typeface="Brix Sans Regular" panose="020B0500000000000000" pitchFamily="34" charset="0"/>
                  </a:rPr>
                  <a:t>3 trays of 24 cupcakes</a:t>
                </a:r>
                <a:endParaRPr lang="en-AU" sz="2400" b="1" dirty="0">
                  <a:solidFill>
                    <a:schemeClr val="bg2"/>
                  </a:solidFill>
                  <a:latin typeface="Brix Sans Regular" panose="020B0500000000000000" pitchFamily="34" charset="0"/>
                </a:endParaRP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21A71116-F004-9BE6-486F-486008AFA5B4}"/>
                  </a:ext>
                </a:extLst>
              </p:cNvPr>
              <p:cNvSpPr txBox="1"/>
              <p:nvPr/>
            </p:nvSpPr>
            <p:spPr>
              <a:xfrm>
                <a:off x="6692346" y="566244"/>
                <a:ext cx="215657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1800"/>
                  </a:spcAft>
                </a:pPr>
                <a:r>
                  <a:rPr lang="en-AU" sz="3200" b="1" dirty="0">
                    <a:solidFill>
                      <a:schemeClr val="bg2"/>
                    </a:solidFill>
                    <a:latin typeface="Brix Sans Regular" panose="020B0500000000000000" pitchFamily="34" charset="0"/>
                  </a:rPr>
                  <a:t>3 x </a:t>
                </a:r>
                <a:r>
                  <a:rPr lang="en-AU" sz="3200" b="1" dirty="0">
                    <a:solidFill>
                      <a:schemeClr val="accent5"/>
                    </a:solidFill>
                    <a:latin typeface="Brix Sans Regular" panose="020B0500000000000000" pitchFamily="34" charset="0"/>
                  </a:rPr>
                  <a:t>24</a:t>
                </a:r>
              </a:p>
            </p:txBody>
          </p:sp>
        </p:grp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209A9F3A-419E-1487-2578-75B443A3F9B2}"/>
              </a:ext>
            </a:extLst>
          </p:cNvPr>
          <p:cNvGrpSpPr/>
          <p:nvPr/>
        </p:nvGrpSpPr>
        <p:grpSpPr>
          <a:xfrm>
            <a:off x="2673968" y="2505716"/>
            <a:ext cx="7733063" cy="584775"/>
            <a:chOff x="1957036" y="2556379"/>
            <a:chExt cx="7733063" cy="584775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549AF82-68A3-C5DA-2722-B865194AA7C9}"/>
                </a:ext>
              </a:extLst>
            </p:cNvPr>
            <p:cNvSpPr txBox="1"/>
            <p:nvPr/>
          </p:nvSpPr>
          <p:spPr>
            <a:xfrm>
              <a:off x="6692346" y="2556379"/>
              <a:ext cx="2997753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Aft>
                  <a:spcPts val="1800"/>
                </a:spcAft>
              </a:pPr>
              <a:r>
                <a:rPr lang="en-US" sz="3200" b="1" dirty="0">
                  <a:solidFill>
                    <a:schemeClr val="bg2"/>
                  </a:solidFill>
                  <a:latin typeface="Brix Sans Regular" panose="020B0500000000000000" pitchFamily="34" charset="0"/>
                </a:rPr>
                <a:t>3 x </a:t>
              </a:r>
              <a:r>
                <a:rPr lang="en-US" sz="3200" b="1" dirty="0">
                  <a:solidFill>
                    <a:schemeClr val="accent5"/>
                  </a:solidFill>
                  <a:latin typeface="Brix Sans Regular" panose="020B0500000000000000" pitchFamily="34" charset="0"/>
                </a:rPr>
                <a:t>(4 x 6)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241CBF5F-4077-6909-4364-A1475B99BD28}"/>
                </a:ext>
              </a:extLst>
            </p:cNvPr>
            <p:cNvSpPr txBox="1"/>
            <p:nvPr/>
          </p:nvSpPr>
          <p:spPr>
            <a:xfrm>
              <a:off x="1957036" y="2635893"/>
              <a:ext cx="477322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Aft>
                  <a:spcPts val="1800"/>
                </a:spcAft>
              </a:pPr>
              <a:r>
                <a:rPr lang="en-US" sz="2400" dirty="0">
                  <a:latin typeface="Brix Sans Regular" panose="020B0500000000000000" pitchFamily="34" charset="0"/>
                </a:rPr>
                <a:t>3 trays with 4 groups of 6</a:t>
              </a:r>
              <a:endParaRPr lang="en-US" sz="2400" b="1" dirty="0">
                <a:solidFill>
                  <a:schemeClr val="bg2"/>
                </a:solidFill>
                <a:latin typeface="Brix Sans Regular" panose="020B0500000000000000" pitchFamily="34" charset="0"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5C8A3477-B885-14E2-112E-671E6B3A5B56}"/>
              </a:ext>
            </a:extLst>
          </p:cNvPr>
          <p:cNvGrpSpPr/>
          <p:nvPr/>
        </p:nvGrpSpPr>
        <p:grpSpPr>
          <a:xfrm>
            <a:off x="2627282" y="3222442"/>
            <a:ext cx="7206525" cy="584775"/>
            <a:chOff x="2182782" y="3222442"/>
            <a:chExt cx="7206525" cy="584775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A6CD001D-BBC5-908E-CE2A-55D715239A44}"/>
                </a:ext>
              </a:extLst>
            </p:cNvPr>
            <p:cNvSpPr txBox="1"/>
            <p:nvPr/>
          </p:nvSpPr>
          <p:spPr>
            <a:xfrm>
              <a:off x="2182782" y="3222442"/>
              <a:ext cx="2997753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Aft>
                  <a:spcPts val="1800"/>
                </a:spcAft>
              </a:pPr>
              <a:r>
                <a:rPr lang="en-US" sz="3200" b="1" dirty="0">
                  <a:solidFill>
                    <a:schemeClr val="accent5"/>
                  </a:solidFill>
                  <a:latin typeface="Brix Sans Regular" panose="020B0500000000000000" pitchFamily="34" charset="0"/>
                </a:rPr>
                <a:t>(3 x 4) </a:t>
              </a:r>
              <a:r>
                <a:rPr lang="en-US" sz="3200" b="1" dirty="0">
                  <a:solidFill>
                    <a:schemeClr val="bg2"/>
                  </a:solidFill>
                  <a:latin typeface="Brix Sans Regular" panose="020B0500000000000000" pitchFamily="34" charset="0"/>
                </a:rPr>
                <a:t>x 6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2C3346CF-29FA-2F8D-3135-018CF072F65C}"/>
                </a:ext>
              </a:extLst>
            </p:cNvPr>
            <p:cNvSpPr txBox="1"/>
            <p:nvPr/>
          </p:nvSpPr>
          <p:spPr>
            <a:xfrm>
              <a:off x="4616081" y="3287938"/>
              <a:ext cx="477322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Aft>
                  <a:spcPts val="1800"/>
                </a:spcAft>
              </a:pPr>
              <a:r>
                <a:rPr lang="en-US" sz="2400" dirty="0">
                  <a:latin typeface="Brix Sans Regular" panose="020B0500000000000000" pitchFamily="34" charset="0"/>
                </a:rPr>
                <a:t>3 trays of 4 boxes with 6 in a box</a:t>
              </a:r>
              <a:endParaRPr lang="en-US" sz="2400" b="1" dirty="0">
                <a:solidFill>
                  <a:schemeClr val="bg2"/>
                </a:solidFill>
                <a:latin typeface="Brix Sans Regular" panose="020B0500000000000000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2AC43BD6-41F3-2CDE-EDA0-17D15DE24157}"/>
              </a:ext>
            </a:extLst>
          </p:cNvPr>
          <p:cNvGrpSpPr/>
          <p:nvPr/>
        </p:nvGrpSpPr>
        <p:grpSpPr>
          <a:xfrm>
            <a:off x="2070100" y="3996113"/>
            <a:ext cx="8233945" cy="2240249"/>
            <a:chOff x="2070100" y="3996113"/>
            <a:chExt cx="8233945" cy="2240249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5C5B8C09-0EB0-A0A9-0A9B-61033C1EC92A}"/>
                </a:ext>
              </a:extLst>
            </p:cNvPr>
            <p:cNvGrpSpPr/>
            <p:nvPr/>
          </p:nvGrpSpPr>
          <p:grpSpPr>
            <a:xfrm>
              <a:off x="2070100" y="3996113"/>
              <a:ext cx="8233945" cy="1383486"/>
              <a:chOff x="844550" y="735013"/>
              <a:chExt cx="9261475" cy="1606550"/>
            </a:xfrm>
          </p:grpSpPr>
          <p:graphicFrame>
            <p:nvGraphicFramePr>
              <p:cNvPr id="30" name="Object 29">
                <a:extLst>
                  <a:ext uri="{FF2B5EF4-FFF2-40B4-BE49-F238E27FC236}">
                    <a16:creationId xmlns:a16="http://schemas.microsoft.com/office/drawing/2014/main" id="{F8196340-0F16-C61C-F27B-A60858B6BF7B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844550" y="1630363"/>
              <a:ext cx="1103313" cy="70008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r:id="rId3" imgW="1103739" imgH="699986" progId="">
                      <p:embed/>
                    </p:oleObj>
                  </mc:Choice>
                  <mc:Fallback>
                    <p:oleObj r:id="rId3" imgW="1103739" imgH="699986" progId="">
                      <p:embed/>
                      <p:pic>
                        <p:nvPicPr>
                          <p:cNvPr id="30" name="Object 29">
                            <a:extLst>
                              <a:ext uri="{FF2B5EF4-FFF2-40B4-BE49-F238E27FC236}">
                                <a16:creationId xmlns:a16="http://schemas.microsoft.com/office/drawing/2014/main" id="{F8196340-0F16-C61C-F27B-A60858B6BF7B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4"/>
                          <a:stretch>
                            <a:fillRect/>
                          </a:stretch>
                        </p:blipFill>
                        <p:spPr>
                          <a:xfrm>
                            <a:off x="844550" y="1630363"/>
                            <a:ext cx="1103313" cy="700087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" name="Object 30">
                <a:extLst>
                  <a:ext uri="{FF2B5EF4-FFF2-40B4-BE49-F238E27FC236}">
                    <a16:creationId xmlns:a16="http://schemas.microsoft.com/office/drawing/2014/main" id="{56DC0361-CBCD-09A4-FE39-8BFD053A1A49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844550" y="747713"/>
              <a:ext cx="1103313" cy="70008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r:id="rId5" imgW="1103739" imgH="699986" progId="">
                      <p:embed/>
                    </p:oleObj>
                  </mc:Choice>
                  <mc:Fallback>
                    <p:oleObj r:id="rId5" imgW="1103739" imgH="699986" progId="">
                      <p:embed/>
                      <p:pic>
                        <p:nvPicPr>
                          <p:cNvPr id="31" name="Object 30">
                            <a:extLst>
                              <a:ext uri="{FF2B5EF4-FFF2-40B4-BE49-F238E27FC236}">
                                <a16:creationId xmlns:a16="http://schemas.microsoft.com/office/drawing/2014/main" id="{56DC0361-CBCD-09A4-FE39-8BFD053A1A49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4"/>
                          <a:stretch>
                            <a:fillRect/>
                          </a:stretch>
                        </p:blipFill>
                        <p:spPr>
                          <a:xfrm>
                            <a:off x="844550" y="747713"/>
                            <a:ext cx="1103313" cy="700087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2" name="Object 31">
                <a:extLst>
                  <a:ext uri="{FF2B5EF4-FFF2-40B4-BE49-F238E27FC236}">
                    <a16:creationId xmlns:a16="http://schemas.microsoft.com/office/drawing/2014/main" id="{E13150F9-F928-5A14-5AD4-7DFB6D8B0D3E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216150" y="1630363"/>
              <a:ext cx="1103313" cy="70008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r:id="rId6" imgW="1103739" imgH="699986" progId="">
                      <p:embed/>
                    </p:oleObj>
                  </mc:Choice>
                  <mc:Fallback>
                    <p:oleObj r:id="rId6" imgW="1103739" imgH="699986" progId="">
                      <p:embed/>
                      <p:pic>
                        <p:nvPicPr>
                          <p:cNvPr id="32" name="Object 31">
                            <a:extLst>
                              <a:ext uri="{FF2B5EF4-FFF2-40B4-BE49-F238E27FC236}">
                                <a16:creationId xmlns:a16="http://schemas.microsoft.com/office/drawing/2014/main" id="{E13150F9-F928-5A14-5AD4-7DFB6D8B0D3E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4"/>
                          <a:stretch>
                            <a:fillRect/>
                          </a:stretch>
                        </p:blipFill>
                        <p:spPr>
                          <a:xfrm>
                            <a:off x="2216150" y="1630363"/>
                            <a:ext cx="1103313" cy="700087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3" name="Object 32">
                <a:extLst>
                  <a:ext uri="{FF2B5EF4-FFF2-40B4-BE49-F238E27FC236}">
                    <a16:creationId xmlns:a16="http://schemas.microsoft.com/office/drawing/2014/main" id="{468A924E-5DD9-43CB-2FE8-58928E74A0B4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216150" y="747713"/>
              <a:ext cx="1103313" cy="70008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r:id="rId7" imgW="1103739" imgH="699986" progId="">
                      <p:embed/>
                    </p:oleObj>
                  </mc:Choice>
                  <mc:Fallback>
                    <p:oleObj r:id="rId7" imgW="1103739" imgH="699986" progId="">
                      <p:embed/>
                      <p:pic>
                        <p:nvPicPr>
                          <p:cNvPr id="33" name="Object 32">
                            <a:extLst>
                              <a:ext uri="{FF2B5EF4-FFF2-40B4-BE49-F238E27FC236}">
                                <a16:creationId xmlns:a16="http://schemas.microsoft.com/office/drawing/2014/main" id="{468A924E-5DD9-43CB-2FE8-58928E74A0B4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4"/>
                          <a:stretch>
                            <a:fillRect/>
                          </a:stretch>
                        </p:blipFill>
                        <p:spPr>
                          <a:xfrm>
                            <a:off x="2216150" y="747713"/>
                            <a:ext cx="1103313" cy="700087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4" name="Object 33">
                <a:extLst>
                  <a:ext uri="{FF2B5EF4-FFF2-40B4-BE49-F238E27FC236}">
                    <a16:creationId xmlns:a16="http://schemas.microsoft.com/office/drawing/2014/main" id="{E61315A6-A498-326D-AA21-E9841667259A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156075" y="1630363"/>
              <a:ext cx="1073150" cy="70643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r:id="rId8" imgW="1073057" imgH="706877" progId="">
                      <p:embed/>
                    </p:oleObj>
                  </mc:Choice>
                  <mc:Fallback>
                    <p:oleObj r:id="rId8" imgW="1073057" imgH="706877" progId="">
                      <p:embed/>
                      <p:pic>
                        <p:nvPicPr>
                          <p:cNvPr id="34" name="Object 33">
                            <a:extLst>
                              <a:ext uri="{FF2B5EF4-FFF2-40B4-BE49-F238E27FC236}">
                                <a16:creationId xmlns:a16="http://schemas.microsoft.com/office/drawing/2014/main" id="{E61315A6-A498-326D-AA21-E9841667259A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9"/>
                          <a:stretch>
                            <a:fillRect/>
                          </a:stretch>
                        </p:blipFill>
                        <p:spPr>
                          <a:xfrm>
                            <a:off x="4156075" y="1630363"/>
                            <a:ext cx="1073150" cy="706437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5" name="Object 34">
                <a:extLst>
                  <a:ext uri="{FF2B5EF4-FFF2-40B4-BE49-F238E27FC236}">
                    <a16:creationId xmlns:a16="http://schemas.microsoft.com/office/drawing/2014/main" id="{3C9BFB8A-C2BF-C2E9-0742-4F8441C6D4CC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5559425" y="1624013"/>
              <a:ext cx="1073150" cy="70643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r:id="rId10" imgW="1073057" imgH="706877" progId="">
                      <p:embed/>
                    </p:oleObj>
                  </mc:Choice>
                  <mc:Fallback>
                    <p:oleObj r:id="rId10" imgW="1073057" imgH="706877" progId="">
                      <p:embed/>
                      <p:pic>
                        <p:nvPicPr>
                          <p:cNvPr id="35" name="Object 34">
                            <a:extLst>
                              <a:ext uri="{FF2B5EF4-FFF2-40B4-BE49-F238E27FC236}">
                                <a16:creationId xmlns:a16="http://schemas.microsoft.com/office/drawing/2014/main" id="{3C9BFB8A-C2BF-C2E9-0742-4F8441C6D4CC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9"/>
                          <a:stretch>
                            <a:fillRect/>
                          </a:stretch>
                        </p:blipFill>
                        <p:spPr>
                          <a:xfrm>
                            <a:off x="5559425" y="1624013"/>
                            <a:ext cx="1073150" cy="706437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6" name="Object 35">
                <a:extLst>
                  <a:ext uri="{FF2B5EF4-FFF2-40B4-BE49-F238E27FC236}">
                    <a16:creationId xmlns:a16="http://schemas.microsoft.com/office/drawing/2014/main" id="{850CAAA4-B492-DD8B-40CE-90A6FDA85400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156075" y="741363"/>
              <a:ext cx="1073150" cy="70643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r:id="rId11" imgW="1073057" imgH="706877" progId="">
                      <p:embed/>
                    </p:oleObj>
                  </mc:Choice>
                  <mc:Fallback>
                    <p:oleObj r:id="rId11" imgW="1073057" imgH="706877" progId="">
                      <p:embed/>
                      <p:pic>
                        <p:nvPicPr>
                          <p:cNvPr id="36" name="Object 35">
                            <a:extLst>
                              <a:ext uri="{FF2B5EF4-FFF2-40B4-BE49-F238E27FC236}">
                                <a16:creationId xmlns:a16="http://schemas.microsoft.com/office/drawing/2014/main" id="{850CAAA4-B492-DD8B-40CE-90A6FDA85400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9"/>
                          <a:stretch>
                            <a:fillRect/>
                          </a:stretch>
                        </p:blipFill>
                        <p:spPr>
                          <a:xfrm>
                            <a:off x="4156075" y="741363"/>
                            <a:ext cx="1073150" cy="706437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7" name="Object 36">
                <a:extLst>
                  <a:ext uri="{FF2B5EF4-FFF2-40B4-BE49-F238E27FC236}">
                    <a16:creationId xmlns:a16="http://schemas.microsoft.com/office/drawing/2014/main" id="{4AFB1E19-2BF2-34C2-B9B1-1B94BB7D703E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5559425" y="735013"/>
              <a:ext cx="1073150" cy="70643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r:id="rId12" imgW="1073057" imgH="706877" progId="">
                      <p:embed/>
                    </p:oleObj>
                  </mc:Choice>
                  <mc:Fallback>
                    <p:oleObj r:id="rId12" imgW="1073057" imgH="706877" progId="">
                      <p:embed/>
                      <p:pic>
                        <p:nvPicPr>
                          <p:cNvPr id="37" name="Object 36">
                            <a:extLst>
                              <a:ext uri="{FF2B5EF4-FFF2-40B4-BE49-F238E27FC236}">
                                <a16:creationId xmlns:a16="http://schemas.microsoft.com/office/drawing/2014/main" id="{4AFB1E19-2BF2-34C2-B9B1-1B94BB7D703E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9"/>
                          <a:stretch>
                            <a:fillRect/>
                          </a:stretch>
                        </p:blipFill>
                        <p:spPr>
                          <a:xfrm>
                            <a:off x="5559425" y="735013"/>
                            <a:ext cx="1073150" cy="706437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8" name="Object 37">
                <a:extLst>
                  <a:ext uri="{FF2B5EF4-FFF2-40B4-BE49-F238E27FC236}">
                    <a16:creationId xmlns:a16="http://schemas.microsoft.com/office/drawing/2014/main" id="{4B010871-9A98-E3F4-3F52-55416E0949BA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7527925" y="1662113"/>
              <a:ext cx="1123950" cy="6794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r:id="rId13" imgW="1124328" imgH="679315" progId="">
                      <p:embed/>
                    </p:oleObj>
                  </mc:Choice>
                  <mc:Fallback>
                    <p:oleObj r:id="rId13" imgW="1124328" imgH="679315" progId="">
                      <p:embed/>
                      <p:pic>
                        <p:nvPicPr>
                          <p:cNvPr id="38" name="Object 37">
                            <a:extLst>
                              <a:ext uri="{FF2B5EF4-FFF2-40B4-BE49-F238E27FC236}">
                                <a16:creationId xmlns:a16="http://schemas.microsoft.com/office/drawing/2014/main" id="{4B010871-9A98-E3F4-3F52-55416E0949BA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4"/>
                          <a:stretch>
                            <a:fillRect/>
                          </a:stretch>
                        </p:blipFill>
                        <p:spPr>
                          <a:xfrm>
                            <a:off x="7527925" y="1662113"/>
                            <a:ext cx="1123950" cy="67945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9" name="Object 38">
                <a:extLst>
                  <a:ext uri="{FF2B5EF4-FFF2-40B4-BE49-F238E27FC236}">
                    <a16:creationId xmlns:a16="http://schemas.microsoft.com/office/drawing/2014/main" id="{8B360E96-7542-6D12-E1C0-53244DEC3609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8982075" y="1651000"/>
              <a:ext cx="1123950" cy="6794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r:id="rId15" imgW="1124328" imgH="679315" progId="">
                      <p:embed/>
                    </p:oleObj>
                  </mc:Choice>
                  <mc:Fallback>
                    <p:oleObj r:id="rId15" imgW="1124328" imgH="679315" progId="">
                      <p:embed/>
                      <p:pic>
                        <p:nvPicPr>
                          <p:cNvPr id="39" name="Object 38">
                            <a:extLst>
                              <a:ext uri="{FF2B5EF4-FFF2-40B4-BE49-F238E27FC236}">
                                <a16:creationId xmlns:a16="http://schemas.microsoft.com/office/drawing/2014/main" id="{8B360E96-7542-6D12-E1C0-53244DEC3609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4"/>
                          <a:stretch>
                            <a:fillRect/>
                          </a:stretch>
                        </p:blipFill>
                        <p:spPr>
                          <a:xfrm>
                            <a:off x="8982075" y="1651000"/>
                            <a:ext cx="1123950" cy="67945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0" name="Object 39">
                <a:extLst>
                  <a:ext uri="{FF2B5EF4-FFF2-40B4-BE49-F238E27FC236}">
                    <a16:creationId xmlns:a16="http://schemas.microsoft.com/office/drawing/2014/main" id="{79D52797-1771-F7A6-331E-D40A4460195D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7527925" y="758826"/>
              <a:ext cx="1123950" cy="6794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r:id="rId15" imgW="1124328" imgH="679315" progId="">
                      <p:embed/>
                    </p:oleObj>
                  </mc:Choice>
                  <mc:Fallback>
                    <p:oleObj r:id="rId15" imgW="1124328" imgH="679315" progId="">
                      <p:embed/>
                      <p:pic>
                        <p:nvPicPr>
                          <p:cNvPr id="40" name="Object 39">
                            <a:extLst>
                              <a:ext uri="{FF2B5EF4-FFF2-40B4-BE49-F238E27FC236}">
                                <a16:creationId xmlns:a16="http://schemas.microsoft.com/office/drawing/2014/main" id="{79D52797-1771-F7A6-331E-D40A4460195D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4"/>
                          <a:stretch>
                            <a:fillRect/>
                          </a:stretch>
                        </p:blipFill>
                        <p:spPr>
                          <a:xfrm>
                            <a:off x="7527925" y="758826"/>
                            <a:ext cx="1123950" cy="67945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1" name="Object 40">
                <a:extLst>
                  <a:ext uri="{FF2B5EF4-FFF2-40B4-BE49-F238E27FC236}">
                    <a16:creationId xmlns:a16="http://schemas.microsoft.com/office/drawing/2014/main" id="{89A03F91-CDA1-E2FB-2785-688ED6EE2429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8982075" y="747713"/>
              <a:ext cx="1123950" cy="6794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r:id="rId15" imgW="1124328" imgH="679315" progId="">
                      <p:embed/>
                    </p:oleObj>
                  </mc:Choice>
                  <mc:Fallback>
                    <p:oleObj r:id="rId15" imgW="1124328" imgH="679315" progId="">
                      <p:embed/>
                      <p:pic>
                        <p:nvPicPr>
                          <p:cNvPr id="41" name="Object 40">
                            <a:extLst>
                              <a:ext uri="{FF2B5EF4-FFF2-40B4-BE49-F238E27FC236}">
                                <a16:creationId xmlns:a16="http://schemas.microsoft.com/office/drawing/2014/main" id="{89A03F91-CDA1-E2FB-2785-688ED6EE2429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4"/>
                          <a:stretch>
                            <a:fillRect/>
                          </a:stretch>
                        </p:blipFill>
                        <p:spPr>
                          <a:xfrm>
                            <a:off x="8982075" y="747713"/>
                            <a:ext cx="1123950" cy="67945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8779902A-D431-F047-C732-E9438975AECC}"/>
                </a:ext>
              </a:extLst>
            </p:cNvPr>
            <p:cNvGrpSpPr/>
            <p:nvPr/>
          </p:nvGrpSpPr>
          <p:grpSpPr>
            <a:xfrm>
              <a:off x="4224626" y="5651587"/>
              <a:ext cx="4970553" cy="584775"/>
              <a:chOff x="2747641" y="5527244"/>
              <a:chExt cx="6055134" cy="584775"/>
            </a:xfrm>
          </p:grpSpPr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C6D0FC48-249D-E1DC-EE9D-6870CF4AF3B2}"/>
                  </a:ext>
                </a:extLst>
              </p:cNvPr>
              <p:cNvSpPr txBox="1"/>
              <p:nvPr/>
            </p:nvSpPr>
            <p:spPr>
              <a:xfrm>
                <a:off x="4625101" y="5572356"/>
                <a:ext cx="417767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1800"/>
                  </a:spcAft>
                </a:pPr>
                <a:r>
                  <a:rPr lang="en-US" sz="2400" dirty="0">
                    <a:latin typeface="Brix Sans Regular" panose="020B0500000000000000" pitchFamily="34" charset="0"/>
                  </a:rPr>
                  <a:t>12 boxes of 6 cakes</a:t>
                </a:r>
                <a:endParaRPr lang="en-US" sz="2400" b="1" dirty="0">
                  <a:solidFill>
                    <a:schemeClr val="bg2"/>
                  </a:solidFill>
                  <a:latin typeface="Brix Sans Regular" panose="020B0500000000000000" pitchFamily="34" charset="0"/>
                </a:endParaRP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8C4C3E37-6A99-89AD-5FCB-1D4F22FDEAE6}"/>
                  </a:ext>
                </a:extLst>
              </p:cNvPr>
              <p:cNvSpPr txBox="1"/>
              <p:nvPr/>
            </p:nvSpPr>
            <p:spPr>
              <a:xfrm>
                <a:off x="2747641" y="5527244"/>
                <a:ext cx="215657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1800"/>
                  </a:spcAft>
                </a:pPr>
                <a:r>
                  <a:rPr lang="en-AU" sz="3200" b="1" dirty="0">
                    <a:solidFill>
                      <a:schemeClr val="accent5"/>
                    </a:solidFill>
                    <a:latin typeface="Brix Sans Regular" panose="020B0500000000000000" pitchFamily="34" charset="0"/>
                  </a:rPr>
                  <a:t>12</a:t>
                </a:r>
                <a:r>
                  <a:rPr lang="en-AU" sz="3200" b="1" dirty="0">
                    <a:solidFill>
                      <a:schemeClr val="bg2"/>
                    </a:solidFill>
                    <a:latin typeface="Brix Sans Regular" panose="020B0500000000000000" pitchFamily="34" charset="0"/>
                  </a:rPr>
                  <a:t> x 6</a:t>
                </a:r>
              </a:p>
            </p:txBody>
          </p:sp>
        </p:grpSp>
      </p:grpSp>
      <p:sp>
        <p:nvSpPr>
          <p:cNvPr id="51" name="Speech Bubble: Rectangle with Corners Rounded 50">
            <a:extLst>
              <a:ext uri="{FF2B5EF4-FFF2-40B4-BE49-F238E27FC236}">
                <a16:creationId xmlns:a16="http://schemas.microsoft.com/office/drawing/2014/main" id="{7D4FFFE3-915E-8506-CA31-B415D0A13CB3}"/>
              </a:ext>
            </a:extLst>
          </p:cNvPr>
          <p:cNvSpPr/>
          <p:nvPr/>
        </p:nvSpPr>
        <p:spPr>
          <a:xfrm>
            <a:off x="9753082" y="2505716"/>
            <a:ext cx="1520697" cy="1129774"/>
          </a:xfrm>
          <a:prstGeom prst="wedgeRoundRectCallout">
            <a:avLst>
              <a:gd name="adj1" fmla="val -70275"/>
              <a:gd name="adj2" fmla="val -20120"/>
              <a:gd name="adj3" fmla="val 16667"/>
            </a:avLst>
          </a:prstGeom>
          <a:solidFill>
            <a:srgbClr val="E6E6E6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AU" sz="2800" dirty="0">
                <a:solidFill>
                  <a:schemeClr val="accent5"/>
                </a:solidFill>
                <a:latin typeface="Brix Sans Regular" panose="020B0500000000000000" pitchFamily="34" charset="0"/>
              </a:rPr>
              <a:t>Here is the 24</a:t>
            </a:r>
          </a:p>
        </p:txBody>
      </p:sp>
      <p:sp>
        <p:nvSpPr>
          <p:cNvPr id="52" name="Speech Bubble: Rectangle with Corners Rounded 51">
            <a:extLst>
              <a:ext uri="{FF2B5EF4-FFF2-40B4-BE49-F238E27FC236}">
                <a16:creationId xmlns:a16="http://schemas.microsoft.com/office/drawing/2014/main" id="{FADAEC8E-9538-079E-18AD-B8951A07A619}"/>
              </a:ext>
            </a:extLst>
          </p:cNvPr>
          <p:cNvSpPr/>
          <p:nvPr/>
        </p:nvSpPr>
        <p:spPr>
          <a:xfrm>
            <a:off x="760676" y="2709096"/>
            <a:ext cx="1520697" cy="1129774"/>
          </a:xfrm>
          <a:prstGeom prst="wedgeRoundRectCallout">
            <a:avLst>
              <a:gd name="adj1" fmla="val 72635"/>
              <a:gd name="adj2" fmla="val 20524"/>
              <a:gd name="adj3" fmla="val 16667"/>
            </a:avLst>
          </a:prstGeom>
          <a:solidFill>
            <a:srgbClr val="E6E6E6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AU" sz="2800" dirty="0">
                <a:solidFill>
                  <a:schemeClr val="accent5"/>
                </a:solidFill>
                <a:latin typeface="Brix Sans Regular" panose="020B0500000000000000" pitchFamily="34" charset="0"/>
              </a:rPr>
              <a:t>Here is the 12</a:t>
            </a:r>
          </a:p>
        </p:txBody>
      </p:sp>
    </p:spTree>
    <p:extLst>
      <p:ext uri="{BB962C8B-B14F-4D97-AF65-F5344CB8AC3E}">
        <p14:creationId xmlns:p14="http://schemas.microsoft.com/office/powerpoint/2010/main" val="26481273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1B2B4A-4361-22CF-CFE2-9C1F65D84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020" y="2928230"/>
            <a:ext cx="9990500" cy="1001540"/>
          </a:xfrm>
        </p:spPr>
        <p:txBody>
          <a:bodyPr/>
          <a:lstStyle/>
          <a:p>
            <a:r>
              <a:rPr lang="en-AU" dirty="0"/>
              <a:t>Task 6 • Transforming arrays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1E7C3C2-479B-4383-483E-C04D8798F9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86511" y="6259585"/>
            <a:ext cx="719824" cy="310740"/>
          </a:xfrm>
        </p:spPr>
        <p:txBody>
          <a:bodyPr/>
          <a:lstStyle/>
          <a:p>
            <a:r>
              <a:rPr lang="en-AU">
                <a:solidFill>
                  <a:schemeClr val="bg2"/>
                </a:solidFill>
              </a:rPr>
              <a:t>(</a:t>
            </a:r>
            <a:fld id="{29D5CE74-914C-4689-99FC-1AEF49CE2B47}" type="slidenum">
              <a:rPr smtClean="0"/>
              <a:pPr/>
              <a:t>28</a:t>
            </a:fld>
            <a:r>
              <a:rPr>
                <a:solidFill>
                  <a:schemeClr val="bg2"/>
                </a:solidFill>
              </a:rPr>
              <a:t>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1714AA-5EAE-63DC-069D-5BBDA50A87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85527" y="6264315"/>
            <a:ext cx="4220946" cy="310740"/>
          </a:xfrm>
        </p:spPr>
        <p:txBody>
          <a:bodyPr/>
          <a:lstStyle/>
          <a:p>
            <a:r>
              <a:rPr lang="en-AU"/>
              <a:t>resolve.edu.au</a:t>
            </a:r>
          </a:p>
        </p:txBody>
      </p:sp>
    </p:spTree>
    <p:extLst>
      <p:ext uri="{BB962C8B-B14F-4D97-AF65-F5344CB8AC3E}">
        <p14:creationId xmlns:p14="http://schemas.microsoft.com/office/powerpoint/2010/main" val="35684876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84ADD-5103-3383-392D-D0DEA4376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Number string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9F464C-3D92-38C8-BCDE-580A3385A5E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955539" y="1552689"/>
            <a:ext cx="9450795" cy="5022366"/>
          </a:xfrm>
        </p:spPr>
        <p:txBody>
          <a:bodyPr/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AU" sz="3000" b="0">
                <a:latin typeface="Brix Sans Regular" panose="020B0500000000000000" pitchFamily="34" charset="0"/>
              </a:rPr>
              <a:t>2 x 6 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AU" sz="3000" b="0">
                <a:latin typeface="Brix Sans Regular" panose="020B0500000000000000" pitchFamily="34" charset="0"/>
              </a:rPr>
              <a:t>5 x 6 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AU" sz="3000" b="0">
                <a:latin typeface="Brix Sans Regular" panose="020B0500000000000000" pitchFamily="34" charset="0"/>
              </a:rPr>
              <a:t>7 x 6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AU" sz="3000" b="0">
                <a:latin typeface="Brix Sans Regular" panose="020B0500000000000000" pitchFamily="34" charset="0"/>
              </a:rPr>
              <a:t>10 x 6 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AU" sz="3000" b="0">
                <a:latin typeface="Brix Sans Regular" panose="020B0500000000000000" pitchFamily="34" charset="0"/>
              </a:rPr>
              <a:t>17 x 6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AU" sz="3000" b="0">
                <a:latin typeface="Brix Sans Regular" panose="020B0500000000000000" pitchFamily="34" charset="0"/>
              </a:rPr>
              <a:t>27 x 6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AU" sz="3000" b="0">
                <a:latin typeface="Brix Sans Regular" panose="020B0500000000000000" pitchFamily="34" charset="0"/>
              </a:rPr>
              <a:t>6 x 52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99530A-7078-B2E2-F3D4-EABEBD4B02E4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AU"/>
              <a:t>resolve.edu.au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7CCD65-7EDD-3B8E-8462-E19F53132EC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AU" sz="1200">
                <a:solidFill>
                  <a:schemeClr val="bg2"/>
                </a:solidFill>
              </a:rPr>
              <a:t>(</a:t>
            </a:r>
            <a:fld id="{29D5CE74-914C-4689-99FC-1AEF49CE2B47}" type="slidenum">
              <a:rPr smtClean="0"/>
              <a:pPr/>
              <a:t>29</a:t>
            </a:fld>
            <a:r>
              <a:rPr sz="1200">
                <a:solidFill>
                  <a:schemeClr val="bg2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086461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1B2B4A-4361-22CF-CFE2-9C1F65D84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020" y="2928230"/>
            <a:ext cx="9990500" cy="1001540"/>
          </a:xfrm>
        </p:spPr>
        <p:txBody>
          <a:bodyPr/>
          <a:lstStyle/>
          <a:p>
            <a:r>
              <a:rPr lang="en-AU" dirty="0"/>
              <a:t>Task 1 • How many cupcakes?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1E7C3C2-479B-4383-483E-C04D8798F9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86511" y="6259585"/>
            <a:ext cx="719824" cy="310740"/>
          </a:xfrm>
        </p:spPr>
        <p:txBody>
          <a:bodyPr/>
          <a:lstStyle/>
          <a:p>
            <a:r>
              <a:rPr lang="en-AU">
                <a:solidFill>
                  <a:schemeClr val="bg2"/>
                </a:solidFill>
              </a:rPr>
              <a:t>(</a:t>
            </a:r>
            <a:fld id="{29D5CE74-914C-4689-99FC-1AEF49CE2B47}" type="slidenum">
              <a:rPr smtClean="0"/>
              <a:pPr/>
              <a:t>3</a:t>
            </a:fld>
            <a:r>
              <a:rPr>
                <a:solidFill>
                  <a:schemeClr val="bg2"/>
                </a:solidFill>
              </a:rPr>
              <a:t>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1714AA-5EAE-63DC-069D-5BBDA50A87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85527" y="6264315"/>
            <a:ext cx="4220946" cy="310740"/>
          </a:xfrm>
        </p:spPr>
        <p:txBody>
          <a:bodyPr/>
          <a:lstStyle/>
          <a:p>
            <a:r>
              <a:rPr lang="en-AU"/>
              <a:t>resolve.edu.au</a:t>
            </a:r>
          </a:p>
        </p:txBody>
      </p:sp>
    </p:spTree>
    <p:extLst>
      <p:ext uri="{BB962C8B-B14F-4D97-AF65-F5344CB8AC3E}">
        <p14:creationId xmlns:p14="http://schemas.microsoft.com/office/powerpoint/2010/main" val="22613694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84ADD-5103-3383-392D-D0DEA4376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Number string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9F464C-3D92-38C8-BCDE-580A3385A5E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955539" y="1552689"/>
            <a:ext cx="9450795" cy="5022366"/>
          </a:xfrm>
        </p:spPr>
        <p:txBody>
          <a:bodyPr/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AU" sz="3000" b="0">
                <a:latin typeface="Brix Sans Regular" panose="020B0500000000000000" pitchFamily="34" charset="0"/>
              </a:rPr>
              <a:t>9 x 10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AU" sz="3000" b="0">
                <a:latin typeface="Brix Sans Regular" panose="020B0500000000000000" pitchFamily="34" charset="0"/>
              </a:rPr>
              <a:t>9 x 9  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AU" sz="3000" b="0">
                <a:latin typeface="Brix Sans Regular" panose="020B0500000000000000" pitchFamily="34" charset="0"/>
              </a:rPr>
              <a:t>9 x 11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AU" sz="3000" b="0">
                <a:latin typeface="Brix Sans Regular" panose="020B0500000000000000" pitchFamily="34" charset="0"/>
              </a:rPr>
              <a:t>9 x 3 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AU" sz="3000" b="0">
                <a:latin typeface="Brix Sans Regular" panose="020B0500000000000000" pitchFamily="34" charset="0"/>
              </a:rPr>
              <a:t>9 x 13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AU" sz="3000" b="0">
                <a:latin typeface="Brix Sans Regular" panose="020B0500000000000000" pitchFamily="34" charset="0"/>
              </a:rPr>
              <a:t>9 x 15 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AU" sz="3000" b="0">
                <a:latin typeface="Brix Sans Regular" panose="020B0500000000000000" pitchFamily="34" charset="0"/>
              </a:rPr>
              <a:t>23 x 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99530A-7078-B2E2-F3D4-EABEBD4B02E4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AU"/>
              <a:t>resolve.edu.au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7CCD65-7EDD-3B8E-8462-E19F53132EC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AU" sz="1200">
                <a:solidFill>
                  <a:schemeClr val="bg2"/>
                </a:solidFill>
              </a:rPr>
              <a:t>(</a:t>
            </a:r>
            <a:fld id="{29D5CE74-914C-4689-99FC-1AEF49CE2B47}" type="slidenum">
              <a:rPr smtClean="0"/>
              <a:pPr/>
              <a:t>30</a:t>
            </a:fld>
            <a:r>
              <a:rPr sz="1200">
                <a:solidFill>
                  <a:schemeClr val="bg2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232645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roup 52">
            <a:extLst>
              <a:ext uri="{FF2B5EF4-FFF2-40B4-BE49-F238E27FC236}">
                <a16:creationId xmlns:a16="http://schemas.microsoft.com/office/drawing/2014/main" id="{CEF85FEB-B4FB-2606-6852-8087D5A90BA5}"/>
              </a:ext>
            </a:extLst>
          </p:cNvPr>
          <p:cNvGrpSpPr/>
          <p:nvPr/>
        </p:nvGrpSpPr>
        <p:grpSpPr>
          <a:xfrm>
            <a:off x="3729019" y="457830"/>
            <a:ext cx="6019799" cy="584775"/>
            <a:chOff x="2829124" y="566244"/>
            <a:chExt cx="6019799" cy="584775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9FBA9D9-F8A3-BF66-3C9F-4F654982EF03}"/>
                </a:ext>
              </a:extLst>
            </p:cNvPr>
            <p:cNvSpPr txBox="1"/>
            <p:nvPr/>
          </p:nvSpPr>
          <p:spPr>
            <a:xfrm>
              <a:off x="2829124" y="671215"/>
              <a:ext cx="37277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800"/>
                </a:spcAft>
              </a:pPr>
              <a:r>
                <a:rPr lang="en-AU" sz="2400" dirty="0">
                  <a:latin typeface="Brix Sans Regular" panose="020B0500000000000000" pitchFamily="34" charset="0"/>
                </a:rPr>
                <a:t>5 trays of 12 bread rolls</a:t>
              </a:r>
              <a:endParaRPr lang="en-AU" sz="2400" b="1" dirty="0">
                <a:solidFill>
                  <a:schemeClr val="bg2"/>
                </a:solidFill>
                <a:latin typeface="Brix Sans Regular" panose="020B0500000000000000" pitchFamily="34" charset="0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21A71116-F004-9BE6-486F-486008AFA5B4}"/>
                </a:ext>
              </a:extLst>
            </p:cNvPr>
            <p:cNvSpPr txBox="1"/>
            <p:nvPr/>
          </p:nvSpPr>
          <p:spPr>
            <a:xfrm>
              <a:off x="6692346" y="566244"/>
              <a:ext cx="215657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800"/>
                </a:spcAft>
              </a:pPr>
              <a:r>
                <a:rPr lang="en-AU" sz="3200" b="1" dirty="0">
                  <a:solidFill>
                    <a:schemeClr val="bg2"/>
                  </a:solidFill>
                  <a:latin typeface="Brix Sans Regular" panose="020B0500000000000000" pitchFamily="34" charset="0"/>
                </a:rPr>
                <a:t>5 x 12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209A9F3A-419E-1487-2578-75B443A3F9B2}"/>
              </a:ext>
            </a:extLst>
          </p:cNvPr>
          <p:cNvGrpSpPr/>
          <p:nvPr/>
        </p:nvGrpSpPr>
        <p:grpSpPr>
          <a:xfrm>
            <a:off x="2673968" y="2505716"/>
            <a:ext cx="7733063" cy="584775"/>
            <a:chOff x="1957036" y="2556379"/>
            <a:chExt cx="7733063" cy="584775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549AF82-68A3-C5DA-2722-B865194AA7C9}"/>
                </a:ext>
              </a:extLst>
            </p:cNvPr>
            <p:cNvSpPr txBox="1"/>
            <p:nvPr/>
          </p:nvSpPr>
          <p:spPr>
            <a:xfrm>
              <a:off x="6692346" y="2556379"/>
              <a:ext cx="2997753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Aft>
                  <a:spcPts val="1800"/>
                </a:spcAft>
              </a:pPr>
              <a:r>
                <a:rPr lang="en-US" sz="3200" b="1" dirty="0">
                  <a:solidFill>
                    <a:schemeClr val="bg2"/>
                  </a:solidFill>
                  <a:latin typeface="Brix Sans Regular" panose="020B0500000000000000" pitchFamily="34" charset="0"/>
                </a:rPr>
                <a:t>5 x (2 x 6)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241CBF5F-4077-6909-4364-A1475B99BD28}"/>
                </a:ext>
              </a:extLst>
            </p:cNvPr>
            <p:cNvSpPr txBox="1"/>
            <p:nvPr/>
          </p:nvSpPr>
          <p:spPr>
            <a:xfrm>
              <a:off x="1957036" y="2635893"/>
              <a:ext cx="477322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Aft>
                  <a:spcPts val="1800"/>
                </a:spcAft>
              </a:pPr>
              <a:r>
                <a:rPr lang="en-US" sz="2400" dirty="0">
                  <a:latin typeface="Brix Sans Regular" panose="020B0500000000000000" pitchFamily="34" charset="0"/>
                </a:rPr>
                <a:t>5 trays with 2 groups of 6</a:t>
              </a:r>
              <a:endParaRPr lang="en-US" sz="2400" b="1" dirty="0">
                <a:solidFill>
                  <a:schemeClr val="bg2"/>
                </a:solidFill>
                <a:latin typeface="Brix Sans Regular" panose="020B0500000000000000" pitchFamily="34" charset="0"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5C8A3477-B885-14E2-112E-671E6B3A5B56}"/>
              </a:ext>
            </a:extLst>
          </p:cNvPr>
          <p:cNvGrpSpPr/>
          <p:nvPr/>
        </p:nvGrpSpPr>
        <p:grpSpPr>
          <a:xfrm>
            <a:off x="2627282" y="3222442"/>
            <a:ext cx="7206525" cy="584775"/>
            <a:chOff x="2182782" y="3222442"/>
            <a:chExt cx="7206525" cy="584775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A6CD001D-BBC5-908E-CE2A-55D715239A44}"/>
                </a:ext>
              </a:extLst>
            </p:cNvPr>
            <p:cNvSpPr txBox="1"/>
            <p:nvPr/>
          </p:nvSpPr>
          <p:spPr>
            <a:xfrm>
              <a:off x="2182782" y="3222442"/>
              <a:ext cx="2997753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Aft>
                  <a:spcPts val="1800"/>
                </a:spcAft>
              </a:pPr>
              <a:r>
                <a:rPr lang="en-US" sz="3200" b="1" dirty="0">
                  <a:solidFill>
                    <a:schemeClr val="bg2"/>
                  </a:solidFill>
                  <a:latin typeface="Brix Sans Regular" panose="020B0500000000000000" pitchFamily="34" charset="0"/>
                </a:rPr>
                <a:t>(5 x 2) x 6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2C3346CF-29FA-2F8D-3135-018CF072F65C}"/>
                </a:ext>
              </a:extLst>
            </p:cNvPr>
            <p:cNvSpPr txBox="1"/>
            <p:nvPr/>
          </p:nvSpPr>
          <p:spPr>
            <a:xfrm>
              <a:off x="4616081" y="3287938"/>
              <a:ext cx="477322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Aft>
                  <a:spcPts val="1800"/>
                </a:spcAft>
              </a:pPr>
              <a:r>
                <a:rPr lang="en-US" sz="2400" dirty="0">
                  <a:latin typeface="Brix Sans Regular" panose="020B0500000000000000" pitchFamily="34" charset="0"/>
                </a:rPr>
                <a:t>5 trays of 2 bags with 6 in a box</a:t>
              </a:r>
              <a:endParaRPr lang="en-US" sz="2400" b="1" dirty="0">
                <a:solidFill>
                  <a:schemeClr val="bg2"/>
                </a:solidFill>
                <a:latin typeface="Brix Sans Regular" panose="020B0500000000000000" pitchFamily="34" charset="0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8779902A-D431-F047-C732-E9438975AECC}"/>
              </a:ext>
            </a:extLst>
          </p:cNvPr>
          <p:cNvGrpSpPr/>
          <p:nvPr/>
        </p:nvGrpSpPr>
        <p:grpSpPr>
          <a:xfrm>
            <a:off x="4224626" y="5651587"/>
            <a:ext cx="4946812" cy="584775"/>
            <a:chOff x="2747641" y="5527244"/>
            <a:chExt cx="6026213" cy="584775"/>
          </a:xfrm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C6D0FC48-249D-E1DC-EE9D-6870CF4AF3B2}"/>
                </a:ext>
              </a:extLst>
            </p:cNvPr>
            <p:cNvSpPr txBox="1"/>
            <p:nvPr/>
          </p:nvSpPr>
          <p:spPr>
            <a:xfrm>
              <a:off x="4596180" y="5625730"/>
              <a:ext cx="417767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800"/>
                </a:spcAft>
              </a:pPr>
              <a:r>
                <a:rPr lang="en-US" sz="2400" dirty="0">
                  <a:latin typeface="Brix Sans Regular" panose="020B0500000000000000" pitchFamily="34" charset="0"/>
                </a:rPr>
                <a:t>10 bags of 6 bread rolls</a:t>
              </a:r>
              <a:endParaRPr lang="en-US" sz="2400" b="1" dirty="0">
                <a:solidFill>
                  <a:schemeClr val="bg2"/>
                </a:solidFill>
                <a:latin typeface="Brix Sans Regular" panose="020B0500000000000000" pitchFamily="34" charset="0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8C4C3E37-6A99-89AD-5FCB-1D4F22FDEAE6}"/>
                </a:ext>
              </a:extLst>
            </p:cNvPr>
            <p:cNvSpPr txBox="1"/>
            <p:nvPr/>
          </p:nvSpPr>
          <p:spPr>
            <a:xfrm>
              <a:off x="2747641" y="5527244"/>
              <a:ext cx="215657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800"/>
                </a:spcAft>
              </a:pPr>
              <a:r>
                <a:rPr lang="en-AU" sz="3200" b="1" dirty="0">
                  <a:solidFill>
                    <a:schemeClr val="bg2"/>
                  </a:solidFill>
                  <a:latin typeface="Brix Sans Regular" panose="020B0500000000000000" pitchFamily="34" charset="0"/>
                </a:rPr>
                <a:t>10 x 6</a:t>
              </a:r>
            </a:p>
          </p:txBody>
        </p:sp>
      </p:grpSp>
      <p:sp>
        <p:nvSpPr>
          <p:cNvPr id="51" name="Speech Bubble: Rectangle with Corners Rounded 50">
            <a:extLst>
              <a:ext uri="{FF2B5EF4-FFF2-40B4-BE49-F238E27FC236}">
                <a16:creationId xmlns:a16="http://schemas.microsoft.com/office/drawing/2014/main" id="{7D4FFFE3-915E-8506-CA31-B415D0A13CB3}"/>
              </a:ext>
            </a:extLst>
          </p:cNvPr>
          <p:cNvSpPr/>
          <p:nvPr/>
        </p:nvSpPr>
        <p:spPr>
          <a:xfrm>
            <a:off x="9753082" y="2505716"/>
            <a:ext cx="1520697" cy="1129774"/>
          </a:xfrm>
          <a:prstGeom prst="wedgeRoundRectCallout">
            <a:avLst>
              <a:gd name="adj1" fmla="val -70275"/>
              <a:gd name="adj2" fmla="val -20120"/>
              <a:gd name="adj3" fmla="val 16667"/>
            </a:avLst>
          </a:prstGeom>
          <a:solidFill>
            <a:srgbClr val="E6E6E6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AU" sz="2800" dirty="0">
                <a:solidFill>
                  <a:schemeClr val="accent5"/>
                </a:solidFill>
                <a:latin typeface="Brix Sans Regular" panose="020B0500000000000000" pitchFamily="34" charset="0"/>
              </a:rPr>
              <a:t>Here is the 12</a:t>
            </a:r>
          </a:p>
        </p:txBody>
      </p:sp>
      <p:sp>
        <p:nvSpPr>
          <p:cNvPr id="52" name="Speech Bubble: Rectangle with Corners Rounded 51">
            <a:extLst>
              <a:ext uri="{FF2B5EF4-FFF2-40B4-BE49-F238E27FC236}">
                <a16:creationId xmlns:a16="http://schemas.microsoft.com/office/drawing/2014/main" id="{FADAEC8E-9538-079E-18AD-B8951A07A619}"/>
              </a:ext>
            </a:extLst>
          </p:cNvPr>
          <p:cNvSpPr/>
          <p:nvPr/>
        </p:nvSpPr>
        <p:spPr>
          <a:xfrm>
            <a:off x="760676" y="2709096"/>
            <a:ext cx="1520697" cy="1129774"/>
          </a:xfrm>
          <a:prstGeom prst="wedgeRoundRectCallout">
            <a:avLst>
              <a:gd name="adj1" fmla="val 72635"/>
              <a:gd name="adj2" fmla="val 20524"/>
              <a:gd name="adj3" fmla="val 16667"/>
            </a:avLst>
          </a:prstGeom>
          <a:solidFill>
            <a:srgbClr val="E6E6E6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AU" sz="2800" dirty="0">
                <a:solidFill>
                  <a:schemeClr val="accent5"/>
                </a:solidFill>
                <a:latin typeface="Brix Sans Regular" panose="020B0500000000000000" pitchFamily="34" charset="0"/>
              </a:rPr>
              <a:t>Here is the 10</a:t>
            </a:r>
          </a:p>
        </p:txBody>
      </p:sp>
      <p:pic>
        <p:nvPicPr>
          <p:cNvPr id="2" name="Picture 1" descr="A group of round objects&#10;&#10;Description automatically generated">
            <a:extLst>
              <a:ext uri="{FF2B5EF4-FFF2-40B4-BE49-F238E27FC236}">
                <a16:creationId xmlns:a16="http://schemas.microsoft.com/office/drawing/2014/main" id="{ADF9C5C2-2B33-55A9-7EEA-75F2B6E62F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004" y="1107927"/>
            <a:ext cx="6094211" cy="138953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6F0A1FD-2D1E-6439-567A-2626EAF77931}"/>
              </a:ext>
            </a:extLst>
          </p:cNvPr>
          <p:cNvGrpSpPr/>
          <p:nvPr/>
        </p:nvGrpSpPr>
        <p:grpSpPr>
          <a:xfrm>
            <a:off x="2649901" y="3968666"/>
            <a:ext cx="6892197" cy="1388147"/>
            <a:chOff x="1668463" y="3949700"/>
            <a:chExt cx="8567731" cy="1725613"/>
          </a:xfrm>
        </p:grpSpPr>
        <p:graphicFrame>
          <p:nvGraphicFramePr>
            <p:cNvPr id="4" name="Object 3">
              <a:extLst>
                <a:ext uri="{FF2B5EF4-FFF2-40B4-BE49-F238E27FC236}">
                  <a16:creationId xmlns:a16="http://schemas.microsoft.com/office/drawing/2014/main" id="{3CDAB2B4-A26D-9980-C39B-F403ED17F585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668463" y="4876800"/>
            <a:ext cx="1322387" cy="7985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r:id="rId3" imgW="1322549" imgH="799289" progId="">
                    <p:embed/>
                  </p:oleObj>
                </mc:Choice>
                <mc:Fallback>
                  <p:oleObj r:id="rId3" imgW="1322549" imgH="799289" progId="">
                    <p:embed/>
                    <p:pic>
                      <p:nvPicPr>
                        <p:cNvPr id="4" name="Object 3">
                          <a:extLst>
                            <a:ext uri="{FF2B5EF4-FFF2-40B4-BE49-F238E27FC236}">
                              <a16:creationId xmlns:a16="http://schemas.microsoft.com/office/drawing/2014/main" id="{3CDAB2B4-A26D-9980-C39B-F403ED17F585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1668463" y="4876800"/>
                          <a:ext cx="1322387" cy="79851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" name="Object 4">
              <a:extLst>
                <a:ext uri="{FF2B5EF4-FFF2-40B4-BE49-F238E27FC236}">
                  <a16:creationId xmlns:a16="http://schemas.microsoft.com/office/drawing/2014/main" id="{AD18BB45-0C4F-280D-E680-451B28EA6D31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668463" y="3949700"/>
            <a:ext cx="1322387" cy="7985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r:id="rId5" imgW="1322549" imgH="799289" progId="">
                    <p:embed/>
                  </p:oleObj>
                </mc:Choice>
                <mc:Fallback>
                  <p:oleObj r:id="rId5" imgW="1322549" imgH="799289" progId="">
                    <p:embed/>
                    <p:pic>
                      <p:nvPicPr>
                        <p:cNvPr id="5" name="Object 4">
                          <a:extLst>
                            <a:ext uri="{FF2B5EF4-FFF2-40B4-BE49-F238E27FC236}">
                              <a16:creationId xmlns:a16="http://schemas.microsoft.com/office/drawing/2014/main" id="{AD18BB45-0C4F-280D-E680-451B28EA6D31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1668463" y="3949700"/>
                          <a:ext cx="1322387" cy="79851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" name="Object 5">
              <a:extLst>
                <a:ext uri="{FF2B5EF4-FFF2-40B4-BE49-F238E27FC236}">
                  <a16:creationId xmlns:a16="http://schemas.microsoft.com/office/drawing/2014/main" id="{F2DE1BA5-DD20-7E16-D8BE-444908A2D967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479799" y="4876800"/>
            <a:ext cx="1322387" cy="7985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r:id="rId6" imgW="1322549" imgH="799289" progId="">
                    <p:embed/>
                  </p:oleObj>
                </mc:Choice>
                <mc:Fallback>
                  <p:oleObj r:id="rId6" imgW="1322549" imgH="799289" progId="">
                    <p:embed/>
                    <p:pic>
                      <p:nvPicPr>
                        <p:cNvPr id="6" name="Object 5">
                          <a:extLst>
                            <a:ext uri="{FF2B5EF4-FFF2-40B4-BE49-F238E27FC236}">
                              <a16:creationId xmlns:a16="http://schemas.microsoft.com/office/drawing/2014/main" id="{F2DE1BA5-DD20-7E16-D8BE-444908A2D967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3479799" y="4876800"/>
                          <a:ext cx="1322387" cy="79851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" name="Object 6">
              <a:extLst>
                <a:ext uri="{FF2B5EF4-FFF2-40B4-BE49-F238E27FC236}">
                  <a16:creationId xmlns:a16="http://schemas.microsoft.com/office/drawing/2014/main" id="{FFD93503-CC52-E919-4CB9-782D48FDE5FE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479799" y="3949700"/>
            <a:ext cx="1322387" cy="7985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r:id="rId7" imgW="1322549" imgH="799289" progId="">
                    <p:embed/>
                  </p:oleObj>
                </mc:Choice>
                <mc:Fallback>
                  <p:oleObj r:id="rId7" imgW="1322549" imgH="799289" progId="">
                    <p:embed/>
                    <p:pic>
                      <p:nvPicPr>
                        <p:cNvPr id="7" name="Object 6">
                          <a:extLst>
                            <a:ext uri="{FF2B5EF4-FFF2-40B4-BE49-F238E27FC236}">
                              <a16:creationId xmlns:a16="http://schemas.microsoft.com/office/drawing/2014/main" id="{FFD93503-CC52-E919-4CB9-782D48FDE5FE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3479799" y="3949700"/>
                          <a:ext cx="1322387" cy="79851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" name="Object 7">
              <a:extLst>
                <a:ext uri="{FF2B5EF4-FFF2-40B4-BE49-F238E27FC236}">
                  <a16:creationId xmlns:a16="http://schemas.microsoft.com/office/drawing/2014/main" id="{AC23B120-BE4E-8D60-EA81-6BFA8A4D5227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5291135" y="4876800"/>
            <a:ext cx="1322387" cy="7985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r:id="rId8" imgW="1322549" imgH="799289" progId="">
                    <p:embed/>
                  </p:oleObj>
                </mc:Choice>
                <mc:Fallback>
                  <p:oleObj r:id="rId8" imgW="1322549" imgH="799289" progId="">
                    <p:embed/>
                    <p:pic>
                      <p:nvPicPr>
                        <p:cNvPr id="8" name="Object 7">
                          <a:extLst>
                            <a:ext uri="{FF2B5EF4-FFF2-40B4-BE49-F238E27FC236}">
                              <a16:creationId xmlns:a16="http://schemas.microsoft.com/office/drawing/2014/main" id="{AC23B120-BE4E-8D60-EA81-6BFA8A4D5227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5291135" y="4876800"/>
                          <a:ext cx="1322387" cy="79851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" name="Object 8">
              <a:extLst>
                <a:ext uri="{FF2B5EF4-FFF2-40B4-BE49-F238E27FC236}">
                  <a16:creationId xmlns:a16="http://schemas.microsoft.com/office/drawing/2014/main" id="{9D0A0F07-E47C-98EF-94FE-5E02086285C9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5291135" y="3949700"/>
            <a:ext cx="1322387" cy="7985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r:id="rId9" imgW="1322549" imgH="799289" progId="">
                    <p:embed/>
                  </p:oleObj>
                </mc:Choice>
                <mc:Fallback>
                  <p:oleObj r:id="rId9" imgW="1322549" imgH="799289" progId="">
                    <p:embed/>
                    <p:pic>
                      <p:nvPicPr>
                        <p:cNvPr id="9" name="Object 8">
                          <a:extLst>
                            <a:ext uri="{FF2B5EF4-FFF2-40B4-BE49-F238E27FC236}">
                              <a16:creationId xmlns:a16="http://schemas.microsoft.com/office/drawing/2014/main" id="{9D0A0F07-E47C-98EF-94FE-5E02086285C9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5291135" y="3949700"/>
                          <a:ext cx="1322387" cy="79851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" name="Object 9">
              <a:extLst>
                <a:ext uri="{FF2B5EF4-FFF2-40B4-BE49-F238E27FC236}">
                  <a16:creationId xmlns:a16="http://schemas.microsoft.com/office/drawing/2014/main" id="{1A851D40-3826-030F-B153-6DD1E29737F3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7102471" y="4876800"/>
            <a:ext cx="1322387" cy="7985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r:id="rId10" imgW="1322549" imgH="799289" progId="">
                    <p:embed/>
                  </p:oleObj>
                </mc:Choice>
                <mc:Fallback>
                  <p:oleObj r:id="rId10" imgW="1322549" imgH="799289" progId="">
                    <p:embed/>
                    <p:pic>
                      <p:nvPicPr>
                        <p:cNvPr id="10" name="Object 9">
                          <a:extLst>
                            <a:ext uri="{FF2B5EF4-FFF2-40B4-BE49-F238E27FC236}">
                              <a16:creationId xmlns:a16="http://schemas.microsoft.com/office/drawing/2014/main" id="{1A851D40-3826-030F-B153-6DD1E29737F3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7102471" y="4876800"/>
                          <a:ext cx="1322387" cy="79851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" name="Object 10">
              <a:extLst>
                <a:ext uri="{FF2B5EF4-FFF2-40B4-BE49-F238E27FC236}">
                  <a16:creationId xmlns:a16="http://schemas.microsoft.com/office/drawing/2014/main" id="{504E2D64-7655-6EC3-8F58-BED9C7D7E6FA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7102471" y="3949700"/>
            <a:ext cx="1322387" cy="7985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r:id="rId11" imgW="1322549" imgH="799289" progId="">
                    <p:embed/>
                  </p:oleObj>
                </mc:Choice>
                <mc:Fallback>
                  <p:oleObj r:id="rId11" imgW="1322549" imgH="799289" progId="">
                    <p:embed/>
                    <p:pic>
                      <p:nvPicPr>
                        <p:cNvPr id="11" name="Object 10">
                          <a:extLst>
                            <a:ext uri="{FF2B5EF4-FFF2-40B4-BE49-F238E27FC236}">
                              <a16:creationId xmlns:a16="http://schemas.microsoft.com/office/drawing/2014/main" id="{504E2D64-7655-6EC3-8F58-BED9C7D7E6FA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7102471" y="3949700"/>
                          <a:ext cx="1322387" cy="79851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" name="Object 11">
              <a:extLst>
                <a:ext uri="{FF2B5EF4-FFF2-40B4-BE49-F238E27FC236}">
                  <a16:creationId xmlns:a16="http://schemas.microsoft.com/office/drawing/2014/main" id="{891922D9-0CEA-7FC0-40FE-45883C16F6FE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8913807" y="4876800"/>
            <a:ext cx="1322387" cy="7985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r:id="rId11" imgW="1322549" imgH="799289" progId="">
                    <p:embed/>
                  </p:oleObj>
                </mc:Choice>
                <mc:Fallback>
                  <p:oleObj r:id="rId11" imgW="1322549" imgH="799289" progId="">
                    <p:embed/>
                    <p:pic>
                      <p:nvPicPr>
                        <p:cNvPr id="12" name="Object 11">
                          <a:extLst>
                            <a:ext uri="{FF2B5EF4-FFF2-40B4-BE49-F238E27FC236}">
                              <a16:creationId xmlns:a16="http://schemas.microsoft.com/office/drawing/2014/main" id="{891922D9-0CEA-7FC0-40FE-45883C16F6FE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8913807" y="4876800"/>
                          <a:ext cx="1322387" cy="79851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" name="Object 12">
              <a:extLst>
                <a:ext uri="{FF2B5EF4-FFF2-40B4-BE49-F238E27FC236}">
                  <a16:creationId xmlns:a16="http://schemas.microsoft.com/office/drawing/2014/main" id="{C8E3DD54-82AD-5CBE-DDFB-0C997583140E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8913807" y="3949700"/>
            <a:ext cx="1322387" cy="7985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r:id="rId11" imgW="1322549" imgH="799289" progId="">
                    <p:embed/>
                  </p:oleObj>
                </mc:Choice>
                <mc:Fallback>
                  <p:oleObj r:id="rId11" imgW="1322549" imgH="799289" progId="">
                    <p:embed/>
                    <p:pic>
                      <p:nvPicPr>
                        <p:cNvPr id="13" name="Object 12">
                          <a:extLst>
                            <a:ext uri="{FF2B5EF4-FFF2-40B4-BE49-F238E27FC236}">
                              <a16:creationId xmlns:a16="http://schemas.microsoft.com/office/drawing/2014/main" id="{C8E3DD54-82AD-5CBE-DDFB-0C997583140E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8913807" y="3949700"/>
                          <a:ext cx="1322387" cy="79851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0932698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570A456-9B95-D036-ADDB-0CCBDDE1D638}"/>
              </a:ext>
            </a:extLst>
          </p:cNvPr>
          <p:cNvGrpSpPr/>
          <p:nvPr/>
        </p:nvGrpSpPr>
        <p:grpSpPr>
          <a:xfrm>
            <a:off x="760676" y="457830"/>
            <a:ext cx="10513103" cy="5778532"/>
            <a:chOff x="760676" y="457830"/>
            <a:chExt cx="10513103" cy="5778532"/>
          </a:xfrm>
        </p:grpSpPr>
        <p:pic>
          <p:nvPicPr>
            <p:cNvPr id="28" name="Picture 27" descr="A group of cupcakes with pink frosting&#10;&#10;Description automatically generated">
              <a:extLst>
                <a:ext uri="{FF2B5EF4-FFF2-40B4-BE49-F238E27FC236}">
                  <a16:creationId xmlns:a16="http://schemas.microsoft.com/office/drawing/2014/main" id="{22DAB8F7-969C-B6FD-5C49-91A56FAC100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3036" y="1122119"/>
              <a:ext cx="7874928" cy="1383597"/>
            </a:xfrm>
            <a:prstGeom prst="rect">
              <a:avLst/>
            </a:prstGeom>
          </p:spPr>
        </p:pic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5C5B8C09-0EB0-A0A9-0A9B-61033C1EC92A}"/>
                </a:ext>
              </a:extLst>
            </p:cNvPr>
            <p:cNvGrpSpPr/>
            <p:nvPr/>
          </p:nvGrpSpPr>
          <p:grpSpPr>
            <a:xfrm>
              <a:off x="2070100" y="3996113"/>
              <a:ext cx="8233945" cy="1383486"/>
              <a:chOff x="844550" y="735013"/>
              <a:chExt cx="9261475" cy="1606550"/>
            </a:xfrm>
          </p:grpSpPr>
          <p:graphicFrame>
            <p:nvGraphicFramePr>
              <p:cNvPr id="30" name="Object 29">
                <a:extLst>
                  <a:ext uri="{FF2B5EF4-FFF2-40B4-BE49-F238E27FC236}">
                    <a16:creationId xmlns:a16="http://schemas.microsoft.com/office/drawing/2014/main" id="{F8196340-0F16-C61C-F27B-A60858B6BF7B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844550" y="1630363"/>
              <a:ext cx="1103313" cy="70008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r:id="rId3" imgW="1103739" imgH="699986" progId="">
                      <p:embed/>
                    </p:oleObj>
                  </mc:Choice>
                  <mc:Fallback>
                    <p:oleObj r:id="rId3" imgW="1103739" imgH="699986" progId="">
                      <p:embed/>
                      <p:pic>
                        <p:nvPicPr>
                          <p:cNvPr id="30" name="Object 29">
                            <a:extLst>
                              <a:ext uri="{FF2B5EF4-FFF2-40B4-BE49-F238E27FC236}">
                                <a16:creationId xmlns:a16="http://schemas.microsoft.com/office/drawing/2014/main" id="{F8196340-0F16-C61C-F27B-A60858B6BF7B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4"/>
                          <a:stretch>
                            <a:fillRect/>
                          </a:stretch>
                        </p:blipFill>
                        <p:spPr>
                          <a:xfrm>
                            <a:off x="844550" y="1630363"/>
                            <a:ext cx="1103313" cy="700087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" name="Object 30">
                <a:extLst>
                  <a:ext uri="{FF2B5EF4-FFF2-40B4-BE49-F238E27FC236}">
                    <a16:creationId xmlns:a16="http://schemas.microsoft.com/office/drawing/2014/main" id="{56DC0361-CBCD-09A4-FE39-8BFD053A1A49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844550" y="747713"/>
              <a:ext cx="1103313" cy="70008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r:id="rId3" imgW="1103739" imgH="699986" progId="">
                      <p:embed/>
                    </p:oleObj>
                  </mc:Choice>
                  <mc:Fallback>
                    <p:oleObj r:id="rId3" imgW="1103739" imgH="699986" progId="">
                      <p:embed/>
                      <p:pic>
                        <p:nvPicPr>
                          <p:cNvPr id="31" name="Object 30">
                            <a:extLst>
                              <a:ext uri="{FF2B5EF4-FFF2-40B4-BE49-F238E27FC236}">
                                <a16:creationId xmlns:a16="http://schemas.microsoft.com/office/drawing/2014/main" id="{56DC0361-CBCD-09A4-FE39-8BFD053A1A49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4"/>
                          <a:stretch>
                            <a:fillRect/>
                          </a:stretch>
                        </p:blipFill>
                        <p:spPr>
                          <a:xfrm>
                            <a:off x="844550" y="747713"/>
                            <a:ext cx="1103313" cy="700087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2" name="Object 31">
                <a:extLst>
                  <a:ext uri="{FF2B5EF4-FFF2-40B4-BE49-F238E27FC236}">
                    <a16:creationId xmlns:a16="http://schemas.microsoft.com/office/drawing/2014/main" id="{E13150F9-F928-5A14-5AD4-7DFB6D8B0D3E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216150" y="1630363"/>
              <a:ext cx="1103313" cy="70008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r:id="rId3" imgW="1103739" imgH="699986" progId="">
                      <p:embed/>
                    </p:oleObj>
                  </mc:Choice>
                  <mc:Fallback>
                    <p:oleObj r:id="rId3" imgW="1103739" imgH="699986" progId="">
                      <p:embed/>
                      <p:pic>
                        <p:nvPicPr>
                          <p:cNvPr id="32" name="Object 31">
                            <a:extLst>
                              <a:ext uri="{FF2B5EF4-FFF2-40B4-BE49-F238E27FC236}">
                                <a16:creationId xmlns:a16="http://schemas.microsoft.com/office/drawing/2014/main" id="{E13150F9-F928-5A14-5AD4-7DFB6D8B0D3E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4"/>
                          <a:stretch>
                            <a:fillRect/>
                          </a:stretch>
                        </p:blipFill>
                        <p:spPr>
                          <a:xfrm>
                            <a:off x="2216150" y="1630363"/>
                            <a:ext cx="1103313" cy="700087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3" name="Object 32">
                <a:extLst>
                  <a:ext uri="{FF2B5EF4-FFF2-40B4-BE49-F238E27FC236}">
                    <a16:creationId xmlns:a16="http://schemas.microsoft.com/office/drawing/2014/main" id="{468A924E-5DD9-43CB-2FE8-58928E74A0B4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216150" y="747713"/>
              <a:ext cx="1103313" cy="70008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r:id="rId3" imgW="1103739" imgH="699986" progId="">
                      <p:embed/>
                    </p:oleObj>
                  </mc:Choice>
                  <mc:Fallback>
                    <p:oleObj r:id="rId3" imgW="1103739" imgH="699986" progId="">
                      <p:embed/>
                      <p:pic>
                        <p:nvPicPr>
                          <p:cNvPr id="33" name="Object 32">
                            <a:extLst>
                              <a:ext uri="{FF2B5EF4-FFF2-40B4-BE49-F238E27FC236}">
                                <a16:creationId xmlns:a16="http://schemas.microsoft.com/office/drawing/2014/main" id="{468A924E-5DD9-43CB-2FE8-58928E74A0B4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4"/>
                          <a:stretch>
                            <a:fillRect/>
                          </a:stretch>
                        </p:blipFill>
                        <p:spPr>
                          <a:xfrm>
                            <a:off x="2216150" y="747713"/>
                            <a:ext cx="1103313" cy="700087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4" name="Object 33">
                <a:extLst>
                  <a:ext uri="{FF2B5EF4-FFF2-40B4-BE49-F238E27FC236}">
                    <a16:creationId xmlns:a16="http://schemas.microsoft.com/office/drawing/2014/main" id="{E61315A6-A498-326D-AA21-E9841667259A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156075" y="1630363"/>
              <a:ext cx="1073150" cy="70643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r:id="rId5" imgW="1073057" imgH="706877" progId="">
                      <p:embed/>
                    </p:oleObj>
                  </mc:Choice>
                  <mc:Fallback>
                    <p:oleObj r:id="rId5" imgW="1073057" imgH="706877" progId="">
                      <p:embed/>
                      <p:pic>
                        <p:nvPicPr>
                          <p:cNvPr id="34" name="Object 33">
                            <a:extLst>
                              <a:ext uri="{FF2B5EF4-FFF2-40B4-BE49-F238E27FC236}">
                                <a16:creationId xmlns:a16="http://schemas.microsoft.com/office/drawing/2014/main" id="{E61315A6-A498-326D-AA21-E9841667259A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6"/>
                          <a:stretch>
                            <a:fillRect/>
                          </a:stretch>
                        </p:blipFill>
                        <p:spPr>
                          <a:xfrm>
                            <a:off x="4156075" y="1630363"/>
                            <a:ext cx="1073150" cy="706437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5" name="Object 34">
                <a:extLst>
                  <a:ext uri="{FF2B5EF4-FFF2-40B4-BE49-F238E27FC236}">
                    <a16:creationId xmlns:a16="http://schemas.microsoft.com/office/drawing/2014/main" id="{3C9BFB8A-C2BF-C2E9-0742-4F8441C6D4CC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5559425" y="1624013"/>
              <a:ext cx="1073150" cy="70643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r:id="rId5" imgW="1073057" imgH="706877" progId="">
                      <p:embed/>
                    </p:oleObj>
                  </mc:Choice>
                  <mc:Fallback>
                    <p:oleObj r:id="rId5" imgW="1073057" imgH="706877" progId="">
                      <p:embed/>
                      <p:pic>
                        <p:nvPicPr>
                          <p:cNvPr id="35" name="Object 34">
                            <a:extLst>
                              <a:ext uri="{FF2B5EF4-FFF2-40B4-BE49-F238E27FC236}">
                                <a16:creationId xmlns:a16="http://schemas.microsoft.com/office/drawing/2014/main" id="{3C9BFB8A-C2BF-C2E9-0742-4F8441C6D4CC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6"/>
                          <a:stretch>
                            <a:fillRect/>
                          </a:stretch>
                        </p:blipFill>
                        <p:spPr>
                          <a:xfrm>
                            <a:off x="5559425" y="1624013"/>
                            <a:ext cx="1073150" cy="706437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6" name="Object 35">
                <a:extLst>
                  <a:ext uri="{FF2B5EF4-FFF2-40B4-BE49-F238E27FC236}">
                    <a16:creationId xmlns:a16="http://schemas.microsoft.com/office/drawing/2014/main" id="{850CAAA4-B492-DD8B-40CE-90A6FDA85400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156075" y="741363"/>
              <a:ext cx="1073150" cy="70643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r:id="rId5" imgW="1073057" imgH="706877" progId="">
                      <p:embed/>
                    </p:oleObj>
                  </mc:Choice>
                  <mc:Fallback>
                    <p:oleObj r:id="rId5" imgW="1073057" imgH="706877" progId="">
                      <p:embed/>
                      <p:pic>
                        <p:nvPicPr>
                          <p:cNvPr id="36" name="Object 35">
                            <a:extLst>
                              <a:ext uri="{FF2B5EF4-FFF2-40B4-BE49-F238E27FC236}">
                                <a16:creationId xmlns:a16="http://schemas.microsoft.com/office/drawing/2014/main" id="{850CAAA4-B492-DD8B-40CE-90A6FDA85400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6"/>
                          <a:stretch>
                            <a:fillRect/>
                          </a:stretch>
                        </p:blipFill>
                        <p:spPr>
                          <a:xfrm>
                            <a:off x="4156075" y="741363"/>
                            <a:ext cx="1073150" cy="706437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7" name="Object 36">
                <a:extLst>
                  <a:ext uri="{FF2B5EF4-FFF2-40B4-BE49-F238E27FC236}">
                    <a16:creationId xmlns:a16="http://schemas.microsoft.com/office/drawing/2014/main" id="{4AFB1E19-2BF2-34C2-B9B1-1B94BB7D703E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5559425" y="735013"/>
              <a:ext cx="1073150" cy="70643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r:id="rId5" imgW="1073057" imgH="706877" progId="">
                      <p:embed/>
                    </p:oleObj>
                  </mc:Choice>
                  <mc:Fallback>
                    <p:oleObj r:id="rId5" imgW="1073057" imgH="706877" progId="">
                      <p:embed/>
                      <p:pic>
                        <p:nvPicPr>
                          <p:cNvPr id="37" name="Object 36">
                            <a:extLst>
                              <a:ext uri="{FF2B5EF4-FFF2-40B4-BE49-F238E27FC236}">
                                <a16:creationId xmlns:a16="http://schemas.microsoft.com/office/drawing/2014/main" id="{4AFB1E19-2BF2-34C2-B9B1-1B94BB7D703E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6"/>
                          <a:stretch>
                            <a:fillRect/>
                          </a:stretch>
                        </p:blipFill>
                        <p:spPr>
                          <a:xfrm>
                            <a:off x="5559425" y="735013"/>
                            <a:ext cx="1073150" cy="706437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8" name="Object 37">
                <a:extLst>
                  <a:ext uri="{FF2B5EF4-FFF2-40B4-BE49-F238E27FC236}">
                    <a16:creationId xmlns:a16="http://schemas.microsoft.com/office/drawing/2014/main" id="{4B010871-9A98-E3F4-3F52-55416E0949BA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7527925" y="1662113"/>
              <a:ext cx="1123950" cy="6794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r:id="rId7" imgW="1124328" imgH="679315" progId="">
                      <p:embed/>
                    </p:oleObj>
                  </mc:Choice>
                  <mc:Fallback>
                    <p:oleObj r:id="rId7" imgW="1124328" imgH="679315" progId="">
                      <p:embed/>
                      <p:pic>
                        <p:nvPicPr>
                          <p:cNvPr id="38" name="Object 37">
                            <a:extLst>
                              <a:ext uri="{FF2B5EF4-FFF2-40B4-BE49-F238E27FC236}">
                                <a16:creationId xmlns:a16="http://schemas.microsoft.com/office/drawing/2014/main" id="{4B010871-9A98-E3F4-3F52-55416E0949BA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8"/>
                          <a:stretch>
                            <a:fillRect/>
                          </a:stretch>
                        </p:blipFill>
                        <p:spPr>
                          <a:xfrm>
                            <a:off x="7527925" y="1662113"/>
                            <a:ext cx="1123950" cy="67945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9" name="Object 38">
                <a:extLst>
                  <a:ext uri="{FF2B5EF4-FFF2-40B4-BE49-F238E27FC236}">
                    <a16:creationId xmlns:a16="http://schemas.microsoft.com/office/drawing/2014/main" id="{8B360E96-7542-6D12-E1C0-53244DEC3609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8982075" y="1651000"/>
              <a:ext cx="1123950" cy="6794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r:id="rId7" imgW="1124328" imgH="679315" progId="">
                      <p:embed/>
                    </p:oleObj>
                  </mc:Choice>
                  <mc:Fallback>
                    <p:oleObj r:id="rId7" imgW="1124328" imgH="679315" progId="">
                      <p:embed/>
                      <p:pic>
                        <p:nvPicPr>
                          <p:cNvPr id="39" name="Object 38">
                            <a:extLst>
                              <a:ext uri="{FF2B5EF4-FFF2-40B4-BE49-F238E27FC236}">
                                <a16:creationId xmlns:a16="http://schemas.microsoft.com/office/drawing/2014/main" id="{8B360E96-7542-6D12-E1C0-53244DEC3609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8"/>
                          <a:stretch>
                            <a:fillRect/>
                          </a:stretch>
                        </p:blipFill>
                        <p:spPr>
                          <a:xfrm>
                            <a:off x="8982075" y="1651000"/>
                            <a:ext cx="1123950" cy="67945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0" name="Object 39">
                <a:extLst>
                  <a:ext uri="{FF2B5EF4-FFF2-40B4-BE49-F238E27FC236}">
                    <a16:creationId xmlns:a16="http://schemas.microsoft.com/office/drawing/2014/main" id="{79D52797-1771-F7A6-331E-D40A4460195D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7527925" y="758826"/>
              <a:ext cx="1123950" cy="6794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r:id="rId7" imgW="1124328" imgH="679315" progId="">
                      <p:embed/>
                    </p:oleObj>
                  </mc:Choice>
                  <mc:Fallback>
                    <p:oleObj r:id="rId7" imgW="1124328" imgH="679315" progId="">
                      <p:embed/>
                      <p:pic>
                        <p:nvPicPr>
                          <p:cNvPr id="40" name="Object 39">
                            <a:extLst>
                              <a:ext uri="{FF2B5EF4-FFF2-40B4-BE49-F238E27FC236}">
                                <a16:creationId xmlns:a16="http://schemas.microsoft.com/office/drawing/2014/main" id="{79D52797-1771-F7A6-331E-D40A4460195D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8"/>
                          <a:stretch>
                            <a:fillRect/>
                          </a:stretch>
                        </p:blipFill>
                        <p:spPr>
                          <a:xfrm>
                            <a:off x="7527925" y="758826"/>
                            <a:ext cx="1123950" cy="67945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1" name="Object 40">
                <a:extLst>
                  <a:ext uri="{FF2B5EF4-FFF2-40B4-BE49-F238E27FC236}">
                    <a16:creationId xmlns:a16="http://schemas.microsoft.com/office/drawing/2014/main" id="{89A03F91-CDA1-E2FB-2785-688ED6EE2429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8982075" y="747713"/>
              <a:ext cx="1123950" cy="6794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r:id="rId7" imgW="1124328" imgH="679315" progId="">
                      <p:embed/>
                    </p:oleObj>
                  </mc:Choice>
                  <mc:Fallback>
                    <p:oleObj r:id="rId7" imgW="1124328" imgH="679315" progId="">
                      <p:embed/>
                      <p:pic>
                        <p:nvPicPr>
                          <p:cNvPr id="41" name="Object 40">
                            <a:extLst>
                              <a:ext uri="{FF2B5EF4-FFF2-40B4-BE49-F238E27FC236}">
                                <a16:creationId xmlns:a16="http://schemas.microsoft.com/office/drawing/2014/main" id="{89A03F91-CDA1-E2FB-2785-688ED6EE2429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8"/>
                          <a:stretch>
                            <a:fillRect/>
                          </a:stretch>
                        </p:blipFill>
                        <p:spPr>
                          <a:xfrm>
                            <a:off x="8982075" y="747713"/>
                            <a:ext cx="1123950" cy="67945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CEF85FEB-B4FB-2606-6852-8087D5A90BA5}"/>
                </a:ext>
              </a:extLst>
            </p:cNvPr>
            <p:cNvGrpSpPr/>
            <p:nvPr/>
          </p:nvGrpSpPr>
          <p:grpSpPr>
            <a:xfrm>
              <a:off x="3729019" y="457830"/>
              <a:ext cx="6019799" cy="584775"/>
              <a:chOff x="2829124" y="566244"/>
              <a:chExt cx="6019799" cy="584775"/>
            </a:xfrm>
          </p:grpSpPr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B9FBA9D9-F8A3-BF66-3C9F-4F654982EF03}"/>
                  </a:ext>
                </a:extLst>
              </p:cNvPr>
              <p:cNvSpPr txBox="1"/>
              <p:nvPr/>
            </p:nvSpPr>
            <p:spPr>
              <a:xfrm>
                <a:off x="2829124" y="671215"/>
                <a:ext cx="372773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1800"/>
                  </a:spcAft>
                </a:pPr>
                <a:r>
                  <a:rPr lang="en-AU" sz="2400" dirty="0">
                    <a:latin typeface="Brix Sans Regular" panose="020B0500000000000000" pitchFamily="34" charset="0"/>
                  </a:rPr>
                  <a:t>3 trays of 24 cupcakes</a:t>
                </a:r>
                <a:endParaRPr lang="en-AU" sz="2400" b="1" dirty="0">
                  <a:solidFill>
                    <a:schemeClr val="bg2"/>
                  </a:solidFill>
                  <a:latin typeface="Brix Sans Regular" panose="020B0500000000000000" pitchFamily="34" charset="0"/>
                </a:endParaRP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21A71116-F004-9BE6-486F-486008AFA5B4}"/>
                  </a:ext>
                </a:extLst>
              </p:cNvPr>
              <p:cNvSpPr txBox="1"/>
              <p:nvPr/>
            </p:nvSpPr>
            <p:spPr>
              <a:xfrm>
                <a:off x="6692346" y="566244"/>
                <a:ext cx="215657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1800"/>
                  </a:spcAft>
                </a:pPr>
                <a:r>
                  <a:rPr lang="en-AU" sz="3200" b="1" dirty="0">
                    <a:solidFill>
                      <a:schemeClr val="bg2"/>
                    </a:solidFill>
                    <a:latin typeface="Brix Sans Regular" panose="020B0500000000000000" pitchFamily="34" charset="0"/>
                  </a:rPr>
                  <a:t>3 x 24</a:t>
                </a:r>
              </a:p>
            </p:txBody>
          </p:sp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209A9F3A-419E-1487-2578-75B443A3F9B2}"/>
                </a:ext>
              </a:extLst>
            </p:cNvPr>
            <p:cNvGrpSpPr/>
            <p:nvPr/>
          </p:nvGrpSpPr>
          <p:grpSpPr>
            <a:xfrm>
              <a:off x="2673968" y="2505716"/>
              <a:ext cx="7733063" cy="584775"/>
              <a:chOff x="1957036" y="2556379"/>
              <a:chExt cx="7733063" cy="584775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549AF82-68A3-C5DA-2722-B865194AA7C9}"/>
                  </a:ext>
                </a:extLst>
              </p:cNvPr>
              <p:cNvSpPr txBox="1"/>
              <p:nvPr/>
            </p:nvSpPr>
            <p:spPr>
              <a:xfrm>
                <a:off x="6692346" y="2556379"/>
                <a:ext cx="2997753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spcAft>
                    <a:spcPts val="1800"/>
                  </a:spcAft>
                </a:pPr>
                <a:r>
                  <a:rPr lang="en-US" sz="3200" b="1" dirty="0">
                    <a:solidFill>
                      <a:schemeClr val="bg2"/>
                    </a:solidFill>
                    <a:latin typeface="Brix Sans Regular" panose="020B0500000000000000" pitchFamily="34" charset="0"/>
                  </a:rPr>
                  <a:t>3 x (4 x 6)</a:t>
                </a: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241CBF5F-4077-6909-4364-A1475B99BD28}"/>
                  </a:ext>
                </a:extLst>
              </p:cNvPr>
              <p:cNvSpPr txBox="1"/>
              <p:nvPr/>
            </p:nvSpPr>
            <p:spPr>
              <a:xfrm>
                <a:off x="1957036" y="2635893"/>
                <a:ext cx="4773226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spcAft>
                    <a:spcPts val="1800"/>
                  </a:spcAft>
                </a:pPr>
                <a:r>
                  <a:rPr lang="en-US" sz="2400" dirty="0">
                    <a:latin typeface="Brix Sans Regular" panose="020B0500000000000000" pitchFamily="34" charset="0"/>
                  </a:rPr>
                  <a:t>3 trays with 4 groups of 6</a:t>
                </a:r>
                <a:endParaRPr lang="en-US" sz="2400" b="1" dirty="0">
                  <a:solidFill>
                    <a:schemeClr val="bg2"/>
                  </a:solidFill>
                  <a:latin typeface="Brix Sans Regular" panose="020B0500000000000000" pitchFamily="34" charset="0"/>
                </a:endParaRPr>
              </a:p>
            </p:txBody>
          </p:sp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5C8A3477-B885-14E2-112E-671E6B3A5B56}"/>
                </a:ext>
              </a:extLst>
            </p:cNvPr>
            <p:cNvGrpSpPr/>
            <p:nvPr/>
          </p:nvGrpSpPr>
          <p:grpSpPr>
            <a:xfrm>
              <a:off x="2627282" y="3222442"/>
              <a:ext cx="7206525" cy="584775"/>
              <a:chOff x="2182782" y="3222442"/>
              <a:chExt cx="7206525" cy="584775"/>
            </a:xfrm>
          </p:grpSpPr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A6CD001D-BBC5-908E-CE2A-55D715239A44}"/>
                  </a:ext>
                </a:extLst>
              </p:cNvPr>
              <p:cNvSpPr txBox="1"/>
              <p:nvPr/>
            </p:nvSpPr>
            <p:spPr>
              <a:xfrm>
                <a:off x="2182782" y="3222442"/>
                <a:ext cx="2997753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spcAft>
                    <a:spcPts val="1800"/>
                  </a:spcAft>
                </a:pPr>
                <a:r>
                  <a:rPr lang="en-US" sz="3200" b="1" dirty="0">
                    <a:solidFill>
                      <a:schemeClr val="bg2"/>
                    </a:solidFill>
                    <a:latin typeface="Brix Sans Regular" panose="020B0500000000000000" pitchFamily="34" charset="0"/>
                  </a:rPr>
                  <a:t>(3 x 4) x 6</a:t>
                </a: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2C3346CF-29FA-2F8D-3135-018CF072F65C}"/>
                  </a:ext>
                </a:extLst>
              </p:cNvPr>
              <p:cNvSpPr txBox="1"/>
              <p:nvPr/>
            </p:nvSpPr>
            <p:spPr>
              <a:xfrm>
                <a:off x="4616081" y="3287938"/>
                <a:ext cx="4773226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spcAft>
                    <a:spcPts val="1800"/>
                  </a:spcAft>
                </a:pPr>
                <a:r>
                  <a:rPr lang="en-US" sz="2400" dirty="0">
                    <a:latin typeface="Brix Sans Regular" panose="020B0500000000000000" pitchFamily="34" charset="0"/>
                  </a:rPr>
                  <a:t>3 trays of 4 boxes with 6 in a box</a:t>
                </a:r>
                <a:endParaRPr lang="en-US" sz="2400" b="1" dirty="0">
                  <a:solidFill>
                    <a:schemeClr val="bg2"/>
                  </a:solidFill>
                  <a:latin typeface="Brix Sans Regular" panose="020B0500000000000000" pitchFamily="34" charset="0"/>
                </a:endParaRPr>
              </a:p>
            </p:txBody>
          </p:sp>
        </p:grp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8779902A-D431-F047-C732-E9438975AECC}"/>
                </a:ext>
              </a:extLst>
            </p:cNvPr>
            <p:cNvGrpSpPr/>
            <p:nvPr/>
          </p:nvGrpSpPr>
          <p:grpSpPr>
            <a:xfrm>
              <a:off x="4224626" y="5651587"/>
              <a:ext cx="4970553" cy="584775"/>
              <a:chOff x="2747641" y="5527244"/>
              <a:chExt cx="6055134" cy="584775"/>
            </a:xfrm>
          </p:grpSpPr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C6D0FC48-249D-E1DC-EE9D-6870CF4AF3B2}"/>
                  </a:ext>
                </a:extLst>
              </p:cNvPr>
              <p:cNvSpPr txBox="1"/>
              <p:nvPr/>
            </p:nvSpPr>
            <p:spPr>
              <a:xfrm>
                <a:off x="4625101" y="5572356"/>
                <a:ext cx="417767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1800"/>
                  </a:spcAft>
                </a:pPr>
                <a:r>
                  <a:rPr lang="en-US" sz="2400" dirty="0">
                    <a:latin typeface="Brix Sans Regular" panose="020B0500000000000000" pitchFamily="34" charset="0"/>
                  </a:rPr>
                  <a:t>12 boxes of 6 cakes</a:t>
                </a:r>
                <a:endParaRPr lang="en-US" sz="2400" b="1" dirty="0">
                  <a:solidFill>
                    <a:schemeClr val="bg2"/>
                  </a:solidFill>
                  <a:latin typeface="Brix Sans Regular" panose="020B0500000000000000" pitchFamily="34" charset="0"/>
                </a:endParaRP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8C4C3E37-6A99-89AD-5FCB-1D4F22FDEAE6}"/>
                  </a:ext>
                </a:extLst>
              </p:cNvPr>
              <p:cNvSpPr txBox="1"/>
              <p:nvPr/>
            </p:nvSpPr>
            <p:spPr>
              <a:xfrm>
                <a:off x="2747641" y="5527244"/>
                <a:ext cx="215657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1800"/>
                  </a:spcAft>
                </a:pPr>
                <a:r>
                  <a:rPr lang="en-AU" sz="3200" b="1" dirty="0">
                    <a:solidFill>
                      <a:schemeClr val="bg2"/>
                    </a:solidFill>
                    <a:latin typeface="Brix Sans Regular" panose="020B0500000000000000" pitchFamily="34" charset="0"/>
                  </a:rPr>
                  <a:t>12 x 6</a:t>
                </a:r>
              </a:p>
            </p:txBody>
          </p:sp>
        </p:grpSp>
        <p:sp>
          <p:nvSpPr>
            <p:cNvPr id="51" name="Speech Bubble: Rectangle with Corners Rounded 50">
              <a:extLst>
                <a:ext uri="{FF2B5EF4-FFF2-40B4-BE49-F238E27FC236}">
                  <a16:creationId xmlns:a16="http://schemas.microsoft.com/office/drawing/2014/main" id="{7D4FFFE3-915E-8506-CA31-B415D0A13CB3}"/>
                </a:ext>
              </a:extLst>
            </p:cNvPr>
            <p:cNvSpPr/>
            <p:nvPr/>
          </p:nvSpPr>
          <p:spPr>
            <a:xfrm>
              <a:off x="9753082" y="2505716"/>
              <a:ext cx="1520697" cy="1129774"/>
            </a:xfrm>
            <a:prstGeom prst="wedgeRoundRectCallout">
              <a:avLst>
                <a:gd name="adj1" fmla="val -70275"/>
                <a:gd name="adj2" fmla="val -20120"/>
                <a:gd name="adj3" fmla="val 16667"/>
              </a:avLst>
            </a:prstGeom>
            <a:solidFill>
              <a:srgbClr val="E6E6E6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AU" sz="2800" dirty="0">
                  <a:solidFill>
                    <a:schemeClr val="accent5"/>
                  </a:solidFill>
                  <a:latin typeface="Brix Sans Regular" panose="020B0500000000000000" pitchFamily="34" charset="0"/>
                </a:rPr>
                <a:t>Here is the 24</a:t>
              </a:r>
            </a:p>
          </p:txBody>
        </p:sp>
        <p:sp>
          <p:nvSpPr>
            <p:cNvPr id="52" name="Speech Bubble: Rectangle with Corners Rounded 51">
              <a:extLst>
                <a:ext uri="{FF2B5EF4-FFF2-40B4-BE49-F238E27FC236}">
                  <a16:creationId xmlns:a16="http://schemas.microsoft.com/office/drawing/2014/main" id="{FADAEC8E-9538-079E-18AD-B8951A07A619}"/>
                </a:ext>
              </a:extLst>
            </p:cNvPr>
            <p:cNvSpPr/>
            <p:nvPr/>
          </p:nvSpPr>
          <p:spPr>
            <a:xfrm>
              <a:off x="760676" y="2709096"/>
              <a:ext cx="1520697" cy="1129774"/>
            </a:xfrm>
            <a:prstGeom prst="wedgeRoundRectCallout">
              <a:avLst>
                <a:gd name="adj1" fmla="val 72635"/>
                <a:gd name="adj2" fmla="val 20524"/>
                <a:gd name="adj3" fmla="val 16667"/>
              </a:avLst>
            </a:prstGeom>
            <a:solidFill>
              <a:srgbClr val="E6E6E6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AU" sz="2800" dirty="0">
                  <a:solidFill>
                    <a:schemeClr val="accent5"/>
                  </a:solidFill>
                  <a:latin typeface="Brix Sans Regular" panose="020B0500000000000000" pitchFamily="34" charset="0"/>
                </a:rPr>
                <a:t>Here is the 12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736246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1B2B4A-4361-22CF-CFE2-9C1F65D84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020" y="2928230"/>
            <a:ext cx="9990500" cy="1001540"/>
          </a:xfrm>
        </p:spPr>
        <p:txBody>
          <a:bodyPr/>
          <a:lstStyle/>
          <a:p>
            <a:r>
              <a:rPr lang="en-AU">
                <a:cs typeface="Arial"/>
              </a:rPr>
              <a:t>Task 7 • Card sort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1E7C3C2-479B-4383-483E-C04D8798F9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86511" y="6259585"/>
            <a:ext cx="719824" cy="310740"/>
          </a:xfrm>
        </p:spPr>
        <p:txBody>
          <a:bodyPr/>
          <a:lstStyle/>
          <a:p>
            <a:r>
              <a:rPr lang="en-AU">
                <a:solidFill>
                  <a:schemeClr val="bg2"/>
                </a:solidFill>
              </a:rPr>
              <a:t>(</a:t>
            </a:r>
            <a:fld id="{29D5CE74-914C-4689-99FC-1AEF49CE2B47}" type="slidenum">
              <a:rPr smtClean="0"/>
              <a:pPr/>
              <a:t>33</a:t>
            </a:fld>
            <a:r>
              <a:rPr>
                <a:solidFill>
                  <a:schemeClr val="bg2"/>
                </a:solidFill>
              </a:rPr>
              <a:t>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1714AA-5EAE-63DC-069D-5BBDA50A87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85527" y="6264315"/>
            <a:ext cx="4220946" cy="310740"/>
          </a:xfrm>
        </p:spPr>
        <p:txBody>
          <a:bodyPr/>
          <a:lstStyle/>
          <a:p>
            <a:r>
              <a:rPr lang="en-AU"/>
              <a:t>resolve.edu.au</a:t>
            </a:r>
          </a:p>
        </p:txBody>
      </p:sp>
    </p:spTree>
    <p:extLst>
      <p:ext uri="{BB962C8B-B14F-4D97-AF65-F5344CB8AC3E}">
        <p14:creationId xmlns:p14="http://schemas.microsoft.com/office/powerpoint/2010/main" val="12901615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 baker in a bakery&#10;&#10;Description automatically generated">
            <a:extLst>
              <a:ext uri="{FF2B5EF4-FFF2-40B4-BE49-F238E27FC236}">
                <a16:creationId xmlns:a16="http://schemas.microsoft.com/office/drawing/2014/main" id="{9BF2E62A-116A-10DD-6E37-6B16652AFF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624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4749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6787CCAE-34E1-F18E-D4E2-9042005797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0435" y="1653859"/>
            <a:ext cx="921132" cy="100918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5BC0095-B430-0A9A-D749-43A7D4EDD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We can partition numbers in multiplication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36C27D-34A0-5478-65E1-C194C861387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89936" y="2078849"/>
            <a:ext cx="5047200" cy="3465150"/>
          </a:xfrm>
        </p:spPr>
        <p:txBody>
          <a:bodyPr/>
          <a:lstStyle/>
          <a:p>
            <a:pPr marL="0" marR="0" lvl="0" indent="0" algn="l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AU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rix Sans Regular" panose="020B0500000000000000" pitchFamily="34" charset="0"/>
                <a:ea typeface="+mn-ea"/>
                <a:cs typeface="Arial" pitchFamily="34" charset="0"/>
              </a:rPr>
              <a:t>	Isabella’s Strategy</a:t>
            </a:r>
          </a:p>
          <a:p>
            <a:endParaRPr lang="en-AU" b="0">
              <a:latin typeface="Brix Sans Regular" panose="020B0500000000000000" pitchFamily="34" charset="0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2313048-6221-25EA-BDAD-846E7E83BC3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359135" y="2078850"/>
            <a:ext cx="5047200" cy="3465150"/>
          </a:xfrm>
        </p:spPr>
        <p:txBody>
          <a:bodyPr/>
          <a:lstStyle/>
          <a:p>
            <a:r>
              <a:rPr lang="en-AU" sz="2800">
                <a:latin typeface="Brix Sans Regular" panose="020B0500000000000000" pitchFamily="34" charset="0"/>
              </a:rPr>
              <a:t>	Archie’s Strategy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E7EE1F-6BD5-F556-3BFF-5A1C204C95C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AU"/>
              <a:t>resolve.edu.au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3F61BD-504E-493D-A6D3-5ACA3E070AA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AU" sz="1200">
                <a:solidFill>
                  <a:schemeClr val="bg2"/>
                </a:solidFill>
              </a:rPr>
              <a:t>(</a:t>
            </a:r>
            <a:fld id="{29D5CE74-914C-4689-99FC-1AEF49CE2B47}" type="slidenum">
              <a:rPr smtClean="0"/>
              <a:pPr/>
              <a:t>35</a:t>
            </a:fld>
            <a:r>
              <a:rPr sz="1200">
                <a:solidFill>
                  <a:schemeClr val="bg2"/>
                </a:solidFill>
              </a:rPr>
              <a:t>)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330F087-9762-48CE-2683-2B08504AF9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816080" y="1645700"/>
            <a:ext cx="725555" cy="1009181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1EA1049F-CDE4-DD45-C834-D742A8227B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53868" y="3585319"/>
            <a:ext cx="4629214" cy="1495472"/>
          </a:xfrm>
          <a:prstGeom prst="rect">
            <a:avLst/>
          </a:prstGeom>
        </p:spPr>
      </p:pic>
      <p:pic>
        <p:nvPicPr>
          <p:cNvPr id="118" name="Picture 117">
            <a:extLst>
              <a:ext uri="{FF2B5EF4-FFF2-40B4-BE49-F238E27FC236}">
                <a16:creationId xmlns:a16="http://schemas.microsoft.com/office/drawing/2014/main" id="{AA396575-CD7D-404A-6329-2FA8DADB04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81497" y="3040747"/>
            <a:ext cx="4153799" cy="2040044"/>
          </a:xfrm>
          <a:prstGeom prst="rect">
            <a:avLst/>
          </a:prstGeom>
        </p:spPr>
      </p:pic>
      <p:sp>
        <p:nvSpPr>
          <p:cNvPr id="120" name="TextBox 119">
            <a:extLst>
              <a:ext uri="{FF2B5EF4-FFF2-40B4-BE49-F238E27FC236}">
                <a16:creationId xmlns:a16="http://schemas.microsoft.com/office/drawing/2014/main" id="{0ED0D678-351A-B581-E94E-608839C15040}"/>
              </a:ext>
            </a:extLst>
          </p:cNvPr>
          <p:cNvSpPr txBox="1"/>
          <p:nvPr/>
        </p:nvSpPr>
        <p:spPr>
          <a:xfrm>
            <a:off x="65330" y="3499847"/>
            <a:ext cx="152884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2200">
                <a:latin typeface="Brix Sans Light" panose="020B0300000000000000" pitchFamily="34" charset="0"/>
              </a:rPr>
              <a:t>1 x 5 = 5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71E1A307-471A-5CA5-B154-21EE7C8854F9}"/>
              </a:ext>
            </a:extLst>
          </p:cNvPr>
          <p:cNvSpPr txBox="1"/>
          <p:nvPr/>
        </p:nvSpPr>
        <p:spPr>
          <a:xfrm>
            <a:off x="173204" y="3023955"/>
            <a:ext cx="152884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2200">
                <a:latin typeface="Brix Sans Light" panose="020B0300000000000000" pitchFamily="34" charset="0"/>
              </a:rPr>
              <a:t>2 x 5 = 10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E9421083-F117-9153-D5B8-F0976949D2D9}"/>
              </a:ext>
            </a:extLst>
          </p:cNvPr>
          <p:cNvSpPr txBox="1"/>
          <p:nvPr/>
        </p:nvSpPr>
        <p:spPr>
          <a:xfrm>
            <a:off x="1470894" y="5375199"/>
            <a:ext cx="457500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200">
                <a:latin typeface="Brix Sans Light" panose="020B0300000000000000" pitchFamily="34" charset="0"/>
              </a:rPr>
              <a:t>6 groups of 10  +  6 groups of 5 = 90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069526FF-0891-8226-88ED-6F8129EFCBA0}"/>
              </a:ext>
            </a:extLst>
          </p:cNvPr>
          <p:cNvSpPr txBox="1"/>
          <p:nvPr/>
        </p:nvSpPr>
        <p:spPr>
          <a:xfrm>
            <a:off x="9516183" y="3056011"/>
            <a:ext cx="139535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200">
                <a:latin typeface="Brix Sans Light" panose="020B0300000000000000" pitchFamily="34" charset="0"/>
              </a:rPr>
              <a:t>6 x 5 = 30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8F2298D4-1522-7167-F988-8C28692D56FA}"/>
              </a:ext>
            </a:extLst>
          </p:cNvPr>
          <p:cNvSpPr txBox="1"/>
          <p:nvPr/>
        </p:nvSpPr>
        <p:spPr>
          <a:xfrm>
            <a:off x="7169868" y="3050682"/>
            <a:ext cx="152884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2200">
                <a:latin typeface="Brix Sans Light" panose="020B0300000000000000" pitchFamily="34" charset="0"/>
              </a:rPr>
              <a:t>10 x 6 = 60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C02324CC-B837-3A6C-1BAD-23FD601460B2}"/>
              </a:ext>
            </a:extLst>
          </p:cNvPr>
          <p:cNvSpPr txBox="1"/>
          <p:nvPr/>
        </p:nvSpPr>
        <p:spPr>
          <a:xfrm>
            <a:off x="6516551" y="5375199"/>
            <a:ext cx="457500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200">
                <a:latin typeface="Brix Sans Light" panose="020B0300000000000000" pitchFamily="34" charset="0"/>
              </a:rPr>
              <a:t>6 x 10  +  6 x 5 = 90</a:t>
            </a:r>
          </a:p>
        </p:txBody>
      </p:sp>
    </p:spTree>
    <p:extLst>
      <p:ext uri="{BB962C8B-B14F-4D97-AF65-F5344CB8AC3E}">
        <p14:creationId xmlns:p14="http://schemas.microsoft.com/office/powerpoint/2010/main" val="3514051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BC0095-B430-0A9A-D749-43A7D4EDD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3000" dirty="0"/>
              <a:t>It doesn’t matter how we group numbers in multiplication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E7EE1F-6BD5-F556-3BFF-5A1C204C95C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AU"/>
              <a:t>resolve.edu.au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3F61BD-504E-493D-A6D3-5ACA3E070AA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AU" sz="1200">
                <a:solidFill>
                  <a:schemeClr val="bg2"/>
                </a:solidFill>
              </a:rPr>
              <a:t>(</a:t>
            </a:r>
            <a:fld id="{29D5CE74-914C-4689-99FC-1AEF49CE2B47}" type="slidenum">
              <a:rPr smtClean="0"/>
              <a:pPr/>
              <a:t>36</a:t>
            </a:fld>
            <a:r>
              <a:rPr sz="1200">
                <a:solidFill>
                  <a:schemeClr val="bg2"/>
                </a:solidFill>
              </a:rPr>
              <a:t>)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0DFE1B2A-1777-FAD7-A451-836CE0E4CA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0607" y="1320296"/>
            <a:ext cx="8479994" cy="4861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06633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BC0095-B430-0A9A-D749-43A7D4EDD1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9935" y="481870"/>
            <a:ext cx="10616400" cy="531544"/>
          </a:xfrm>
        </p:spPr>
        <p:txBody>
          <a:bodyPr/>
          <a:lstStyle/>
          <a:p>
            <a:r>
              <a:rPr lang="en-AU" sz="4800" dirty="0"/>
              <a:t>7 x 8</a:t>
            </a:r>
            <a:endParaRPr lang="en-AU" sz="36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E7EE1F-6BD5-F556-3BFF-5A1C204C95C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AU"/>
              <a:t>resolve.edu.au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3F61BD-504E-493D-A6D3-5ACA3E070AA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AU" sz="1200">
                <a:solidFill>
                  <a:schemeClr val="bg2"/>
                </a:solidFill>
              </a:rPr>
              <a:t>(</a:t>
            </a:r>
            <a:fld id="{29D5CE74-914C-4689-99FC-1AEF49CE2B47}" type="slidenum">
              <a:rPr smtClean="0"/>
              <a:pPr/>
              <a:t>37</a:t>
            </a:fld>
            <a:r>
              <a:rPr sz="1200">
                <a:solidFill>
                  <a:schemeClr val="bg2"/>
                </a:solidFill>
              </a:rPr>
              <a:t>)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BDD3979-C63A-BF3C-C1A7-D7035094100E}"/>
              </a:ext>
            </a:extLst>
          </p:cNvPr>
          <p:cNvGrpSpPr/>
          <p:nvPr/>
        </p:nvGrpSpPr>
        <p:grpSpPr>
          <a:xfrm>
            <a:off x="637535" y="1905000"/>
            <a:ext cx="3195592" cy="3543300"/>
            <a:chOff x="789935" y="1905000"/>
            <a:chExt cx="3195592" cy="35433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94DB30C-7603-92B9-AC75-9C30E86F3B65}"/>
                </a:ext>
              </a:extLst>
            </p:cNvPr>
            <p:cNvSpPr/>
            <p:nvPr/>
          </p:nvSpPr>
          <p:spPr>
            <a:xfrm>
              <a:off x="1295400" y="3009900"/>
              <a:ext cx="1473200" cy="1625600"/>
            </a:xfrm>
            <a:prstGeom prst="rect">
              <a:avLst/>
            </a:prstGeom>
            <a:solidFill>
              <a:srgbClr val="E6E6E6"/>
            </a:solidFill>
            <a:ln w="38100">
              <a:solidFill>
                <a:srgbClr val="DA3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AU" dirty="0">
                <a:solidFill>
                  <a:schemeClr val="tx1"/>
                </a:solidFill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DDD8198-35A6-FEF0-85A3-B0E794E86B9A}"/>
                </a:ext>
              </a:extLst>
            </p:cNvPr>
            <p:cNvSpPr txBox="1"/>
            <p:nvPr/>
          </p:nvSpPr>
          <p:spPr>
            <a:xfrm>
              <a:off x="789935" y="3561090"/>
              <a:ext cx="50546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2800" dirty="0">
                  <a:solidFill>
                    <a:schemeClr val="accent5"/>
                  </a:solidFill>
                  <a:latin typeface="Brix Sans Regular" panose="020B0500000000000000" pitchFamily="34" charset="0"/>
                </a:rPr>
                <a:t>7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1C826D8-5F41-5FC8-6335-2C4120667161}"/>
                </a:ext>
              </a:extLst>
            </p:cNvPr>
            <p:cNvSpPr txBox="1"/>
            <p:nvPr/>
          </p:nvSpPr>
          <p:spPr>
            <a:xfrm>
              <a:off x="1779267" y="2482834"/>
              <a:ext cx="50546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2800" dirty="0">
                  <a:solidFill>
                    <a:schemeClr val="accent5"/>
                  </a:solidFill>
                  <a:latin typeface="Brix Sans Regular" panose="020B0500000000000000" pitchFamily="34" charset="0"/>
                </a:rPr>
                <a:t>5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647C313-1750-F787-089F-D4CF5C77D9D0}"/>
                </a:ext>
              </a:extLst>
            </p:cNvPr>
            <p:cNvSpPr txBox="1"/>
            <p:nvPr/>
          </p:nvSpPr>
          <p:spPr>
            <a:xfrm>
              <a:off x="789935" y="1905000"/>
              <a:ext cx="31955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2800" dirty="0">
                  <a:solidFill>
                    <a:schemeClr val="accent5"/>
                  </a:solidFill>
                  <a:latin typeface="Brix Sans Regular" panose="020B0500000000000000" pitchFamily="34" charset="0"/>
                </a:rPr>
                <a:t>7 x 8 = 7 x (5 + 3)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55D7CAD-9711-15F4-523B-E1A5B82345E2}"/>
                </a:ext>
              </a:extLst>
            </p:cNvPr>
            <p:cNvSpPr/>
            <p:nvPr/>
          </p:nvSpPr>
          <p:spPr>
            <a:xfrm>
              <a:off x="2768599" y="3009900"/>
              <a:ext cx="889001" cy="1625600"/>
            </a:xfrm>
            <a:prstGeom prst="rect">
              <a:avLst/>
            </a:prstGeom>
            <a:solidFill>
              <a:srgbClr val="E6E6E6"/>
            </a:solidFill>
            <a:ln w="38100">
              <a:solidFill>
                <a:srgbClr val="DA3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AU" dirty="0">
                <a:solidFill>
                  <a:schemeClr val="tx1"/>
                </a:solidFill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F1B9E3E-98EA-8724-881F-113A9115D097}"/>
                </a:ext>
              </a:extLst>
            </p:cNvPr>
            <p:cNvSpPr txBox="1"/>
            <p:nvPr/>
          </p:nvSpPr>
          <p:spPr>
            <a:xfrm>
              <a:off x="2960367" y="2509478"/>
              <a:ext cx="50546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2800" dirty="0">
                  <a:solidFill>
                    <a:schemeClr val="accent5"/>
                  </a:solidFill>
                  <a:latin typeface="Brix Sans Regular" panose="020B0500000000000000" pitchFamily="34" charset="0"/>
                </a:rPr>
                <a:t>3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8DD320B-C3D0-9B68-7F13-AEC9A0DDEB62}"/>
                </a:ext>
              </a:extLst>
            </p:cNvPr>
            <p:cNvSpPr txBox="1"/>
            <p:nvPr/>
          </p:nvSpPr>
          <p:spPr>
            <a:xfrm>
              <a:off x="789935" y="4925080"/>
              <a:ext cx="31955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2800" dirty="0">
                  <a:solidFill>
                    <a:schemeClr val="accent5"/>
                  </a:solidFill>
                  <a:latin typeface="Brix Sans Regular" panose="020B0500000000000000" pitchFamily="34" charset="0"/>
                </a:rPr>
                <a:t>35 + 21 = 56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D989A12-89D0-79C3-6B03-2C5C05E3FEE8}"/>
                </a:ext>
              </a:extLst>
            </p:cNvPr>
            <p:cNvSpPr txBox="1"/>
            <p:nvPr/>
          </p:nvSpPr>
          <p:spPr>
            <a:xfrm>
              <a:off x="1295398" y="3599174"/>
              <a:ext cx="14732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2800" dirty="0">
                  <a:solidFill>
                    <a:schemeClr val="accent5"/>
                  </a:solidFill>
                  <a:latin typeface="Brix Sans Regular" panose="020B0500000000000000" pitchFamily="34" charset="0"/>
                </a:rPr>
                <a:t>35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0FE1E90-B452-9B68-C1F5-E46C9CD4D8DE}"/>
                </a:ext>
              </a:extLst>
            </p:cNvPr>
            <p:cNvSpPr txBox="1"/>
            <p:nvPr/>
          </p:nvSpPr>
          <p:spPr>
            <a:xfrm>
              <a:off x="2476498" y="3599174"/>
              <a:ext cx="14732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2800" dirty="0">
                  <a:solidFill>
                    <a:schemeClr val="accent5"/>
                  </a:solidFill>
                  <a:latin typeface="Brix Sans Regular" panose="020B0500000000000000" pitchFamily="34" charset="0"/>
                </a:rPr>
                <a:t>21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C9E4BAB-36AC-9492-1F98-78190E833639}"/>
              </a:ext>
            </a:extLst>
          </p:cNvPr>
          <p:cNvGrpSpPr/>
          <p:nvPr/>
        </p:nvGrpSpPr>
        <p:grpSpPr>
          <a:xfrm>
            <a:off x="4358503" y="1905000"/>
            <a:ext cx="3195592" cy="3543300"/>
            <a:chOff x="789935" y="1905000"/>
            <a:chExt cx="3195592" cy="354330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8378E69-E44D-4D9A-CD6C-51D107362CE2}"/>
                </a:ext>
              </a:extLst>
            </p:cNvPr>
            <p:cNvSpPr/>
            <p:nvPr/>
          </p:nvSpPr>
          <p:spPr>
            <a:xfrm>
              <a:off x="1295400" y="3009900"/>
              <a:ext cx="2362200" cy="1112494"/>
            </a:xfrm>
            <a:prstGeom prst="rect">
              <a:avLst/>
            </a:prstGeom>
            <a:solidFill>
              <a:srgbClr val="E6E6E6"/>
            </a:solidFill>
            <a:ln w="38100">
              <a:solidFill>
                <a:srgbClr val="DA3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AU" dirty="0">
                <a:solidFill>
                  <a:schemeClr val="tx1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7885595-8CE1-DDE7-9028-C987A9F526BB}"/>
                </a:ext>
              </a:extLst>
            </p:cNvPr>
            <p:cNvSpPr txBox="1"/>
            <p:nvPr/>
          </p:nvSpPr>
          <p:spPr>
            <a:xfrm>
              <a:off x="789935" y="3345190"/>
              <a:ext cx="50546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2800" dirty="0">
                  <a:solidFill>
                    <a:schemeClr val="accent5"/>
                  </a:solidFill>
                  <a:latin typeface="Brix Sans Regular" panose="020B0500000000000000" pitchFamily="34" charset="0"/>
                </a:rPr>
                <a:t>5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D8B2866-037C-3971-04A2-5B719B17103F}"/>
                </a:ext>
              </a:extLst>
            </p:cNvPr>
            <p:cNvSpPr txBox="1"/>
            <p:nvPr/>
          </p:nvSpPr>
          <p:spPr>
            <a:xfrm>
              <a:off x="2222365" y="2482834"/>
              <a:ext cx="50546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2800" dirty="0">
                  <a:solidFill>
                    <a:schemeClr val="accent5"/>
                  </a:solidFill>
                  <a:latin typeface="Brix Sans Regular" panose="020B0500000000000000" pitchFamily="34" charset="0"/>
                </a:rPr>
                <a:t>8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377D1E9-3FF0-0C40-359C-E73F6A1A709E}"/>
                </a:ext>
              </a:extLst>
            </p:cNvPr>
            <p:cNvSpPr txBox="1"/>
            <p:nvPr/>
          </p:nvSpPr>
          <p:spPr>
            <a:xfrm>
              <a:off x="789935" y="1905000"/>
              <a:ext cx="31955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2800" dirty="0">
                  <a:solidFill>
                    <a:schemeClr val="accent5"/>
                  </a:solidFill>
                  <a:latin typeface="Brix Sans Regular" panose="020B0500000000000000" pitchFamily="34" charset="0"/>
                </a:rPr>
                <a:t>7 x 8 = (5 + 2) x 8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71F8E7C-4347-E519-C845-15D359AD8344}"/>
                </a:ext>
              </a:extLst>
            </p:cNvPr>
            <p:cNvSpPr/>
            <p:nvPr/>
          </p:nvSpPr>
          <p:spPr>
            <a:xfrm>
              <a:off x="1295399" y="4122394"/>
              <a:ext cx="2362202" cy="513106"/>
            </a:xfrm>
            <a:prstGeom prst="rect">
              <a:avLst/>
            </a:prstGeom>
            <a:solidFill>
              <a:srgbClr val="E6E6E6"/>
            </a:solidFill>
            <a:ln w="38100">
              <a:solidFill>
                <a:srgbClr val="DA3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AU" dirty="0">
                <a:solidFill>
                  <a:schemeClr val="tx1"/>
                </a:solidFill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BAE9C84-6352-995E-2033-24FED96E0226}"/>
                </a:ext>
              </a:extLst>
            </p:cNvPr>
            <p:cNvSpPr txBox="1"/>
            <p:nvPr/>
          </p:nvSpPr>
          <p:spPr>
            <a:xfrm>
              <a:off x="789935" y="4147762"/>
              <a:ext cx="50546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2800" dirty="0">
                  <a:solidFill>
                    <a:schemeClr val="accent5"/>
                  </a:solidFill>
                  <a:latin typeface="Brix Sans Regular" panose="020B0500000000000000" pitchFamily="34" charset="0"/>
                </a:rPr>
                <a:t>2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AF1A255-29BB-ADC5-A87E-668BD471EF69}"/>
                </a:ext>
              </a:extLst>
            </p:cNvPr>
            <p:cNvSpPr txBox="1"/>
            <p:nvPr/>
          </p:nvSpPr>
          <p:spPr>
            <a:xfrm>
              <a:off x="789935" y="4925080"/>
              <a:ext cx="31955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2800" dirty="0">
                  <a:solidFill>
                    <a:schemeClr val="accent5"/>
                  </a:solidFill>
                  <a:latin typeface="Brix Sans Regular" panose="020B0500000000000000" pitchFamily="34" charset="0"/>
                </a:rPr>
                <a:t>40 + 16 = 56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C872609-2C84-F0AB-CD85-8416FA2105E4}"/>
                </a:ext>
              </a:extLst>
            </p:cNvPr>
            <p:cNvSpPr txBox="1"/>
            <p:nvPr/>
          </p:nvSpPr>
          <p:spPr>
            <a:xfrm>
              <a:off x="1738498" y="3295634"/>
              <a:ext cx="14732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2800" dirty="0">
                  <a:solidFill>
                    <a:schemeClr val="accent5"/>
                  </a:solidFill>
                  <a:latin typeface="Brix Sans Regular" panose="020B0500000000000000" pitchFamily="34" charset="0"/>
                </a:rPr>
                <a:t>40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3EF2B7D-D518-87AA-7978-B101545D62A7}"/>
                </a:ext>
              </a:extLst>
            </p:cNvPr>
            <p:cNvSpPr txBox="1"/>
            <p:nvPr/>
          </p:nvSpPr>
          <p:spPr>
            <a:xfrm>
              <a:off x="1738497" y="4117354"/>
              <a:ext cx="14732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2800" dirty="0">
                  <a:solidFill>
                    <a:schemeClr val="accent5"/>
                  </a:solidFill>
                  <a:latin typeface="Brix Sans Regular" panose="020B0500000000000000" pitchFamily="34" charset="0"/>
                </a:rPr>
                <a:t>16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83E9B391-7ABF-AEAE-4E41-76AA3E45EB98}"/>
              </a:ext>
            </a:extLst>
          </p:cNvPr>
          <p:cNvGrpSpPr/>
          <p:nvPr/>
        </p:nvGrpSpPr>
        <p:grpSpPr>
          <a:xfrm>
            <a:off x="8070509" y="1764117"/>
            <a:ext cx="3356954" cy="4267994"/>
            <a:chOff x="8070509" y="1764117"/>
            <a:chExt cx="3356954" cy="4267994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8947585-A49C-48C7-08E8-3FB4BF8A1477}"/>
                </a:ext>
              </a:extLst>
            </p:cNvPr>
            <p:cNvSpPr txBox="1"/>
            <p:nvPr/>
          </p:nvSpPr>
          <p:spPr>
            <a:xfrm>
              <a:off x="8231871" y="1764117"/>
              <a:ext cx="3195592" cy="1261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2800" dirty="0">
                  <a:solidFill>
                    <a:schemeClr val="accent5"/>
                  </a:solidFill>
                  <a:latin typeface="Brix Sans Regular" panose="020B0500000000000000" pitchFamily="34" charset="0"/>
                </a:rPr>
                <a:t>7 x 8 = 7 x (2 x 2 x 2)</a:t>
              </a:r>
            </a:p>
            <a:p>
              <a:pPr algn="ctr"/>
              <a:r>
                <a:rPr lang="en-AU" sz="2400" dirty="0">
                  <a:solidFill>
                    <a:schemeClr val="accent5"/>
                  </a:solidFill>
                  <a:latin typeface="Brix Sans Regular" panose="020B0500000000000000" pitchFamily="34" charset="0"/>
                </a:rPr>
                <a:t>Double 7, double again and double again</a:t>
              </a:r>
              <a:endParaRPr lang="en-AU" sz="2800" dirty="0">
                <a:solidFill>
                  <a:schemeClr val="accent5"/>
                </a:solidFill>
                <a:latin typeface="Brix Sans Regular" panose="020B0500000000000000" pitchFamily="34" charset="0"/>
              </a:endParaRPr>
            </a:p>
          </p:txBody>
        </p: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45348A6B-FC6E-3EC7-DE1B-7C5E451BD5EB}"/>
                </a:ext>
              </a:extLst>
            </p:cNvPr>
            <p:cNvGrpSpPr/>
            <p:nvPr/>
          </p:nvGrpSpPr>
          <p:grpSpPr>
            <a:xfrm>
              <a:off x="8070509" y="3224111"/>
              <a:ext cx="3133895" cy="2808000"/>
              <a:chOff x="8004004" y="2119134"/>
              <a:chExt cx="3133895" cy="2808000"/>
            </a:xfrm>
          </p:grpSpPr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D2A4B10C-8913-D97E-A516-33665A31146E}"/>
                  </a:ext>
                </a:extLst>
              </p:cNvPr>
              <p:cNvSpPr/>
              <p:nvPr/>
            </p:nvSpPr>
            <p:spPr>
              <a:xfrm>
                <a:off x="8643518" y="3014974"/>
                <a:ext cx="2369887" cy="1625600"/>
              </a:xfrm>
              <a:prstGeom prst="rect">
                <a:avLst/>
              </a:prstGeom>
              <a:solidFill>
                <a:srgbClr val="E6E6E6"/>
              </a:solidFill>
              <a:ln w="38100">
                <a:solidFill>
                  <a:srgbClr val="DA3D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A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6262C95E-5D44-A418-49EF-B6442154FEAF}"/>
                  </a:ext>
                </a:extLst>
              </p:cNvPr>
              <p:cNvSpPr/>
              <p:nvPr/>
            </p:nvSpPr>
            <p:spPr>
              <a:xfrm>
                <a:off x="8660509" y="3007298"/>
                <a:ext cx="1237848" cy="1625600"/>
              </a:xfrm>
              <a:prstGeom prst="rect">
                <a:avLst/>
              </a:prstGeom>
              <a:solidFill>
                <a:srgbClr val="E6E6E6"/>
              </a:solidFill>
              <a:ln w="38100">
                <a:solidFill>
                  <a:srgbClr val="DA3D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A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651B9E6F-30E4-AB71-DAB0-4AD93DB2A5CC}"/>
                  </a:ext>
                </a:extLst>
              </p:cNvPr>
              <p:cNvSpPr/>
              <p:nvPr/>
            </p:nvSpPr>
            <p:spPr>
              <a:xfrm>
                <a:off x="8664673" y="3009900"/>
                <a:ext cx="566960" cy="1625600"/>
              </a:xfrm>
              <a:prstGeom prst="rect">
                <a:avLst/>
              </a:prstGeom>
              <a:solidFill>
                <a:srgbClr val="E6E6E6"/>
              </a:solidFill>
              <a:ln w="38100">
                <a:solidFill>
                  <a:srgbClr val="DA3D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A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89073704-AA5E-36D2-162B-D3D64DD9AE8E}"/>
                  </a:ext>
                </a:extLst>
              </p:cNvPr>
              <p:cNvSpPr txBox="1"/>
              <p:nvPr/>
            </p:nvSpPr>
            <p:spPr>
              <a:xfrm>
                <a:off x="8004004" y="3589010"/>
                <a:ext cx="50546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AU" sz="2800" dirty="0">
                    <a:solidFill>
                      <a:schemeClr val="accent5"/>
                    </a:solidFill>
                    <a:latin typeface="Brix Sans Regular" panose="020B0500000000000000" pitchFamily="34" charset="0"/>
                  </a:rPr>
                  <a:t>7</a:t>
                </a: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9F8E22DE-79D8-6C42-162B-855485B92498}"/>
                  </a:ext>
                </a:extLst>
              </p:cNvPr>
              <p:cNvSpPr txBox="1"/>
              <p:nvPr/>
            </p:nvSpPr>
            <p:spPr>
              <a:xfrm>
                <a:off x="8678860" y="3580762"/>
                <a:ext cx="58302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AU" sz="2800" dirty="0">
                    <a:solidFill>
                      <a:schemeClr val="accent5"/>
                    </a:solidFill>
                    <a:latin typeface="Brix Sans Regular" panose="020B0500000000000000" pitchFamily="34" charset="0"/>
                  </a:rPr>
                  <a:t>14</a:t>
                </a:r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171F17F3-5A3C-387D-0D87-09977AFA0C3A}"/>
                  </a:ext>
                </a:extLst>
              </p:cNvPr>
              <p:cNvSpPr/>
              <p:nvPr/>
            </p:nvSpPr>
            <p:spPr>
              <a:xfrm>
                <a:off x="8585668" y="2428220"/>
                <a:ext cx="756000" cy="2296180"/>
              </a:xfrm>
              <a:prstGeom prst="rect">
                <a:avLst/>
              </a:prstGeom>
              <a:noFill/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A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21FF20DD-2772-593A-F4A1-6149E2D5268D}"/>
                  </a:ext>
                </a:extLst>
              </p:cNvPr>
              <p:cNvSpPr/>
              <p:nvPr/>
            </p:nvSpPr>
            <p:spPr>
              <a:xfrm>
                <a:off x="8512299" y="2235954"/>
                <a:ext cx="1473200" cy="2592000"/>
              </a:xfrm>
              <a:prstGeom prst="rect">
                <a:avLst/>
              </a:prstGeom>
              <a:noFill/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A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E2194DC2-FD3F-411A-3A36-89372634B7F0}"/>
                  </a:ext>
                </a:extLst>
              </p:cNvPr>
              <p:cNvSpPr txBox="1"/>
              <p:nvPr/>
            </p:nvSpPr>
            <p:spPr>
              <a:xfrm>
                <a:off x="8585668" y="2481476"/>
                <a:ext cx="7560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AU" sz="2800" dirty="0">
                    <a:solidFill>
                      <a:schemeClr val="accent5"/>
                    </a:solidFill>
                    <a:latin typeface="Brix Sans Regular" panose="020B0500000000000000" pitchFamily="34" charset="0"/>
                  </a:rPr>
                  <a:t>x2</a:t>
                </a: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8A3BB6F7-9CC1-020F-59A7-288BDF21DAB4}"/>
                  </a:ext>
                </a:extLst>
              </p:cNvPr>
              <p:cNvSpPr txBox="1"/>
              <p:nvPr/>
            </p:nvSpPr>
            <p:spPr>
              <a:xfrm>
                <a:off x="9261881" y="2481476"/>
                <a:ext cx="7560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AU" sz="2800" dirty="0">
                    <a:solidFill>
                      <a:schemeClr val="accent5"/>
                    </a:solidFill>
                    <a:latin typeface="Brix Sans Regular" panose="020B0500000000000000" pitchFamily="34" charset="0"/>
                  </a:rPr>
                  <a:t>x2</a:t>
                </a:r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57AC47EA-6FCC-4046-B8E7-06AD1F742D29}"/>
                  </a:ext>
                </a:extLst>
              </p:cNvPr>
              <p:cNvSpPr/>
              <p:nvPr/>
            </p:nvSpPr>
            <p:spPr>
              <a:xfrm>
                <a:off x="8437834" y="2119134"/>
                <a:ext cx="2700065" cy="2808000"/>
              </a:xfrm>
              <a:prstGeom prst="rect">
                <a:avLst/>
              </a:prstGeom>
              <a:noFill/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A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16B425AE-FFD7-D30B-AC00-001133559CE6}"/>
                  </a:ext>
                </a:extLst>
              </p:cNvPr>
              <p:cNvSpPr txBox="1"/>
              <p:nvPr/>
            </p:nvSpPr>
            <p:spPr>
              <a:xfrm>
                <a:off x="9985499" y="2509478"/>
                <a:ext cx="105167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AU" sz="2800" dirty="0">
                    <a:solidFill>
                      <a:schemeClr val="accent5"/>
                    </a:solidFill>
                    <a:latin typeface="Brix Sans Regular" panose="020B0500000000000000" pitchFamily="34" charset="0"/>
                  </a:rPr>
                  <a:t>x2</a:t>
                </a: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BC8E1E4C-953C-D0D1-60E8-2CDC8751F70D}"/>
                  </a:ext>
                </a:extLst>
              </p:cNvPr>
              <p:cNvSpPr txBox="1"/>
              <p:nvPr/>
            </p:nvSpPr>
            <p:spPr>
              <a:xfrm>
                <a:off x="9342529" y="3566164"/>
                <a:ext cx="58302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AU" sz="2800" dirty="0">
                    <a:solidFill>
                      <a:schemeClr val="accent5"/>
                    </a:solidFill>
                    <a:latin typeface="Brix Sans Regular" panose="020B0500000000000000" pitchFamily="34" charset="0"/>
                  </a:rPr>
                  <a:t>28</a:t>
                </a: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50D6315B-824C-422F-9040-BDBC3318E98C}"/>
                  </a:ext>
                </a:extLst>
              </p:cNvPr>
              <p:cNvSpPr txBox="1"/>
              <p:nvPr/>
            </p:nvSpPr>
            <p:spPr>
              <a:xfrm>
                <a:off x="10193429" y="3566164"/>
                <a:ext cx="58302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AU" sz="2800" dirty="0">
                    <a:solidFill>
                      <a:schemeClr val="accent5"/>
                    </a:solidFill>
                    <a:latin typeface="Brix Sans Regular" panose="020B0500000000000000" pitchFamily="34" charset="0"/>
                  </a:rPr>
                  <a:t>56</a:t>
                </a:r>
              </a:p>
            </p:txBody>
          </p:sp>
        </p:grpSp>
      </p:grp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9AEA69A8-874A-0226-8852-DBE92019D2CA}"/>
              </a:ext>
            </a:extLst>
          </p:cNvPr>
          <p:cNvCxnSpPr/>
          <p:nvPr/>
        </p:nvCxnSpPr>
        <p:spPr>
          <a:xfrm>
            <a:off x="4203700" y="1649041"/>
            <a:ext cx="0" cy="4383070"/>
          </a:xfrm>
          <a:prstGeom prst="line">
            <a:avLst/>
          </a:prstGeom>
          <a:ln w="571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8EF3202B-42E1-8875-F672-9EB6982A0987}"/>
              </a:ext>
            </a:extLst>
          </p:cNvPr>
          <p:cNvCxnSpPr/>
          <p:nvPr/>
        </p:nvCxnSpPr>
        <p:spPr>
          <a:xfrm>
            <a:off x="7791109" y="1697230"/>
            <a:ext cx="0" cy="4383070"/>
          </a:xfrm>
          <a:prstGeom prst="line">
            <a:avLst/>
          </a:prstGeom>
          <a:ln w="571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531237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0D1F3B-28EE-6F19-F956-CEA9C9EF28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Create your own card sort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0C6C78-4615-48BF-92E2-40CD2ABA4114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514350" indent="-514350">
              <a:lnSpc>
                <a:spcPct val="118000"/>
              </a:lnSpc>
              <a:buFont typeface="+mj-lt"/>
              <a:buAutoNum type="arabicPeriod"/>
            </a:pPr>
            <a:r>
              <a:rPr lang="en-US" sz="2800" b="0" dirty="0">
                <a:latin typeface="Brix Sans Regular" panose="020B0500000000000000" pitchFamily="34" charset="0"/>
              </a:rPr>
              <a:t>Start by selecting a multiplication problem. </a:t>
            </a:r>
          </a:p>
          <a:p>
            <a:pPr marL="514350" indent="-514350">
              <a:lnSpc>
                <a:spcPct val="118000"/>
              </a:lnSpc>
              <a:buFont typeface="+mj-lt"/>
              <a:buAutoNum type="arabicPeriod"/>
            </a:pPr>
            <a:r>
              <a:rPr lang="en-US" sz="2800" b="0" dirty="0">
                <a:latin typeface="Brix Sans Regular" panose="020B0500000000000000" pitchFamily="34" charset="0"/>
              </a:rPr>
              <a:t>Think of at least three different ways that the multiplication problem can be solved. </a:t>
            </a:r>
          </a:p>
          <a:p>
            <a:pPr marL="514350" indent="-514350">
              <a:lnSpc>
                <a:spcPct val="118000"/>
              </a:lnSpc>
              <a:buFont typeface="+mj-lt"/>
              <a:buAutoNum type="arabicPeriod"/>
            </a:pPr>
            <a:r>
              <a:rPr lang="en-US" sz="2800" b="0" dirty="0">
                <a:latin typeface="Brix Sans Regular" panose="020B0500000000000000" pitchFamily="34" charset="0"/>
              </a:rPr>
              <a:t>Represent the different solution methods as an array and as an equation. </a:t>
            </a:r>
          </a:p>
          <a:p>
            <a:pPr marL="514350" indent="-514350">
              <a:lnSpc>
                <a:spcPct val="118000"/>
              </a:lnSpc>
              <a:buFont typeface="+mj-lt"/>
              <a:buAutoNum type="arabicPeriod"/>
            </a:pPr>
            <a:r>
              <a:rPr lang="en-US" sz="2800" b="0" dirty="0">
                <a:latin typeface="Brix Sans Regular" panose="020B0500000000000000" pitchFamily="34" charset="0"/>
              </a:rPr>
              <a:t>Create a card for each array and for each equation.</a:t>
            </a:r>
          </a:p>
          <a:p>
            <a:endParaRPr lang="en-AU" b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601F08-3DCC-DAAA-C26A-00D08BAF5801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AU"/>
              <a:t>resolve.edu.au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D0C650-ED00-BD5A-28D0-76A1FEFC01B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AU" sz="1200">
                <a:solidFill>
                  <a:schemeClr val="bg2"/>
                </a:solidFill>
              </a:rPr>
              <a:t>(</a:t>
            </a:r>
            <a:fld id="{29D5CE74-914C-4689-99FC-1AEF49CE2B47}" type="slidenum">
              <a:rPr smtClean="0"/>
              <a:pPr/>
              <a:t>38</a:t>
            </a:fld>
            <a:r>
              <a:rPr sz="1200">
                <a:solidFill>
                  <a:schemeClr val="bg2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60959250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 baker in a bakery&#10;&#10;Description automatically generated">
            <a:extLst>
              <a:ext uri="{FF2B5EF4-FFF2-40B4-BE49-F238E27FC236}">
                <a16:creationId xmlns:a16="http://schemas.microsoft.com/office/drawing/2014/main" id="{9BF2E62A-116A-10DD-6E37-6B16652AFF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624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9711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 baker in a bakery&#10;&#10;Description automatically generated">
            <a:extLst>
              <a:ext uri="{FF2B5EF4-FFF2-40B4-BE49-F238E27FC236}">
                <a16:creationId xmlns:a16="http://schemas.microsoft.com/office/drawing/2014/main" id="{9BF2E62A-116A-10DD-6E37-6B16652AFF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624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8864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cupcakes with pink frosting&#10;&#10;Description automatically generated">
            <a:extLst>
              <a:ext uri="{FF2B5EF4-FFF2-40B4-BE49-F238E27FC236}">
                <a16:creationId xmlns:a16="http://schemas.microsoft.com/office/drawing/2014/main" id="{FB427463-EC8E-17AD-D3F2-3A229FC671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407" y="1581180"/>
            <a:ext cx="12406817" cy="2057199"/>
          </a:xfrm>
          <a:prstGeom prst="rect">
            <a:avLst/>
          </a:prstGeom>
        </p:spPr>
      </p:pic>
      <p:pic>
        <p:nvPicPr>
          <p:cNvPr id="6" name="Picture 5" descr="A group of cupcakes with frosting&#10;&#10;Description automatically generated">
            <a:extLst>
              <a:ext uri="{FF2B5EF4-FFF2-40B4-BE49-F238E27FC236}">
                <a16:creationId xmlns:a16="http://schemas.microsoft.com/office/drawing/2014/main" id="{8F9F29D9-56D6-DC60-1867-1BEFBA3C0D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407" y="3453240"/>
            <a:ext cx="12406814" cy="2170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3059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BC0095-B430-0A9A-D749-43A7D4EDD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Zachary and Maddie’s strategies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36C27D-34A0-5478-65E1-C194C861387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89936" y="2078849"/>
            <a:ext cx="5047200" cy="3465150"/>
          </a:xfrm>
        </p:spPr>
        <p:txBody>
          <a:bodyPr/>
          <a:lstStyle/>
          <a:p>
            <a:pPr marL="0" marR="0" lvl="0" indent="0" algn="l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AU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rix Sans Regular" panose="020B0500000000000000" pitchFamily="34" charset="0"/>
                <a:ea typeface="+mn-ea"/>
                <a:cs typeface="Arial" pitchFamily="34" charset="0"/>
              </a:rPr>
              <a:t>	Zachary’s Strategy</a:t>
            </a:r>
          </a:p>
          <a:p>
            <a:endParaRPr lang="en-AU" b="0">
              <a:latin typeface="Brix Sans Regular" panose="020B0500000000000000" pitchFamily="34" charset="0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2313048-6221-25EA-BDAD-846E7E83BC3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359135" y="2078850"/>
            <a:ext cx="5047200" cy="3465150"/>
          </a:xfrm>
        </p:spPr>
        <p:txBody>
          <a:bodyPr/>
          <a:lstStyle/>
          <a:p>
            <a:r>
              <a:rPr lang="en-AU" sz="2800">
                <a:latin typeface="Brix Sans Regular" panose="020B0500000000000000" pitchFamily="34" charset="0"/>
              </a:rPr>
              <a:t>	Maddie’s Strategy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E7EE1F-6BD5-F556-3BFF-5A1C204C95C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AU"/>
              <a:t>resolve.edu.au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3F61BD-504E-493D-A6D3-5ACA3E070AA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AU" sz="1200">
                <a:solidFill>
                  <a:schemeClr val="bg2"/>
                </a:solidFill>
              </a:rPr>
              <a:t>(</a:t>
            </a:r>
            <a:fld id="{29D5CE74-914C-4689-99FC-1AEF49CE2B47}" type="slidenum">
              <a:rPr smtClean="0"/>
              <a:pPr/>
              <a:t>6</a:t>
            </a:fld>
            <a:r>
              <a:rPr sz="1200">
                <a:solidFill>
                  <a:schemeClr val="bg2"/>
                </a:solidFill>
              </a:rPr>
              <a:t>)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923B996A-215F-2EAC-B4B5-D9FE9E3289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0813" y="3049115"/>
            <a:ext cx="4663844" cy="3170195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BFAEE516-7DCF-81A5-3EF2-40F181B701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291" y="2946567"/>
            <a:ext cx="5462489" cy="2822693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2954BC13-F584-13B4-C513-FCAF1B07C9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81065" y="1645700"/>
            <a:ext cx="810090" cy="1009180"/>
          </a:xfrm>
          <a:prstGeom prst="rect">
            <a:avLst/>
          </a:prstGeom>
        </p:spPr>
      </p:pic>
      <p:pic>
        <p:nvPicPr>
          <p:cNvPr id="55" name="Graphic 54">
            <a:extLst>
              <a:ext uri="{FF2B5EF4-FFF2-40B4-BE49-F238E27FC236}">
                <a16:creationId xmlns:a16="http://schemas.microsoft.com/office/drawing/2014/main" id="{CAE897FC-8EF9-6E7F-9D28-6F8C363E3E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39975" y="1645700"/>
            <a:ext cx="725555" cy="1009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0871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6787CCAE-34E1-F18E-D4E2-9042005797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0435" y="1653859"/>
            <a:ext cx="921132" cy="100918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5BC0095-B430-0A9A-D749-43A7D4EDD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Isabella and Archie’s strategies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36C27D-34A0-5478-65E1-C194C861387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89936" y="2078849"/>
            <a:ext cx="5047200" cy="3465150"/>
          </a:xfrm>
        </p:spPr>
        <p:txBody>
          <a:bodyPr/>
          <a:lstStyle/>
          <a:p>
            <a:pPr marL="0" marR="0" lvl="0" indent="0" algn="l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AU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rix Sans Regular" panose="020B0500000000000000" pitchFamily="34" charset="0"/>
                <a:ea typeface="+mn-ea"/>
                <a:cs typeface="Arial" pitchFamily="34" charset="0"/>
              </a:rPr>
              <a:t>	Isabella’s Strategy</a:t>
            </a:r>
          </a:p>
          <a:p>
            <a:endParaRPr lang="en-AU" b="0">
              <a:latin typeface="Brix Sans Regular" panose="020B0500000000000000" pitchFamily="34" charset="0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2313048-6221-25EA-BDAD-846E7E83BC3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359135" y="2078850"/>
            <a:ext cx="5047200" cy="3465150"/>
          </a:xfrm>
        </p:spPr>
        <p:txBody>
          <a:bodyPr/>
          <a:lstStyle/>
          <a:p>
            <a:r>
              <a:rPr lang="en-AU" sz="2800">
                <a:latin typeface="Brix Sans Regular" panose="020B0500000000000000" pitchFamily="34" charset="0"/>
              </a:rPr>
              <a:t>	Archie’s Strategy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E7EE1F-6BD5-F556-3BFF-5A1C204C95C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AU"/>
              <a:t>resolve.edu.au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3F61BD-504E-493D-A6D3-5ACA3E070AA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AU" sz="1200">
                <a:solidFill>
                  <a:schemeClr val="bg2"/>
                </a:solidFill>
              </a:rPr>
              <a:t>(</a:t>
            </a:r>
            <a:fld id="{29D5CE74-914C-4689-99FC-1AEF49CE2B47}" type="slidenum">
              <a:rPr smtClean="0"/>
              <a:pPr/>
              <a:t>7</a:t>
            </a:fld>
            <a:r>
              <a:rPr sz="1200">
                <a:solidFill>
                  <a:schemeClr val="bg2"/>
                </a:solidFill>
              </a:rPr>
              <a:t>)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330F087-9762-48CE-2683-2B08504AF9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816080" y="1645700"/>
            <a:ext cx="725555" cy="1009181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1EA1049F-CDE4-DD45-C834-D742A8227B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53868" y="3585319"/>
            <a:ext cx="4629214" cy="1495472"/>
          </a:xfrm>
          <a:prstGeom prst="rect">
            <a:avLst/>
          </a:prstGeom>
        </p:spPr>
      </p:pic>
      <p:pic>
        <p:nvPicPr>
          <p:cNvPr id="118" name="Picture 117">
            <a:extLst>
              <a:ext uri="{FF2B5EF4-FFF2-40B4-BE49-F238E27FC236}">
                <a16:creationId xmlns:a16="http://schemas.microsoft.com/office/drawing/2014/main" id="{AA396575-CD7D-404A-6329-2FA8DADB04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81497" y="3040747"/>
            <a:ext cx="4153799" cy="2040044"/>
          </a:xfrm>
          <a:prstGeom prst="rect">
            <a:avLst/>
          </a:prstGeom>
        </p:spPr>
      </p:pic>
      <p:sp>
        <p:nvSpPr>
          <p:cNvPr id="120" name="TextBox 119">
            <a:extLst>
              <a:ext uri="{FF2B5EF4-FFF2-40B4-BE49-F238E27FC236}">
                <a16:creationId xmlns:a16="http://schemas.microsoft.com/office/drawing/2014/main" id="{0ED0D678-351A-B581-E94E-608839C15040}"/>
              </a:ext>
            </a:extLst>
          </p:cNvPr>
          <p:cNvSpPr txBox="1"/>
          <p:nvPr/>
        </p:nvSpPr>
        <p:spPr>
          <a:xfrm>
            <a:off x="65330" y="3499847"/>
            <a:ext cx="152884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2200">
                <a:latin typeface="Brix Sans Light" panose="020B0300000000000000" pitchFamily="34" charset="0"/>
              </a:rPr>
              <a:t>1 x 5 = 5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71E1A307-471A-5CA5-B154-21EE7C8854F9}"/>
              </a:ext>
            </a:extLst>
          </p:cNvPr>
          <p:cNvSpPr txBox="1"/>
          <p:nvPr/>
        </p:nvSpPr>
        <p:spPr>
          <a:xfrm>
            <a:off x="173204" y="3023955"/>
            <a:ext cx="152884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2200">
                <a:latin typeface="Brix Sans Light" panose="020B0300000000000000" pitchFamily="34" charset="0"/>
              </a:rPr>
              <a:t>2 x 5 = 10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E9421083-F117-9153-D5B8-F0976949D2D9}"/>
              </a:ext>
            </a:extLst>
          </p:cNvPr>
          <p:cNvSpPr txBox="1"/>
          <p:nvPr/>
        </p:nvSpPr>
        <p:spPr>
          <a:xfrm>
            <a:off x="1470894" y="5375199"/>
            <a:ext cx="457500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200">
                <a:latin typeface="Brix Sans Light" panose="020B0300000000000000" pitchFamily="34" charset="0"/>
              </a:rPr>
              <a:t>6 groups of 10  +  6 groups of 5 = 90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069526FF-0891-8226-88ED-6F8129EFCBA0}"/>
              </a:ext>
            </a:extLst>
          </p:cNvPr>
          <p:cNvSpPr txBox="1"/>
          <p:nvPr/>
        </p:nvSpPr>
        <p:spPr>
          <a:xfrm>
            <a:off x="9516183" y="3056011"/>
            <a:ext cx="139535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200">
                <a:latin typeface="Brix Sans Light" panose="020B0300000000000000" pitchFamily="34" charset="0"/>
              </a:rPr>
              <a:t>6 x 5 = 30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8F2298D4-1522-7167-F988-8C28692D56FA}"/>
              </a:ext>
            </a:extLst>
          </p:cNvPr>
          <p:cNvSpPr txBox="1"/>
          <p:nvPr/>
        </p:nvSpPr>
        <p:spPr>
          <a:xfrm>
            <a:off x="7169868" y="3050682"/>
            <a:ext cx="152884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2200">
                <a:latin typeface="Brix Sans Light" panose="020B0300000000000000" pitchFamily="34" charset="0"/>
              </a:rPr>
              <a:t>10 x 6 = 60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C02324CC-B837-3A6C-1BAD-23FD601460B2}"/>
              </a:ext>
            </a:extLst>
          </p:cNvPr>
          <p:cNvSpPr txBox="1"/>
          <p:nvPr/>
        </p:nvSpPr>
        <p:spPr>
          <a:xfrm>
            <a:off x="6516551" y="5375199"/>
            <a:ext cx="457500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200">
                <a:latin typeface="Brix Sans Light" panose="020B0300000000000000" pitchFamily="34" charset="0"/>
              </a:rPr>
              <a:t>6 x 10  +  6 x 5 = 90</a:t>
            </a:r>
          </a:p>
        </p:txBody>
      </p:sp>
    </p:spTree>
    <p:extLst>
      <p:ext uri="{BB962C8B-B14F-4D97-AF65-F5344CB8AC3E}">
        <p14:creationId xmlns:p14="http://schemas.microsoft.com/office/powerpoint/2010/main" val="18672503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BC0095-B430-0A9A-D749-43A7D4EDD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Four strategies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E7EE1F-6BD5-F556-3BFF-5A1C204C95C5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AU"/>
              <a:t>resolve.edu.au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3F61BD-504E-493D-A6D3-5ACA3E070AA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AU" sz="1200">
                <a:solidFill>
                  <a:schemeClr val="bg2"/>
                </a:solidFill>
              </a:rPr>
              <a:t>(</a:t>
            </a:r>
            <a:fld id="{29D5CE74-914C-4689-99FC-1AEF49CE2B47}" type="slidenum">
              <a:rPr smtClean="0"/>
              <a:pPr/>
              <a:t>8</a:t>
            </a:fld>
            <a:r>
              <a:rPr sz="1200">
                <a:solidFill>
                  <a:schemeClr val="bg2"/>
                </a:solidFill>
              </a:rPr>
              <a:t>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CE5E737-5E5A-31DA-197C-EE1EB24D23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375" y="1583795"/>
            <a:ext cx="3189695" cy="240651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71E8989-3301-9989-4B83-EE2906F92C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0645" y="3805038"/>
            <a:ext cx="2925325" cy="260991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CC64673-6188-4AAC-71A2-CF256EE14A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1544" y="1583795"/>
            <a:ext cx="3510388" cy="250844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29D8C2A-B10B-9DE5-1092-572A527EA8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14017" y="3688091"/>
            <a:ext cx="3015335" cy="2556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7316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1B2B4A-4361-22CF-CFE2-9C1F65D84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020" y="2928230"/>
            <a:ext cx="9990500" cy="1001540"/>
          </a:xfrm>
        </p:spPr>
        <p:txBody>
          <a:bodyPr/>
          <a:lstStyle/>
          <a:p>
            <a:r>
              <a:rPr lang="en-AU" dirty="0"/>
              <a:t>Task 2 • How many bread rolls?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1E7C3C2-479B-4383-483E-C04D8798F9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86511" y="6259585"/>
            <a:ext cx="719824" cy="310740"/>
          </a:xfrm>
        </p:spPr>
        <p:txBody>
          <a:bodyPr/>
          <a:lstStyle/>
          <a:p>
            <a:r>
              <a:rPr lang="en-AU">
                <a:solidFill>
                  <a:schemeClr val="bg2"/>
                </a:solidFill>
              </a:rPr>
              <a:t>(</a:t>
            </a:r>
            <a:fld id="{29D5CE74-914C-4689-99FC-1AEF49CE2B47}" type="slidenum">
              <a:rPr smtClean="0"/>
              <a:pPr/>
              <a:t>9</a:t>
            </a:fld>
            <a:r>
              <a:rPr>
                <a:solidFill>
                  <a:schemeClr val="bg2"/>
                </a:solidFill>
              </a:rPr>
              <a:t>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1714AA-5EAE-63DC-069D-5BBDA50A87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85527" y="6264315"/>
            <a:ext cx="4220946" cy="310740"/>
          </a:xfrm>
        </p:spPr>
        <p:txBody>
          <a:bodyPr/>
          <a:lstStyle/>
          <a:p>
            <a:r>
              <a:rPr lang="en-AU"/>
              <a:t>resolve.edu.au</a:t>
            </a:r>
          </a:p>
        </p:txBody>
      </p:sp>
    </p:spTree>
    <p:extLst>
      <p:ext uri="{BB962C8B-B14F-4D97-AF65-F5344CB8AC3E}">
        <p14:creationId xmlns:p14="http://schemas.microsoft.com/office/powerpoint/2010/main" val="4248509124"/>
      </p:ext>
    </p:extLst>
  </p:cSld>
  <p:clrMapOvr>
    <a:masterClrMapping/>
  </p:clrMapOvr>
</p:sld>
</file>

<file path=ppt/theme/theme1.xml><?xml version="1.0" encoding="utf-8"?>
<a:theme xmlns:a="http://schemas.openxmlformats.org/drawingml/2006/main" name="reSolve">
  <a:themeElements>
    <a:clrScheme name="AASE Resolve Colours">
      <a:dk1>
        <a:srgbClr val="000000"/>
      </a:dk1>
      <a:lt1>
        <a:sysClr val="window" lastClr="FFFFFF"/>
      </a:lt1>
      <a:dk2>
        <a:srgbClr val="000000"/>
      </a:dk2>
      <a:lt2>
        <a:srgbClr val="FC940B"/>
      </a:lt2>
      <a:accent1>
        <a:srgbClr val="FC940B"/>
      </a:accent1>
      <a:accent2>
        <a:srgbClr val="F5B841"/>
      </a:accent2>
      <a:accent3>
        <a:srgbClr val="DBD7D2"/>
      </a:accent3>
      <a:accent4>
        <a:srgbClr val="FFEFD5"/>
      </a:accent4>
      <a:accent5>
        <a:srgbClr val="DD3E00"/>
      </a:accent5>
      <a:accent6>
        <a:srgbClr val="FFAE76"/>
      </a:accent6>
      <a:hlink>
        <a:srgbClr val="FC940B"/>
      </a:hlink>
      <a:folHlink>
        <a:srgbClr val="DBD7D2"/>
      </a:folHlink>
    </a:clrScheme>
    <a:fontScheme name="AASE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E6E6E6"/>
        </a:solidFill>
        <a:ln>
          <a:noFill/>
        </a:ln>
      </a:spPr>
      <a:bodyPr rot="0" spcFirstLastPara="0" vertOverflow="overflow" horzOverflow="overflow" vert="horz" wrap="square" lIns="0" tIns="0" rIns="0" bIns="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Master_reSolve.potx" id="{4FE9F5A0-AF46-4ACA-AA17-9B17B1656F5F}" vid="{60293CA5-E9DB-4495-B25A-71448718E31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249bb05d-9f36-4797-baf9-70f03887c0e2">AASID-2102554853-2376412</_dlc_DocId>
    <_dlc_DocIdUrl xmlns="249bb05d-9f36-4797-baf9-70f03887c0e2">
      <Url>https://ausacademyofscience.sharepoint.com/_layouts/15/DocIdRedir.aspx?ID=AASID-2102554853-2376412</Url>
      <Description>AASID-2102554853-2376412</Description>
    </_dlc_DocIdUrl>
    <lcf76f155ced4ddcb4097134ff3c332f xmlns="72742c65-25f8-4182-b9d2-6eb58ec07966">
      <Terms xmlns="http://schemas.microsoft.com/office/infopath/2007/PartnerControls"/>
    </lcf76f155ced4ddcb4097134ff3c332f>
    <Thumb xmlns="72742c65-25f8-4182-b9d2-6eb58ec07966" xsi:nil="true"/>
    <TaxCatchAll xmlns="249bb05d-9f36-4797-baf9-70f03887c0e2" xsi:nil="true"/>
    <ResourceType xmlns="72742c65-25f8-4182-b9d2-6eb58ec07966" xsi:nil="true"/>
    <reSolveApproach xmlns="72742c65-25f8-4182-b9d2-6eb58ec07966" xsi:nil="true"/>
    <Filetype xmlns="72742c65-25f8-4182-b9d2-6eb58ec07966" xsi:nil="true"/>
    <TaxKeywordTaxHTField xmlns="249bb05d-9f36-4797-baf9-70f03887c0e2">
      <Terms xmlns="http://schemas.microsoft.com/office/infopath/2007/PartnerControls"/>
    </TaxKeywordTaxHTField>
    <Countryoforigin xmlns="72742c65-25f8-4182-b9d2-6eb58ec07966" xsi:nil="true"/>
    <KeyTheme xmlns="72742c65-25f8-4182-b9d2-6eb58ec07966" xsi:nil="true"/>
    <Image xmlns="72742c65-25f8-4182-b9d2-6eb58ec07966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9F2DF799B4EDD418D115D512438A05B" ma:contentTypeVersion="25" ma:contentTypeDescription="Create a new document." ma:contentTypeScope="" ma:versionID="58b953cefe6ecfc7247dfb8f8c8a7561">
  <xsd:schema xmlns:xsd="http://www.w3.org/2001/XMLSchema" xmlns:xs="http://www.w3.org/2001/XMLSchema" xmlns:p="http://schemas.microsoft.com/office/2006/metadata/properties" xmlns:ns2="249bb05d-9f36-4797-baf9-70f03887c0e2" xmlns:ns3="72742c65-25f8-4182-b9d2-6eb58ec07966" targetNamespace="http://schemas.microsoft.com/office/2006/metadata/properties" ma:root="true" ma:fieldsID="94ffca5c587617d2732f1383f002e5e5" ns2:_="" ns3:_="">
    <xsd:import namespace="249bb05d-9f36-4797-baf9-70f03887c0e2"/>
    <xsd:import namespace="72742c65-25f8-4182-b9d2-6eb58ec07966"/>
    <xsd:element name="properties">
      <xsd:complexType>
        <xsd:sequence>
          <xsd:element name="documentManagement">
            <xsd:complexType>
              <xsd:all>
                <xsd:element ref="ns2:TaxKeywordTaxHTField" minOccurs="0"/>
                <xsd:element ref="ns2:TaxCatchAll" minOccurs="0"/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MediaLengthInSeconds" minOccurs="0"/>
                <xsd:element ref="ns3:lcf76f155ced4ddcb4097134ff3c332f" minOccurs="0"/>
                <xsd:element ref="ns3:MediaServiceDateTaken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2:SharedWithUsers" minOccurs="0"/>
                <xsd:element ref="ns2:SharedWithDetails" minOccurs="0"/>
                <xsd:element ref="ns3:Thumb" minOccurs="0"/>
                <xsd:element ref="ns3:MediaServiceSearchProperties" minOccurs="0"/>
                <xsd:element ref="ns3:ResourceType" minOccurs="0"/>
                <xsd:element ref="ns3:KeyTheme" minOccurs="0"/>
                <xsd:element ref="ns3:reSolveApproach" minOccurs="0"/>
                <xsd:element ref="ns3:Countryoforigin" minOccurs="0"/>
                <xsd:element ref="ns3:Filetype" minOccurs="0"/>
                <xsd:element ref="ns3:MediaServiceBillingMetadata" minOccurs="0"/>
                <xsd:element ref="ns3:Imag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49bb05d-9f36-4797-baf9-70f03887c0e2" elementFormDefault="qualified">
    <xsd:import namespace="http://schemas.microsoft.com/office/2006/documentManagement/types"/>
    <xsd:import namespace="http://schemas.microsoft.com/office/infopath/2007/PartnerControls"/>
    <xsd:element name="TaxKeywordTaxHTField" ma:index="9" nillable="true" ma:taxonomy="true" ma:internalName="TaxKeywordTaxHTField" ma:taxonomyFieldName="TaxKeyword" ma:displayName="Enterprise Keywords" ma:fieldId="{23f27201-bee3-471e-b2e7-b64fd8b7ca38}" ma:taxonomyMulti="true" ma:sspId="5397e1ef-6145-448f-8584-0166883bf31a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10" nillable="true" ma:displayName="Taxonomy Catch All Column" ma:hidden="true" ma:list="{2568cf63-bd21-49d1-b78b-56f137b96478}" ma:internalName="TaxCatchAll" ma:showField="CatchAllData" ma:web="249bb05d-9f36-4797-baf9-70f03887c0e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_dlc_DocId" ma:index="11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12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3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2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2742c65-25f8-4182-b9d2-6eb58ec0796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4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5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5397e1ef-6145-448f-8584-0166883bf31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2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21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GenerationTime" ma:index="2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Thumb" ma:index="27" nillable="true" ma:displayName="Thumb" ma:format="Thumbnail" ma:internalName="Thumb">
      <xsd:simpleType>
        <xsd:restriction base="dms:Unknown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ResourceType" ma:index="29" nillable="true" ma:displayName="Resource Type" ma:format="Dropdown" ma:internalName="ResourceType">
      <xsd:simpleType>
        <xsd:union memberTypes="dms:Text">
          <xsd:simpleType>
            <xsd:restriction base="dms:Choice">
              <xsd:enumeration value="Presentation"/>
              <xsd:enumeration value="Research"/>
              <xsd:enumeration value="Resource"/>
              <xsd:enumeration value="Template"/>
              <xsd:enumeration value="Abstract"/>
            </xsd:restriction>
          </xsd:simpleType>
        </xsd:union>
      </xsd:simpleType>
    </xsd:element>
    <xsd:element name="KeyTheme" ma:index="30" nillable="true" ma:displayName="Key Theme" ma:format="Dropdown" ma:internalName="KeyTheme">
      <xsd:complexType>
        <xsd:complexContent>
          <xsd:extension base="dms:MultiChoiceFillIn">
            <xsd:sequence>
              <xsd:element name="Value" maxOccurs="unbounded" minOccurs="0" nillable="true">
                <xsd:simpleType>
                  <xsd:union memberTypes="dms:Text">
                    <xsd:simpleType>
                      <xsd:restriction base="dms:Choice">
                        <xsd:enumeration value="Variation Theory"/>
                        <xsd:enumeration value="Learning Progressions"/>
                        <xsd:enumeration value="Professional Learning"/>
                        <xsd:enumeration value="Pedagogy"/>
                        <xsd:enumeration value="Representation"/>
                        <xsd:enumeration value="Secondary"/>
                        <xsd:enumeration value="Complexity Theory"/>
                        <xsd:enumeration value="Communities of Inquiry"/>
                        <xsd:enumeration value="Teacher Knowledge"/>
                      </xsd:restriction>
                    </xsd:simpleType>
                  </xsd:union>
                </xsd:simpleType>
              </xsd:element>
            </xsd:sequence>
          </xsd:extension>
        </xsd:complexContent>
      </xsd:complexType>
    </xsd:element>
    <xsd:element name="reSolveApproach" ma:index="31" nillable="true" ma:displayName="reSolve Approach" ma:format="Dropdown" ma:internalName="reSolveApproach">
      <xsd:complexType>
        <xsd:complexContent>
          <xsd:extension base="dms:MultiChoiceFillIn">
            <xsd:sequence>
              <xsd:element name="Value" maxOccurs="unbounded" minOccurs="0" nillable="true">
                <xsd:simpleType>
                  <xsd:union memberTypes="dms:Text">
                    <xsd:simpleType>
                      <xsd:restriction base="dms:Choice">
                        <xsd:enumeration value="Teacher"/>
                        <xsd:enumeration value="Tasks"/>
                        <xsd:enumeration value="Mathematics"/>
                        <xsd:enumeration value="Tools"/>
                        <xsd:enumeration value="Culture"/>
                      </xsd:restriction>
                    </xsd:simpleType>
                  </xsd:union>
                </xsd:simpleType>
              </xsd:element>
            </xsd:sequence>
          </xsd:extension>
        </xsd:complexContent>
      </xsd:complexType>
    </xsd:element>
    <xsd:element name="Countryoforigin" ma:index="32" nillable="true" ma:displayName="Country of origin" ma:format="Dropdown" ma:internalName="Countryoforigin">
      <xsd:simpleType>
        <xsd:restriction base="dms:Choice">
          <xsd:enumeration value="Australia"/>
          <xsd:enumeration value="International"/>
        </xsd:restriction>
      </xsd:simpleType>
    </xsd:element>
    <xsd:element name="Filetype" ma:index="33" nillable="true" ma:displayName="File type" ma:format="Thumbnail" ma:internalName="Filetype">
      <xsd:simpleType>
        <xsd:restriction base="dms:Unknown"/>
      </xsd:simpleType>
    </xsd:element>
    <xsd:element name="MediaServiceBillingMetadata" ma:index="34" nillable="true" ma:displayName="MediaServiceBillingMetadata" ma:hidden="true" ma:internalName="MediaServiceBillingMetadata" ma:readOnly="true">
      <xsd:simpleType>
        <xsd:restriction base="dms:Note"/>
      </xsd:simpleType>
    </xsd:element>
    <xsd:element name="Image" ma:index="35" nillable="true" ma:displayName="Image" ma:format="Thumbnail" ma:internalName="Imag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F6DDD9B-5BF5-4220-B69F-7D320D8422E2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4104FE8A-5A1D-47C2-847C-E3096C5361B9}">
  <ds:schemaRefs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purl.org/dc/dcmitype/"/>
    <ds:schemaRef ds:uri="http://schemas.openxmlformats.org/package/2006/metadata/core-properties"/>
    <ds:schemaRef ds:uri="http://www.w3.org/XML/1998/namespace"/>
    <ds:schemaRef ds:uri="http://schemas.microsoft.com/office/infopath/2007/PartnerControls"/>
    <ds:schemaRef ds:uri="72742c65-25f8-4182-b9d2-6eb58ec07966"/>
    <ds:schemaRef ds:uri="249bb05d-9f36-4797-baf9-70f03887c0e2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E2824CA4-EE6E-426C-A533-AC15472F301F}"/>
</file>

<file path=customXml/itemProps4.xml><?xml version="1.0" encoding="utf-8"?>
<ds:datastoreItem xmlns:ds="http://schemas.openxmlformats.org/officeDocument/2006/customXml" ds:itemID="{3EF43401-8F62-4F87-A576-DABB4BEFF4F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93</TotalTime>
  <Words>981</Words>
  <Application>Microsoft Office PowerPoint</Application>
  <PresentationFormat>Widescreen</PresentationFormat>
  <Paragraphs>211</Paragraphs>
  <Slides>39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reSolve</vt:lpstr>
      <vt:lpstr>Multiplication: Trays of Arrays</vt:lpstr>
      <vt:lpstr>PowerPoint Presentation</vt:lpstr>
      <vt:lpstr>Task 1 • How many cupcakes?</vt:lpstr>
      <vt:lpstr>PowerPoint Presentation</vt:lpstr>
      <vt:lpstr>PowerPoint Presentation</vt:lpstr>
      <vt:lpstr>Zachary and Maddie’s strategies</vt:lpstr>
      <vt:lpstr>Isabella and Archie’s strategies</vt:lpstr>
      <vt:lpstr>Four strategies</vt:lpstr>
      <vt:lpstr>Task 2 • How many bread rolls?</vt:lpstr>
      <vt:lpstr>PowerPoint Presentation</vt:lpstr>
      <vt:lpstr>PowerPoint Presentation</vt:lpstr>
      <vt:lpstr>Task 3 • How can I work it out?</vt:lpstr>
      <vt:lpstr>Number string 1</vt:lpstr>
      <vt:lpstr>Number string 2</vt:lpstr>
      <vt:lpstr>We know how to multiply by 2, 3, 5 and 10 </vt:lpstr>
      <vt:lpstr>Task 4 • Packing rolls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Task 5 • Packing cakes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Task 6 • Transforming arrays</vt:lpstr>
      <vt:lpstr>Number string 1</vt:lpstr>
      <vt:lpstr>Number string 2</vt:lpstr>
      <vt:lpstr>PowerPoint Presentation</vt:lpstr>
      <vt:lpstr>PowerPoint Presentation</vt:lpstr>
      <vt:lpstr>Task 7 • Card sort</vt:lpstr>
      <vt:lpstr>PowerPoint Presentation</vt:lpstr>
      <vt:lpstr>We can partition numbers in multiplication</vt:lpstr>
      <vt:lpstr>It doesn’t matter how we group numbers in multiplication</vt:lpstr>
      <vt:lpstr>7 x 8</vt:lpstr>
      <vt:lpstr>Create your own card sort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Kristen Tripet</dc:creator>
  <cp:lastModifiedBy>Kristen Tripet</cp:lastModifiedBy>
  <cp:revision>2</cp:revision>
  <dcterms:created xsi:type="dcterms:W3CDTF">2012-06-26T11:32:37Z</dcterms:created>
  <dcterms:modified xsi:type="dcterms:W3CDTF">2025-09-15T01:03:35Z</dcterms:modified>
  <cp:category>PowerPoint Template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0x010100A9F2DF799B4EDD418D115D512438A05B</vt:lpwstr>
  </property>
  <property fmtid="{D5CDD505-2E9C-101B-9397-08002B2CF9AE}" pid="3" name="TaxKeyword">
    <vt:lpwstr/>
  </property>
  <property fmtid="{D5CDD505-2E9C-101B-9397-08002B2CF9AE}" pid="4" name="MediaServiceImageTags">
    <vt:lpwstr/>
  </property>
  <property fmtid="{D5CDD505-2E9C-101B-9397-08002B2CF9AE}" pid="5" name="_dlc_DocIdItemGuid">
    <vt:lpwstr>26bad5d6-79ae-4f90-8e4f-6b9eea13e099</vt:lpwstr>
  </property>
</Properties>
</file>