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13" r:id="rId6"/>
  </p:sldMasterIdLst>
  <p:notesMasterIdLst>
    <p:notesMasterId r:id="rId31"/>
  </p:notesMasterIdLst>
  <p:handoutMasterIdLst>
    <p:handoutMasterId r:id="rId32"/>
  </p:handoutMasterIdLst>
  <p:sldIdLst>
    <p:sldId id="287" r:id="rId7"/>
    <p:sldId id="310" r:id="rId8"/>
    <p:sldId id="309" r:id="rId9"/>
    <p:sldId id="299" r:id="rId10"/>
    <p:sldId id="323" r:id="rId11"/>
    <p:sldId id="338" r:id="rId12"/>
    <p:sldId id="339" r:id="rId13"/>
    <p:sldId id="324" r:id="rId14"/>
    <p:sldId id="325" r:id="rId15"/>
    <p:sldId id="340" r:id="rId16"/>
    <p:sldId id="341" r:id="rId17"/>
    <p:sldId id="342" r:id="rId18"/>
    <p:sldId id="335" r:id="rId19"/>
    <p:sldId id="343" r:id="rId20"/>
    <p:sldId id="326" r:id="rId21"/>
    <p:sldId id="327" r:id="rId22"/>
    <p:sldId id="344" r:id="rId23"/>
    <p:sldId id="328" r:id="rId24"/>
    <p:sldId id="329" r:id="rId25"/>
    <p:sldId id="353" r:id="rId26"/>
    <p:sldId id="352" r:id="rId27"/>
    <p:sldId id="348" r:id="rId28"/>
    <p:sldId id="349" r:id="rId29"/>
    <p:sldId id="350" r:id="rId30"/>
  </p:sldIdLst>
  <p:sldSz cx="12192000" cy="6858000"/>
  <p:notesSz cx="6858000" cy="9144000"/>
  <p:defaultTex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defaultTextStyle>
  <p:extLst>
    <p:ext uri="{521415D9-36F7-43E2-AB2F-B90AF26B5E84}">
      <p14:sectionLst xmlns:p14="http://schemas.microsoft.com/office/powerpoint/2010/main">
        <p14:section name="Right Click for Option" id="{4FDA67CD-A15C-4C29-8948-D1BF91269A83}">
          <p14:sldIdLst>
            <p14:sldId id="287"/>
            <p14:sldId id="310"/>
            <p14:sldId id="309"/>
            <p14:sldId id="299"/>
            <p14:sldId id="323"/>
            <p14:sldId id="338"/>
            <p14:sldId id="339"/>
            <p14:sldId id="324"/>
            <p14:sldId id="325"/>
            <p14:sldId id="340"/>
            <p14:sldId id="341"/>
            <p14:sldId id="342"/>
            <p14:sldId id="335"/>
            <p14:sldId id="343"/>
            <p14:sldId id="326"/>
            <p14:sldId id="327"/>
            <p14:sldId id="344"/>
            <p14:sldId id="328"/>
            <p14:sldId id="329"/>
            <p14:sldId id="353"/>
            <p14:sldId id="352"/>
            <p14:sldId id="348"/>
            <p14:sldId id="349"/>
            <p14:sldId id="350"/>
          </p14:sldIdLst>
        </p14:section>
      </p14:sectionLst>
    </p:ext>
    <p:ext uri="{EFAFB233-063F-42B5-8137-9DF3F51BA10A}">
      <p15:sldGuideLst xmlns:p15="http://schemas.microsoft.com/office/powerpoint/2012/main">
        <p15:guide id="1" orient="horz" pos="601" userDrawn="1">
          <p15:clr>
            <a:srgbClr val="A4A3A4"/>
          </p15:clr>
        </p15:guide>
        <p15:guide id="2" orient="horz" pos="4048" userDrawn="1">
          <p15:clr>
            <a:srgbClr val="A4A3A4"/>
          </p15:clr>
        </p15:guide>
        <p15:guide id="3" orient="horz" pos="1009" userDrawn="1">
          <p15:clr>
            <a:srgbClr val="A4A3A4"/>
          </p15:clr>
        </p15:guide>
        <p15:guide id="4" orient="horz" pos="3748" userDrawn="1">
          <p15:clr>
            <a:srgbClr val="A4A3A4"/>
          </p15:clr>
        </p15:guide>
        <p15:guide id="5" pos="7493" userDrawn="1">
          <p15:clr>
            <a:srgbClr val="A4A3A4"/>
          </p15:clr>
        </p15:guide>
        <p15:guide id="6" pos="6448" userDrawn="1">
          <p15:clr>
            <a:srgbClr val="A4A3A4"/>
          </p15:clr>
        </p15:guide>
        <p15:guide id="7" pos="18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ECCE21-ED76-69F0-7D94-9C7C8D4BFFBD}" name="Ruqiyah Patel" initials="RP" userId="S::Ruqiyah.Patel@science.org.au::65f3e0e3-a0d5-4f81-a1c4-fec6b7d22b91" providerId="AD"/>
  <p188:author id="{0FF62A90-D12E-3061-DBDD-BD2B871B1DD2}" name="Kristen Tripet" initials="KT" userId="S::kristen.tripet@science.org.au::bbbc72c7-4aa7-48ca-8be3-2c3fcdde63a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40B"/>
    <a:srgbClr val="0000FF"/>
    <a:srgbClr val="B5B3A7"/>
    <a:srgbClr val="EEEEED"/>
    <a:srgbClr val="FFE9CC"/>
    <a:srgbClr val="DEF1CC"/>
    <a:srgbClr val="E2E2E2"/>
    <a:srgbClr val="4F4C37"/>
    <a:srgbClr val="1E497D"/>
    <a:srgbClr val="8F99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4A4A09-DF3C-4640-9058-96A36F84E5D1}" v="85" dt="2026-02-16T03:39:33.166"/>
    <p1510:client id="{E57D114C-4C3E-4DB3-ADC9-11082640C778}" v="24" dt="2026-02-16T01:55:24.222"/>
  </p1510:revLst>
</p1510:revInfo>
</file>

<file path=ppt/tableStyles.xml><?xml version="1.0" encoding="utf-8"?>
<a:tblStyleLst xmlns:a="http://schemas.openxmlformats.org/drawingml/2006/main" def="{A186E7CC-E9CA-4A81-9595-9A8B10420DC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601"/>
        <p:guide orient="horz" pos="4048"/>
        <p:guide orient="horz" pos="1009"/>
        <p:guide orient="horz" pos="3748"/>
        <p:guide pos="7493"/>
        <p:guide pos="6448"/>
        <p:guide pos="185"/>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Palisse" userId="9f9306df-74c1-4ea1-b2c6-551cd567640e" providerId="ADAL" clId="{84F76EAE-9F7A-45F2-9F97-1B6BB0CD322D}"/>
    <pc:docChg chg="undo custSel addSld delSld modSld modSection">
      <pc:chgData name="Jennifer Palisse" userId="9f9306df-74c1-4ea1-b2c6-551cd567640e" providerId="ADAL" clId="{84F76EAE-9F7A-45F2-9F97-1B6BB0CD322D}" dt="2026-02-16T03:39:23.962" v="523" actId="20577"/>
      <pc:docMkLst>
        <pc:docMk/>
      </pc:docMkLst>
      <pc:sldChg chg="modSp mod">
        <pc:chgData name="Jennifer Palisse" userId="9f9306df-74c1-4ea1-b2c6-551cd567640e" providerId="ADAL" clId="{84F76EAE-9F7A-45F2-9F97-1B6BB0CD322D}" dt="2026-01-25T20:39:20.788" v="21" actId="20577"/>
        <pc:sldMkLst>
          <pc:docMk/>
          <pc:sldMk cId="2134250363" sldId="344"/>
        </pc:sldMkLst>
        <pc:spChg chg="mod">
          <ac:chgData name="Jennifer Palisse" userId="9f9306df-74c1-4ea1-b2c6-551cd567640e" providerId="ADAL" clId="{84F76EAE-9F7A-45F2-9F97-1B6BB0CD322D}" dt="2026-01-25T20:39:20.788" v="21" actId="20577"/>
          <ac:spMkLst>
            <pc:docMk/>
            <pc:sldMk cId="2134250363" sldId="344"/>
            <ac:spMk id="2" creationId="{87AEF8B9-8D51-FF47-4381-9D8062DE0AED}"/>
          </ac:spMkLst>
        </pc:spChg>
      </pc:sldChg>
      <pc:sldChg chg="del">
        <pc:chgData name="Jennifer Palisse" userId="9f9306df-74c1-4ea1-b2c6-551cd567640e" providerId="ADAL" clId="{84F76EAE-9F7A-45F2-9F97-1B6BB0CD322D}" dt="2026-02-15T20:54:08.812" v="439" actId="47"/>
        <pc:sldMkLst>
          <pc:docMk/>
          <pc:sldMk cId="2940277454" sldId="345"/>
        </pc:sldMkLst>
      </pc:sldChg>
      <pc:sldChg chg="del">
        <pc:chgData name="Jennifer Palisse" userId="9f9306df-74c1-4ea1-b2c6-551cd567640e" providerId="ADAL" clId="{84F76EAE-9F7A-45F2-9F97-1B6BB0CD322D}" dt="2026-02-15T20:58:48.648" v="459" actId="47"/>
        <pc:sldMkLst>
          <pc:docMk/>
          <pc:sldMk cId="944206695" sldId="347"/>
        </pc:sldMkLst>
      </pc:sldChg>
      <pc:sldChg chg="modSp mod">
        <pc:chgData name="Jennifer Palisse" userId="9f9306df-74c1-4ea1-b2c6-551cd567640e" providerId="ADAL" clId="{84F76EAE-9F7A-45F2-9F97-1B6BB0CD322D}" dt="2026-01-24T05:26:47.457" v="0" actId="313"/>
        <pc:sldMkLst>
          <pc:docMk/>
          <pc:sldMk cId="1909129099" sldId="349"/>
        </pc:sldMkLst>
        <pc:spChg chg="mod">
          <ac:chgData name="Jennifer Palisse" userId="9f9306df-74c1-4ea1-b2c6-551cd567640e" providerId="ADAL" clId="{84F76EAE-9F7A-45F2-9F97-1B6BB0CD322D}" dt="2026-01-24T05:26:47.457" v="0" actId="313"/>
          <ac:spMkLst>
            <pc:docMk/>
            <pc:sldMk cId="1909129099" sldId="349"/>
            <ac:spMk id="2" creationId="{82F7C7F7-D855-B3B3-C925-52A930714A1D}"/>
          </ac:spMkLst>
        </pc:spChg>
      </pc:sldChg>
      <pc:sldChg chg="addSp delSp modSp add mod">
        <pc:chgData name="Jennifer Palisse" userId="9f9306df-74c1-4ea1-b2c6-551cd567640e" providerId="ADAL" clId="{84F76EAE-9F7A-45F2-9F97-1B6BB0CD322D}" dt="2026-02-16T03:39:23.962" v="523" actId="20577"/>
        <pc:sldMkLst>
          <pc:docMk/>
          <pc:sldMk cId="2527471297" sldId="352"/>
        </pc:sldMkLst>
        <pc:spChg chg="add mod">
          <ac:chgData name="Jennifer Palisse" userId="9f9306df-74c1-4ea1-b2c6-551cd567640e" providerId="ADAL" clId="{84F76EAE-9F7A-45F2-9F97-1B6BB0CD322D}" dt="2026-02-16T03:39:00.323" v="498" actId="20577"/>
          <ac:spMkLst>
            <pc:docMk/>
            <pc:sldMk cId="2527471297" sldId="352"/>
            <ac:spMk id="6" creationId="{1B6293FF-E718-691C-0F91-08015E9D6424}"/>
          </ac:spMkLst>
        </pc:spChg>
        <pc:spChg chg="add mod">
          <ac:chgData name="Jennifer Palisse" userId="9f9306df-74c1-4ea1-b2c6-551cd567640e" providerId="ADAL" clId="{84F76EAE-9F7A-45F2-9F97-1B6BB0CD322D}" dt="2026-02-16T03:39:06.618" v="503" actId="20577"/>
          <ac:spMkLst>
            <pc:docMk/>
            <pc:sldMk cId="2527471297" sldId="352"/>
            <ac:spMk id="7" creationId="{01CA70DD-D9DA-63DF-6125-D1DBFA44D5B4}"/>
          </ac:spMkLst>
        </pc:spChg>
        <pc:spChg chg="add mod">
          <ac:chgData name="Jennifer Palisse" userId="9f9306df-74c1-4ea1-b2c6-551cd567640e" providerId="ADAL" clId="{84F76EAE-9F7A-45F2-9F97-1B6BB0CD322D}" dt="2026-02-16T03:39:11.313" v="508" actId="20577"/>
          <ac:spMkLst>
            <pc:docMk/>
            <pc:sldMk cId="2527471297" sldId="352"/>
            <ac:spMk id="8" creationId="{49B65232-7E86-2DCF-460D-2C46E4EEAAB5}"/>
          </ac:spMkLst>
        </pc:spChg>
        <pc:spChg chg="add mod">
          <ac:chgData name="Jennifer Palisse" userId="9f9306df-74c1-4ea1-b2c6-551cd567640e" providerId="ADAL" clId="{84F76EAE-9F7A-45F2-9F97-1B6BB0CD322D}" dt="2026-02-16T03:39:17.377" v="513" actId="20577"/>
          <ac:spMkLst>
            <pc:docMk/>
            <pc:sldMk cId="2527471297" sldId="352"/>
            <ac:spMk id="9" creationId="{3851B4C2-4DAA-CF61-5F97-BF327B19C5DE}"/>
          </ac:spMkLst>
        </pc:spChg>
        <pc:spChg chg="add mod">
          <ac:chgData name="Jennifer Palisse" userId="9f9306df-74c1-4ea1-b2c6-551cd567640e" providerId="ADAL" clId="{84F76EAE-9F7A-45F2-9F97-1B6BB0CD322D}" dt="2026-02-16T03:39:20.361" v="518" actId="20577"/>
          <ac:spMkLst>
            <pc:docMk/>
            <pc:sldMk cId="2527471297" sldId="352"/>
            <ac:spMk id="10" creationId="{3BFEDACE-8C6A-150B-A022-746954CEB588}"/>
          </ac:spMkLst>
        </pc:spChg>
        <pc:spChg chg="add mod">
          <ac:chgData name="Jennifer Palisse" userId="9f9306df-74c1-4ea1-b2c6-551cd567640e" providerId="ADAL" clId="{84F76EAE-9F7A-45F2-9F97-1B6BB0CD322D}" dt="2026-02-16T03:39:23.962" v="523" actId="20577"/>
          <ac:spMkLst>
            <pc:docMk/>
            <pc:sldMk cId="2527471297" sldId="352"/>
            <ac:spMk id="11" creationId="{BF2DD0F2-1C9F-60EB-60A0-E7603504AB08}"/>
          </ac:spMkLst>
        </pc:spChg>
        <pc:graphicFrameChg chg="add del mod">
          <ac:chgData name="Jennifer Palisse" userId="9f9306df-74c1-4ea1-b2c6-551cd567640e" providerId="ADAL" clId="{84F76EAE-9F7A-45F2-9F97-1B6BB0CD322D}" dt="2026-02-16T03:37:47.014" v="473" actId="478"/>
          <ac:graphicFrameMkLst>
            <pc:docMk/>
            <pc:sldMk cId="2527471297" sldId="352"/>
            <ac:graphicFrameMk id="35" creationId="{7F4F6C16-EAF9-4841-BFB0-F042EE77E89D}"/>
          </ac:graphicFrameMkLst>
        </pc:graphicFrameChg>
        <pc:graphicFrameChg chg="add del mod">
          <ac:chgData name="Jennifer Palisse" userId="9f9306df-74c1-4ea1-b2c6-551cd567640e" providerId="ADAL" clId="{84F76EAE-9F7A-45F2-9F97-1B6BB0CD322D}" dt="2026-02-16T03:37:47.014" v="473" actId="478"/>
          <ac:graphicFrameMkLst>
            <pc:docMk/>
            <pc:sldMk cId="2527471297" sldId="352"/>
            <ac:graphicFrameMk id="36" creationId="{DDEB384F-9FE9-4B4E-84B3-E84643A34610}"/>
          </ac:graphicFrameMkLst>
        </pc:graphicFrameChg>
        <pc:graphicFrameChg chg="add del mod">
          <ac:chgData name="Jennifer Palisse" userId="9f9306df-74c1-4ea1-b2c6-551cd567640e" providerId="ADAL" clId="{84F76EAE-9F7A-45F2-9F97-1B6BB0CD322D}" dt="2026-02-16T03:37:47.014" v="473" actId="478"/>
          <ac:graphicFrameMkLst>
            <pc:docMk/>
            <pc:sldMk cId="2527471297" sldId="352"/>
            <ac:graphicFrameMk id="37" creationId="{DCED6244-D2A2-4633-9D35-B558D779D1DF}"/>
          </ac:graphicFrameMkLst>
        </pc:graphicFrameChg>
        <pc:graphicFrameChg chg="add del mod">
          <ac:chgData name="Jennifer Palisse" userId="9f9306df-74c1-4ea1-b2c6-551cd567640e" providerId="ADAL" clId="{84F76EAE-9F7A-45F2-9F97-1B6BB0CD322D}" dt="2026-02-16T03:37:47.014" v="473" actId="478"/>
          <ac:graphicFrameMkLst>
            <pc:docMk/>
            <pc:sldMk cId="2527471297" sldId="352"/>
            <ac:graphicFrameMk id="38" creationId="{E7DDF53C-2C7F-4CED-99C4-F9BFB057A871}"/>
          </ac:graphicFrameMkLst>
        </pc:graphicFrameChg>
        <pc:graphicFrameChg chg="add del mod">
          <ac:chgData name="Jennifer Palisse" userId="9f9306df-74c1-4ea1-b2c6-551cd567640e" providerId="ADAL" clId="{84F76EAE-9F7A-45F2-9F97-1B6BB0CD322D}" dt="2026-02-16T03:37:47.014" v="473" actId="478"/>
          <ac:graphicFrameMkLst>
            <pc:docMk/>
            <pc:sldMk cId="2527471297" sldId="352"/>
            <ac:graphicFrameMk id="39" creationId="{7C660520-48CA-4964-AF58-BB8830BE752D}"/>
          </ac:graphicFrameMkLst>
        </pc:graphicFrameChg>
        <pc:graphicFrameChg chg="add del mod">
          <ac:chgData name="Jennifer Palisse" userId="9f9306df-74c1-4ea1-b2c6-551cd567640e" providerId="ADAL" clId="{84F76EAE-9F7A-45F2-9F97-1B6BB0CD322D}" dt="2026-02-16T03:37:47.014" v="473" actId="478"/>
          <ac:graphicFrameMkLst>
            <pc:docMk/>
            <pc:sldMk cId="2527471297" sldId="352"/>
            <ac:graphicFrameMk id="40" creationId="{EF2D003D-C2A1-4435-82EC-08A2E999E120}"/>
          </ac:graphicFrameMkLst>
        </pc:graphicFrameChg>
        <pc:picChg chg="add del mod">
          <ac:chgData name="Jennifer Palisse" userId="9f9306df-74c1-4ea1-b2c6-551cd567640e" providerId="ADAL" clId="{84F76EAE-9F7A-45F2-9F97-1B6BB0CD322D}" dt="2026-02-16T03:38:06.388" v="474" actId="478"/>
          <ac:picMkLst>
            <pc:docMk/>
            <pc:sldMk cId="2527471297" sldId="352"/>
            <ac:picMk id="3" creationId="{44912B09-0025-A094-0542-08CF697A5532}"/>
          </ac:picMkLst>
        </pc:picChg>
      </pc:sldChg>
      <pc:sldChg chg="addSp delSp modSp new mod">
        <pc:chgData name="Jennifer Palisse" userId="9f9306df-74c1-4ea1-b2c6-551cd567640e" providerId="ADAL" clId="{84F76EAE-9F7A-45F2-9F97-1B6BB0CD322D}" dt="2026-02-15T20:57:46.134" v="458" actId="20577"/>
        <pc:sldMkLst>
          <pc:docMk/>
          <pc:sldMk cId="2461610055" sldId="353"/>
        </pc:sldMkLst>
        <pc:spChg chg="mod">
          <ac:chgData name="Jennifer Palisse" userId="9f9306df-74c1-4ea1-b2c6-551cd567640e" providerId="ADAL" clId="{84F76EAE-9F7A-45F2-9F97-1B6BB0CD322D}" dt="2026-02-15T20:49:52.362" v="360" actId="947"/>
          <ac:spMkLst>
            <pc:docMk/>
            <pc:sldMk cId="2461610055" sldId="353"/>
            <ac:spMk id="2" creationId="{BFA48666-EB90-C5D9-F34F-7C030080CBC6}"/>
          </ac:spMkLst>
        </pc:spChg>
        <pc:spChg chg="del">
          <ac:chgData name="Jennifer Palisse" userId="9f9306df-74c1-4ea1-b2c6-551cd567640e" providerId="ADAL" clId="{84F76EAE-9F7A-45F2-9F97-1B6BB0CD322D}" dt="2026-02-15T20:48:48.523" v="331" actId="478"/>
          <ac:spMkLst>
            <pc:docMk/>
            <pc:sldMk cId="2461610055" sldId="353"/>
            <ac:spMk id="3" creationId="{35C88ACB-22B2-AF12-58D4-B3996B35FF0B}"/>
          </ac:spMkLst>
        </pc:spChg>
        <pc:spChg chg="add mod">
          <ac:chgData name="Jennifer Palisse" userId="9f9306df-74c1-4ea1-b2c6-551cd567640e" providerId="ADAL" clId="{84F76EAE-9F7A-45F2-9F97-1B6BB0CD322D}" dt="2026-02-15T20:57:41.918" v="456" actId="20577"/>
          <ac:spMkLst>
            <pc:docMk/>
            <pc:sldMk cId="2461610055" sldId="353"/>
            <ac:spMk id="18" creationId="{0F5501B7-756A-E505-3855-7864FFFCFFA1}"/>
          </ac:spMkLst>
        </pc:spChg>
        <pc:spChg chg="add mod">
          <ac:chgData name="Jennifer Palisse" userId="9f9306df-74c1-4ea1-b2c6-551cd567640e" providerId="ADAL" clId="{84F76EAE-9F7A-45F2-9F97-1B6BB0CD322D}" dt="2026-02-15T20:57:44.483" v="457" actId="20577"/>
          <ac:spMkLst>
            <pc:docMk/>
            <pc:sldMk cId="2461610055" sldId="353"/>
            <ac:spMk id="19" creationId="{815E1543-93F4-F6EA-5886-F7DE20DBA857}"/>
          </ac:spMkLst>
        </pc:spChg>
        <pc:spChg chg="add mod">
          <ac:chgData name="Jennifer Palisse" userId="9f9306df-74c1-4ea1-b2c6-551cd567640e" providerId="ADAL" clId="{84F76EAE-9F7A-45F2-9F97-1B6BB0CD322D}" dt="2026-02-15T20:57:46.134" v="458" actId="20577"/>
          <ac:spMkLst>
            <pc:docMk/>
            <pc:sldMk cId="2461610055" sldId="353"/>
            <ac:spMk id="20" creationId="{4E9C5C42-3E58-80D9-76FF-AA9026A512D9}"/>
          </ac:spMkLst>
        </pc:spChg>
        <pc:picChg chg="add del mod">
          <ac:chgData name="Jennifer Palisse" userId="9f9306df-74c1-4ea1-b2c6-551cd567640e" providerId="ADAL" clId="{84F76EAE-9F7A-45F2-9F97-1B6BB0CD322D}" dt="2026-02-15T20:51:48.430" v="395" actId="478"/>
          <ac:picMkLst>
            <pc:docMk/>
            <pc:sldMk cId="2461610055" sldId="353"/>
            <ac:picMk id="7" creationId="{70B0A3C4-EA84-B1A7-03F5-45167F23EAFB}"/>
          </ac:picMkLst>
        </pc:picChg>
        <pc:picChg chg="add mod">
          <ac:chgData name="Jennifer Palisse" userId="9f9306df-74c1-4ea1-b2c6-551cd567640e" providerId="ADAL" clId="{84F76EAE-9F7A-45F2-9F97-1B6BB0CD322D}" dt="2026-02-15T20:52:04.660" v="403" actId="1076"/>
          <ac:picMkLst>
            <pc:docMk/>
            <pc:sldMk cId="2461610055" sldId="353"/>
            <ac:picMk id="9" creationId="{49BE0B47-AFB3-9BE2-82E5-D37123A87634}"/>
          </ac:picMkLst>
        </pc:picChg>
        <pc:picChg chg="add del mod">
          <ac:chgData name="Jennifer Palisse" userId="9f9306df-74c1-4ea1-b2c6-551cd567640e" providerId="ADAL" clId="{84F76EAE-9F7A-45F2-9F97-1B6BB0CD322D}" dt="2026-02-15T20:50:40.911" v="375" actId="478"/>
          <ac:picMkLst>
            <pc:docMk/>
            <pc:sldMk cId="2461610055" sldId="353"/>
            <ac:picMk id="11" creationId="{27D592A8-C253-8BDA-AEF5-808107E27642}"/>
          </ac:picMkLst>
        </pc:picChg>
        <pc:picChg chg="add del mod">
          <ac:chgData name="Jennifer Palisse" userId="9f9306df-74c1-4ea1-b2c6-551cd567640e" providerId="ADAL" clId="{84F76EAE-9F7A-45F2-9F97-1B6BB0CD322D}" dt="2026-02-15T20:50:37.415" v="373" actId="478"/>
          <ac:picMkLst>
            <pc:docMk/>
            <pc:sldMk cId="2461610055" sldId="353"/>
            <ac:picMk id="13" creationId="{683A7173-C7F2-9FBF-B952-8ABC4F862C38}"/>
          </ac:picMkLst>
        </pc:picChg>
        <pc:picChg chg="add mod">
          <ac:chgData name="Jennifer Palisse" userId="9f9306df-74c1-4ea1-b2c6-551cd567640e" providerId="ADAL" clId="{84F76EAE-9F7A-45F2-9F97-1B6BB0CD322D}" dt="2026-02-15T20:52:03.441" v="402" actId="1076"/>
          <ac:picMkLst>
            <pc:docMk/>
            <pc:sldMk cId="2461610055" sldId="353"/>
            <ac:picMk id="15" creationId="{658FA513-E081-52A6-A42B-59A32F52313F}"/>
          </ac:picMkLst>
        </pc:picChg>
        <pc:picChg chg="add mod">
          <ac:chgData name="Jennifer Palisse" userId="9f9306df-74c1-4ea1-b2c6-551cd567640e" providerId="ADAL" clId="{84F76EAE-9F7A-45F2-9F97-1B6BB0CD322D}" dt="2026-02-15T20:52:07.160" v="404" actId="1076"/>
          <ac:picMkLst>
            <pc:docMk/>
            <pc:sldMk cId="2461610055" sldId="353"/>
            <ac:picMk id="17" creationId="{014B0688-AD25-26B9-9E81-27621F47FA74}"/>
          </ac:picMkLst>
        </pc:picChg>
      </pc:sldChg>
    </pc:docChg>
  </pc:docChgLst>
  <pc:docChgLst>
    <pc:chgData name="Ruqiyah Patel" userId="65f3e0e3-a0d5-4f81-a1c4-fec6b7d22b91" providerId="ADAL" clId="{133A5CB4-CF5F-4A0C-8C56-447DD4C97335}"/>
    <pc:docChg chg="undo redo custSel modSld">
      <pc:chgData name="Ruqiyah Patel" userId="65f3e0e3-a0d5-4f81-a1c4-fec6b7d22b91" providerId="ADAL" clId="{133A5CB4-CF5F-4A0C-8C56-447DD4C97335}" dt="2026-02-16T01:55:24.222" v="242" actId="20577"/>
      <pc:docMkLst>
        <pc:docMk/>
      </pc:docMkLst>
      <pc:sldChg chg="modSp mod">
        <pc:chgData name="Ruqiyah Patel" userId="65f3e0e3-a0d5-4f81-a1c4-fec6b7d22b91" providerId="ADAL" clId="{133A5CB4-CF5F-4A0C-8C56-447DD4C97335}" dt="2026-02-13T01:08:40.738" v="165" actId="20577"/>
        <pc:sldMkLst>
          <pc:docMk/>
          <pc:sldMk cId="440978036" sldId="335"/>
        </pc:sldMkLst>
        <pc:spChg chg="mod">
          <ac:chgData name="Ruqiyah Patel" userId="65f3e0e3-a0d5-4f81-a1c4-fec6b7d22b91" providerId="ADAL" clId="{133A5CB4-CF5F-4A0C-8C56-447DD4C97335}" dt="2026-02-13T01:08:40.738" v="165" actId="20577"/>
          <ac:spMkLst>
            <pc:docMk/>
            <pc:sldMk cId="440978036" sldId="335"/>
            <ac:spMk id="2" creationId="{778B16EE-1E73-1CE3-B0BB-654F96553755}"/>
          </ac:spMkLst>
        </pc:spChg>
      </pc:sldChg>
      <pc:sldChg chg="addSp modSp mod">
        <pc:chgData name="Ruqiyah Patel" userId="65f3e0e3-a0d5-4f81-a1c4-fec6b7d22b91" providerId="ADAL" clId="{133A5CB4-CF5F-4A0C-8C56-447DD4C97335}" dt="2026-02-12T23:48:05.848" v="149" actId="1076"/>
        <pc:sldMkLst>
          <pc:docMk/>
          <pc:sldMk cId="3357226137" sldId="340"/>
        </pc:sldMkLst>
        <pc:picChg chg="add mod modCrop">
          <ac:chgData name="Ruqiyah Patel" userId="65f3e0e3-a0d5-4f81-a1c4-fec6b7d22b91" providerId="ADAL" clId="{133A5CB4-CF5F-4A0C-8C56-447DD4C97335}" dt="2026-02-12T23:48:05.848" v="149" actId="1076"/>
          <ac:picMkLst>
            <pc:docMk/>
            <pc:sldMk cId="3357226137" sldId="340"/>
            <ac:picMk id="6" creationId="{F5521F1D-08AB-797B-29F4-C54F6CD10BD2}"/>
          </ac:picMkLst>
        </pc:picChg>
      </pc:sldChg>
      <pc:sldChg chg="modSp mod">
        <pc:chgData name="Ruqiyah Patel" userId="65f3e0e3-a0d5-4f81-a1c4-fec6b7d22b91" providerId="ADAL" clId="{133A5CB4-CF5F-4A0C-8C56-447DD4C97335}" dt="2026-02-13T01:08:36.036" v="161" actId="6549"/>
        <pc:sldMkLst>
          <pc:docMk/>
          <pc:sldMk cId="1849564494" sldId="342"/>
        </pc:sldMkLst>
        <pc:spChg chg="mod">
          <ac:chgData name="Ruqiyah Patel" userId="65f3e0e3-a0d5-4f81-a1c4-fec6b7d22b91" providerId="ADAL" clId="{133A5CB4-CF5F-4A0C-8C56-447DD4C97335}" dt="2026-02-13T01:08:36.036" v="161" actId="6549"/>
          <ac:spMkLst>
            <pc:docMk/>
            <pc:sldMk cId="1849564494" sldId="342"/>
            <ac:spMk id="2" creationId="{75EB79F7-0024-D1A9-258B-0C149F6FFD4B}"/>
          </ac:spMkLst>
        </pc:spChg>
      </pc:sldChg>
      <pc:sldChg chg="modSp mod">
        <pc:chgData name="Ruqiyah Patel" userId="65f3e0e3-a0d5-4f81-a1c4-fec6b7d22b91" providerId="ADAL" clId="{133A5CB4-CF5F-4A0C-8C56-447DD4C97335}" dt="2026-02-13T01:08:46.372" v="169" actId="20577"/>
        <pc:sldMkLst>
          <pc:docMk/>
          <pc:sldMk cId="3230905647" sldId="343"/>
        </pc:sldMkLst>
        <pc:spChg chg="mod">
          <ac:chgData name="Ruqiyah Patel" userId="65f3e0e3-a0d5-4f81-a1c4-fec6b7d22b91" providerId="ADAL" clId="{133A5CB4-CF5F-4A0C-8C56-447DD4C97335}" dt="2026-02-13T01:08:46.372" v="169" actId="20577"/>
          <ac:spMkLst>
            <pc:docMk/>
            <pc:sldMk cId="3230905647" sldId="343"/>
            <ac:spMk id="2" creationId="{152DAA4E-7B57-CCCC-398B-37AEF57CBA51}"/>
          </ac:spMkLst>
        </pc:spChg>
      </pc:sldChg>
      <pc:sldChg chg="modSp mod">
        <pc:chgData name="Ruqiyah Patel" userId="65f3e0e3-a0d5-4f81-a1c4-fec6b7d22b91" providerId="ADAL" clId="{133A5CB4-CF5F-4A0C-8C56-447DD4C97335}" dt="2026-02-13T03:26:44.196" v="205" actId="20577"/>
        <pc:sldMkLst>
          <pc:docMk/>
          <pc:sldMk cId="2134250363" sldId="344"/>
        </pc:sldMkLst>
        <pc:spChg chg="mod">
          <ac:chgData name="Ruqiyah Patel" userId="65f3e0e3-a0d5-4f81-a1c4-fec6b7d22b91" providerId="ADAL" clId="{133A5CB4-CF5F-4A0C-8C56-447DD4C97335}" dt="2026-02-13T03:26:44.196" v="205" actId="20577"/>
          <ac:spMkLst>
            <pc:docMk/>
            <pc:sldMk cId="2134250363" sldId="344"/>
            <ac:spMk id="2" creationId="{87AEF8B9-8D51-FF47-4381-9D8062DE0AED}"/>
          </ac:spMkLst>
        </pc:spChg>
      </pc:sldChg>
      <pc:sldChg chg="modSp mod">
        <pc:chgData name="Ruqiyah Patel" userId="65f3e0e3-a0d5-4f81-a1c4-fec6b7d22b91" providerId="ADAL" clId="{133A5CB4-CF5F-4A0C-8C56-447DD4C97335}" dt="2026-02-16T01:55:24.222" v="242" actId="20577"/>
        <pc:sldMkLst>
          <pc:docMk/>
          <pc:sldMk cId="2527471297" sldId="352"/>
        </pc:sldMkLst>
        <pc:graphicFrameChg chg="mod">
          <ac:chgData name="Ruqiyah Patel" userId="65f3e0e3-a0d5-4f81-a1c4-fec6b7d22b91" providerId="ADAL" clId="{133A5CB4-CF5F-4A0C-8C56-447DD4C97335}" dt="2026-02-16T01:55:24.222" v="242" actId="20577"/>
          <ac:graphicFrameMkLst>
            <pc:docMk/>
            <pc:sldMk cId="2527471297" sldId="352"/>
            <ac:graphicFrameMk id="35" creationId="{7F4F6C16-EAF9-4841-BFB0-F042EE77E89D}"/>
          </ac:graphicFrameMkLst>
        </pc:graphicFrameChg>
        <pc:graphicFrameChg chg="mod">
          <ac:chgData name="Ruqiyah Patel" userId="65f3e0e3-a0d5-4f81-a1c4-fec6b7d22b91" providerId="ADAL" clId="{133A5CB4-CF5F-4A0C-8C56-447DD4C97335}" dt="2026-02-16T01:55:04.118" v="224" actId="20577"/>
          <ac:graphicFrameMkLst>
            <pc:docMk/>
            <pc:sldMk cId="2527471297" sldId="352"/>
            <ac:graphicFrameMk id="36" creationId="{DDEB384F-9FE9-4B4E-84B3-E84643A34610}"/>
          </ac:graphicFrameMkLst>
        </pc:graphicFrameChg>
        <pc:graphicFrameChg chg="mod">
          <ac:chgData name="Ruqiyah Patel" userId="65f3e0e3-a0d5-4f81-a1c4-fec6b7d22b91" providerId="ADAL" clId="{133A5CB4-CF5F-4A0C-8C56-447DD4C97335}" dt="2026-02-16T01:55:22.197" v="240" actId="20577"/>
          <ac:graphicFrameMkLst>
            <pc:docMk/>
            <pc:sldMk cId="2527471297" sldId="352"/>
            <ac:graphicFrameMk id="37" creationId="{DCED6244-D2A2-4633-9D35-B558D779D1DF}"/>
          </ac:graphicFrameMkLst>
        </pc:graphicFrameChg>
        <pc:graphicFrameChg chg="mod">
          <ac:chgData name="Ruqiyah Patel" userId="65f3e0e3-a0d5-4f81-a1c4-fec6b7d22b91" providerId="ADAL" clId="{133A5CB4-CF5F-4A0C-8C56-447DD4C97335}" dt="2026-02-16T01:55:09.093" v="228" actId="20577"/>
          <ac:graphicFrameMkLst>
            <pc:docMk/>
            <pc:sldMk cId="2527471297" sldId="352"/>
            <ac:graphicFrameMk id="38" creationId="{E7DDF53C-2C7F-4CED-99C4-F9BFB057A871}"/>
          </ac:graphicFrameMkLst>
        </pc:graphicFrameChg>
        <pc:graphicFrameChg chg="mod">
          <ac:chgData name="Ruqiyah Patel" userId="65f3e0e3-a0d5-4f81-a1c4-fec6b7d22b91" providerId="ADAL" clId="{133A5CB4-CF5F-4A0C-8C56-447DD4C97335}" dt="2026-02-16T01:55:07.680" v="226" actId="20577"/>
          <ac:graphicFrameMkLst>
            <pc:docMk/>
            <pc:sldMk cId="2527471297" sldId="352"/>
            <ac:graphicFrameMk id="39" creationId="{7C660520-48CA-4964-AF58-BB8830BE752D}"/>
          </ac:graphicFrameMkLst>
        </pc:graphicFrameChg>
        <pc:graphicFrameChg chg="mod">
          <ac:chgData name="Ruqiyah Patel" userId="65f3e0e3-a0d5-4f81-a1c4-fec6b7d22b91" providerId="ADAL" clId="{133A5CB4-CF5F-4A0C-8C56-447DD4C97335}" dt="2026-02-16T01:55:19.858" v="238" actId="20577"/>
          <ac:graphicFrameMkLst>
            <pc:docMk/>
            <pc:sldMk cId="2527471297" sldId="352"/>
            <ac:graphicFrameMk id="40" creationId="{EF2D003D-C2A1-4435-82EC-08A2E999E120}"/>
          </ac:graphicFrameMkLst>
        </pc:graphicFrameChg>
      </pc:sldChg>
      <pc:sldChg chg="modSp mod">
        <pc:chgData name="Ruqiyah Patel" userId="65f3e0e3-a0d5-4f81-a1c4-fec6b7d22b91" providerId="ADAL" clId="{133A5CB4-CF5F-4A0C-8C56-447DD4C97335}" dt="2026-02-16T01:55:15.594" v="233" actId="20577"/>
        <pc:sldMkLst>
          <pc:docMk/>
          <pc:sldMk cId="2461610055" sldId="353"/>
        </pc:sldMkLst>
        <pc:spChg chg="mod">
          <ac:chgData name="Ruqiyah Patel" userId="65f3e0e3-a0d5-4f81-a1c4-fec6b7d22b91" providerId="ADAL" clId="{133A5CB4-CF5F-4A0C-8C56-447DD4C97335}" dt="2026-02-16T01:53:14.843" v="212" actId="20577"/>
          <ac:spMkLst>
            <pc:docMk/>
            <pc:sldMk cId="2461610055" sldId="353"/>
            <ac:spMk id="18" creationId="{0F5501B7-756A-E505-3855-7864FFFCFFA1}"/>
          </ac:spMkLst>
        </pc:spChg>
        <pc:spChg chg="mod">
          <ac:chgData name="Ruqiyah Patel" userId="65f3e0e3-a0d5-4f81-a1c4-fec6b7d22b91" providerId="ADAL" clId="{133A5CB4-CF5F-4A0C-8C56-447DD4C97335}" dt="2026-02-16T01:53:20.899" v="217" actId="6549"/>
          <ac:spMkLst>
            <pc:docMk/>
            <pc:sldMk cId="2461610055" sldId="353"/>
            <ac:spMk id="19" creationId="{815E1543-93F4-F6EA-5886-F7DE20DBA857}"/>
          </ac:spMkLst>
        </pc:spChg>
        <pc:spChg chg="mod">
          <ac:chgData name="Ruqiyah Patel" userId="65f3e0e3-a0d5-4f81-a1c4-fec6b7d22b91" providerId="ADAL" clId="{133A5CB4-CF5F-4A0C-8C56-447DD4C97335}" dt="2026-02-16T01:55:15.594" v="233" actId="20577"/>
          <ac:spMkLst>
            <pc:docMk/>
            <pc:sldMk cId="2461610055" sldId="353"/>
            <ac:spMk id="20" creationId="{4E9C5C42-3E58-80D9-76FF-AA9026A512D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ausacademyofscience-my.sharepoint.com/personal/jennifer_palisse_science_org_au/Documents/Desktop/r2%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ausacademyofscience-my.sharepoint.com/personal/jennifer_palisse_science_org_au/Documents/Desktop/r2%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ausacademyofscience-my.sharepoint.com/personal/jennifer_palisse_science_org_au/Documents/Desktop/r2%2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ausacademyofscience-my.sharepoint.com/personal/jennifer_palisse_science_org_au/Documents/Desktop/r2%20graph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ausacademyofscience-my.sharepoint.com/personal/jennifer_palisse_science_org_au/Documents/Desktop/r2%20graph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ausacademyofscience-my.sharepoint.com/personal/jennifer_palisse_science_org_au/Documents/Desktop/r2%20graph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AU" sz="1600" b="1">
                <a:solidFill>
                  <a:sysClr val="windowText" lastClr="000000"/>
                </a:solidFill>
                <a:latin typeface="Arial" panose="020B0604020202020204" pitchFamily="34" charset="0"/>
                <a:cs typeface="Arial" panose="020B0604020202020204" pitchFamily="34" charset="0"/>
              </a:rPr>
              <a:t>Graph 1</a:t>
            </a:r>
          </a:p>
        </c:rich>
      </c:tx>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spPr>
            <a:ln w="38100" cap="rnd">
              <a:noFill/>
              <a:round/>
            </a:ln>
            <a:effectLst/>
          </c:spPr>
          <c:marker>
            <c:symbol val="circle"/>
            <c:size val="5"/>
            <c:spPr>
              <a:solidFill>
                <a:schemeClr val="accent1"/>
              </a:solidFill>
              <a:ln w="9525">
                <a:solidFill>
                  <a:schemeClr val="accent1"/>
                </a:solidFill>
              </a:ln>
              <a:effectLst/>
            </c:spPr>
          </c:marker>
          <c:trendline>
            <c:spPr>
              <a:ln w="28575" cap="rnd">
                <a:solidFill>
                  <a:schemeClr val="tx1"/>
                </a:solidFill>
                <a:prstDash val="solid"/>
              </a:ln>
              <a:effectLst/>
            </c:spPr>
            <c:trendlineType val="linear"/>
            <c:dispRSqr val="0"/>
            <c:dispEq val="0"/>
          </c:trendline>
          <c:yVal>
            <c:numRef>
              <c:f>'Sheet2 (2)'!$B$5:$B$104</c:f>
              <c:numCache>
                <c:formatCode>General</c:formatCode>
                <c:ptCount val="100"/>
                <c:pt idx="0">
                  <c:v>14.45370949923425</c:v>
                </c:pt>
                <c:pt idx="1">
                  <c:v>9.6288165840419317</c:v>
                </c:pt>
                <c:pt idx="2">
                  <c:v>14.566100504890894</c:v>
                </c:pt>
                <c:pt idx="3">
                  <c:v>10.614813770268384</c:v>
                </c:pt>
                <c:pt idx="4">
                  <c:v>13.010526368222431</c:v>
                </c:pt>
                <c:pt idx="5">
                  <c:v>14.638161178112442</c:v>
                </c:pt>
                <c:pt idx="6">
                  <c:v>14.848974554613198</c:v>
                </c:pt>
                <c:pt idx="7">
                  <c:v>18.060729335264877</c:v>
                </c:pt>
                <c:pt idx="8">
                  <c:v>14.476274006375716</c:v>
                </c:pt>
                <c:pt idx="9">
                  <c:v>17.534713271457729</c:v>
                </c:pt>
                <c:pt idx="10">
                  <c:v>12.646905528187208</c:v>
                </c:pt>
                <c:pt idx="11">
                  <c:v>22.961572141659861</c:v>
                </c:pt>
                <c:pt idx="12">
                  <c:v>19.617318172316491</c:v>
                </c:pt>
                <c:pt idx="13">
                  <c:v>14.612814864158263</c:v>
                </c:pt>
                <c:pt idx="14">
                  <c:v>17.293010094432166</c:v>
                </c:pt>
                <c:pt idx="15">
                  <c:v>24.097145689961486</c:v>
                </c:pt>
                <c:pt idx="16">
                  <c:v>22.377470792250541</c:v>
                </c:pt>
                <c:pt idx="17">
                  <c:v>19.336353023124254</c:v>
                </c:pt>
                <c:pt idx="18">
                  <c:v>24.040872491122361</c:v>
                </c:pt>
                <c:pt idx="19">
                  <c:v>28.87539221229995</c:v>
                </c:pt>
                <c:pt idx="20">
                  <c:v>27.685053078833267</c:v>
                </c:pt>
                <c:pt idx="21">
                  <c:v>29.023006751491611</c:v>
                </c:pt>
                <c:pt idx="22">
                  <c:v>25.625278408764125</c:v>
                </c:pt>
                <c:pt idx="23">
                  <c:v>22.693614390445894</c:v>
                </c:pt>
                <c:pt idx="24">
                  <c:v>27.499137340914686</c:v>
                </c:pt>
                <c:pt idx="25">
                  <c:v>28.043292143490039</c:v>
                </c:pt>
                <c:pt idx="26">
                  <c:v>28.744053924670929</c:v>
                </c:pt>
                <c:pt idx="27">
                  <c:v>28.544441098337817</c:v>
                </c:pt>
                <c:pt idx="28">
                  <c:v>29.817175155654784</c:v>
                </c:pt>
                <c:pt idx="29">
                  <c:v>25.488578911912519</c:v>
                </c:pt>
                <c:pt idx="30">
                  <c:v>32.782760573385808</c:v>
                </c:pt>
                <c:pt idx="31">
                  <c:v>36.351619648125961</c:v>
                </c:pt>
                <c:pt idx="32">
                  <c:v>32.7218093244946</c:v>
                </c:pt>
                <c:pt idx="33">
                  <c:v>36.425949443710735</c:v>
                </c:pt>
                <c:pt idx="34">
                  <c:v>35.137258099510198</c:v>
                </c:pt>
                <c:pt idx="35">
                  <c:v>27.659471181729248</c:v>
                </c:pt>
                <c:pt idx="36">
                  <c:v>31.259531642458814</c:v>
                </c:pt>
                <c:pt idx="37">
                  <c:v>28.78233395559954</c:v>
                </c:pt>
                <c:pt idx="38">
                  <c:v>37.077057829753976</c:v>
                </c:pt>
                <c:pt idx="39">
                  <c:v>37.911334538470882</c:v>
                </c:pt>
                <c:pt idx="40">
                  <c:v>38.487069454837275</c:v>
                </c:pt>
                <c:pt idx="41">
                  <c:v>45.221278302535879</c:v>
                </c:pt>
                <c:pt idx="42">
                  <c:v>45.758547508034674</c:v>
                </c:pt>
                <c:pt idx="43">
                  <c:v>44.662599523091167</c:v>
                </c:pt>
                <c:pt idx="44">
                  <c:v>46.551418931909808</c:v>
                </c:pt>
                <c:pt idx="45">
                  <c:v>42.88344841651795</c:v>
                </c:pt>
                <c:pt idx="46">
                  <c:v>40.546892347865381</c:v>
                </c:pt>
                <c:pt idx="47">
                  <c:v>43.555928099024932</c:v>
                </c:pt>
                <c:pt idx="48">
                  <c:v>47.656620084217522</c:v>
                </c:pt>
                <c:pt idx="49">
                  <c:v>45.734888031399137</c:v>
                </c:pt>
                <c:pt idx="50">
                  <c:v>45.463652596244579</c:v>
                </c:pt>
                <c:pt idx="51">
                  <c:v>46.469679910939895</c:v>
                </c:pt>
                <c:pt idx="52">
                  <c:v>47.931358219372235</c:v>
                </c:pt>
                <c:pt idx="53">
                  <c:v>47.732382317474013</c:v>
                </c:pt>
                <c:pt idx="54">
                  <c:v>46.745800698785118</c:v>
                </c:pt>
                <c:pt idx="55">
                  <c:v>51.065562689174463</c:v>
                </c:pt>
                <c:pt idx="56">
                  <c:v>50.969821472811468</c:v>
                </c:pt>
                <c:pt idx="57">
                  <c:v>44.533022211722418</c:v>
                </c:pt>
                <c:pt idx="58">
                  <c:v>53.904646095116497</c:v>
                </c:pt>
                <c:pt idx="59">
                  <c:v>52.3707273875387</c:v>
                </c:pt>
                <c:pt idx="60">
                  <c:v>53.28959122477081</c:v>
                </c:pt>
                <c:pt idx="61">
                  <c:v>56.678226462986991</c:v>
                </c:pt>
                <c:pt idx="62">
                  <c:v>51.86086533649042</c:v>
                </c:pt>
                <c:pt idx="63">
                  <c:v>48.973653662933692</c:v>
                </c:pt>
                <c:pt idx="64">
                  <c:v>54.627878312138016</c:v>
                </c:pt>
                <c:pt idx="65">
                  <c:v>63.089195446382604</c:v>
                </c:pt>
                <c:pt idx="66">
                  <c:v>58.813811701942811</c:v>
                </c:pt>
                <c:pt idx="67">
                  <c:v>58.878233214583673</c:v>
                </c:pt>
                <c:pt idx="68">
                  <c:v>58.863497310454783</c:v>
                </c:pt>
                <c:pt idx="69">
                  <c:v>61.791690283961223</c:v>
                </c:pt>
                <c:pt idx="70">
                  <c:v>61.571060366905193</c:v>
                </c:pt>
                <c:pt idx="71">
                  <c:v>58.213786374030072</c:v>
                </c:pt>
                <c:pt idx="72">
                  <c:v>61.373816249292396</c:v>
                </c:pt>
                <c:pt idx="73">
                  <c:v>61.734137084420482</c:v>
                </c:pt>
                <c:pt idx="74">
                  <c:v>59.98211436136647</c:v>
                </c:pt>
                <c:pt idx="75">
                  <c:v>68.825712085639452</c:v>
                </c:pt>
                <c:pt idx="76">
                  <c:v>65.922325042517059</c:v>
                </c:pt>
                <c:pt idx="77">
                  <c:v>61.701236831211361</c:v>
                </c:pt>
                <c:pt idx="78">
                  <c:v>65.496385044276593</c:v>
                </c:pt>
                <c:pt idx="79">
                  <c:v>65.992259783873351</c:v>
                </c:pt>
                <c:pt idx="80">
                  <c:v>63.717312731937014</c:v>
                </c:pt>
                <c:pt idx="81">
                  <c:v>63.102371981862667</c:v>
                </c:pt>
                <c:pt idx="82">
                  <c:v>60.73789112631998</c:v>
                </c:pt>
                <c:pt idx="83">
                  <c:v>69.670279420784652</c:v>
                </c:pt>
                <c:pt idx="84">
                  <c:v>69.436543269865297</c:v>
                </c:pt>
                <c:pt idx="85">
                  <c:v>71.398149534324588</c:v>
                </c:pt>
                <c:pt idx="86">
                  <c:v>63.627745839091887</c:v>
                </c:pt>
                <c:pt idx="87">
                  <c:v>71.824618347954967</c:v>
                </c:pt>
                <c:pt idx="88">
                  <c:v>73.752269739344172</c:v>
                </c:pt>
                <c:pt idx="89">
                  <c:v>74.197749098359168</c:v>
                </c:pt>
                <c:pt idx="90">
                  <c:v>73.920914438103992</c:v>
                </c:pt>
                <c:pt idx="91">
                  <c:v>73.044152324608049</c:v>
                </c:pt>
                <c:pt idx="92">
                  <c:v>78.122587559279211</c:v>
                </c:pt>
                <c:pt idx="93">
                  <c:v>68.040636308495479</c:v>
                </c:pt>
                <c:pt idx="94">
                  <c:v>73.922446555470927</c:v>
                </c:pt>
                <c:pt idx="95">
                  <c:v>75.910974066930066</c:v>
                </c:pt>
                <c:pt idx="96">
                  <c:v>81.61412297328782</c:v>
                </c:pt>
                <c:pt idx="97">
                  <c:v>84.114006814674681</c:v>
                </c:pt>
                <c:pt idx="98">
                  <c:v>76.927893660003264</c:v>
                </c:pt>
                <c:pt idx="99">
                  <c:v>74.925739745009992</c:v>
                </c:pt>
              </c:numCache>
            </c:numRef>
          </c:yVal>
          <c:smooth val="0"/>
          <c:extLst>
            <c:ext xmlns:c16="http://schemas.microsoft.com/office/drawing/2014/chart" uri="{C3380CC4-5D6E-409C-BE32-E72D297353CC}">
              <c16:uniqueId val="{00000001-2BB6-43F1-ABFF-C3D59A826407}"/>
            </c:ext>
          </c:extLst>
        </c:ser>
        <c:dLbls>
          <c:showLegendKey val="0"/>
          <c:showVal val="0"/>
          <c:showCatName val="0"/>
          <c:showSerName val="0"/>
          <c:showPercent val="0"/>
          <c:showBubbleSize val="0"/>
        </c:dLbls>
        <c:axId val="372477344"/>
        <c:axId val="372481184"/>
      </c:scatterChart>
      <c:valAx>
        <c:axId val="372477344"/>
        <c:scaling>
          <c:orientation val="minMax"/>
          <c:max val="100"/>
          <c:min val="0"/>
        </c:scaling>
        <c:delete val="1"/>
        <c:axPos val="b"/>
        <c:majorTickMark val="none"/>
        <c:minorTickMark val="none"/>
        <c:tickLblPos val="nextTo"/>
        <c:crossAx val="372481184"/>
        <c:crosses val="autoZero"/>
        <c:crossBetween val="midCat"/>
      </c:valAx>
      <c:valAx>
        <c:axId val="372481184"/>
        <c:scaling>
          <c:orientation val="minMax"/>
          <c:max val="100"/>
          <c:min val="0"/>
        </c:scaling>
        <c:delete val="1"/>
        <c:axPos val="l"/>
        <c:numFmt formatCode="General" sourceLinked="1"/>
        <c:majorTickMark val="none"/>
        <c:minorTickMark val="none"/>
        <c:tickLblPos val="nextTo"/>
        <c:crossAx val="372477344"/>
        <c:crosses val="autoZero"/>
        <c:crossBetween val="midCat"/>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AU"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AU" sz="1600" b="1" i="0" u="none" strike="noStrike" kern="1200" spc="0" baseline="0">
                <a:solidFill>
                  <a:sysClr val="windowText" lastClr="000000"/>
                </a:solidFill>
                <a:latin typeface="Arial" panose="020B0604020202020204" pitchFamily="34" charset="0"/>
                <a:ea typeface="+mn-ea"/>
                <a:cs typeface="Arial" panose="020B0604020202020204" pitchFamily="34" charset="0"/>
              </a:rPr>
              <a:t>Graph 2</a:t>
            </a:r>
          </a:p>
        </c:rich>
      </c:tx>
      <c:overlay val="0"/>
      <c:spPr>
        <a:noFill/>
        <a:ln>
          <a:noFill/>
        </a:ln>
        <a:effectLst/>
      </c:spPr>
      <c:txPr>
        <a:bodyPr rot="0" spcFirstLastPara="1" vertOverflow="ellipsis" vert="horz" wrap="square" anchor="ctr" anchorCtr="1"/>
        <a:lstStyle/>
        <a:p>
          <a:pPr algn="ctr" rtl="0">
            <a:defRPr lang="en-AU"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28575" cap="rnd">
                <a:solidFill>
                  <a:schemeClr val="tx1"/>
                </a:solidFill>
                <a:prstDash val="solid"/>
              </a:ln>
              <a:effectLst/>
            </c:spPr>
            <c:trendlineType val="linear"/>
            <c:dispRSqr val="0"/>
            <c:dispEq val="0"/>
          </c:trendline>
          <c:yVal>
            <c:numRef>
              <c:f>'Sheet2 (2)'!$C$5:$C$104</c:f>
              <c:numCache>
                <c:formatCode>General</c:formatCode>
                <c:ptCount val="100"/>
                <c:pt idx="0">
                  <c:v>70.092714092301179</c:v>
                </c:pt>
                <c:pt idx="1">
                  <c:v>39.582261823269853</c:v>
                </c:pt>
                <c:pt idx="2">
                  <c:v>90.483986757662095</c:v>
                </c:pt>
                <c:pt idx="3">
                  <c:v>29.462719443371778</c:v>
                </c:pt>
                <c:pt idx="4">
                  <c:v>48.173977339770438</c:v>
                </c:pt>
                <c:pt idx="5">
                  <c:v>40.496856232217617</c:v>
                </c:pt>
                <c:pt idx="6">
                  <c:v>18.29552324001601</c:v>
                </c:pt>
                <c:pt idx="7">
                  <c:v>45.373197442091659</c:v>
                </c:pt>
                <c:pt idx="8">
                  <c:v>54.848449396033786</c:v>
                </c:pt>
                <c:pt idx="9">
                  <c:v>62.464320501477644</c:v>
                </c:pt>
                <c:pt idx="10">
                  <c:v>75.55160401630512</c:v>
                </c:pt>
                <c:pt idx="11">
                  <c:v>52.0069600525133</c:v>
                </c:pt>
                <c:pt idx="12">
                  <c:v>94.07542129731425</c:v>
                </c:pt>
                <c:pt idx="13">
                  <c:v>76.501934125349095</c:v>
                </c:pt>
                <c:pt idx="14">
                  <c:v>57.486697873175451</c:v>
                </c:pt>
                <c:pt idx="15">
                  <c:v>53.434031302002559</c:v>
                </c:pt>
                <c:pt idx="16">
                  <c:v>44.82727433691538</c:v>
                </c:pt>
                <c:pt idx="17">
                  <c:v>60.815789771585514</c:v>
                </c:pt>
                <c:pt idx="18">
                  <c:v>48.584126507544624</c:v>
                </c:pt>
                <c:pt idx="19">
                  <c:v>58.694154277191508</c:v>
                </c:pt>
                <c:pt idx="20">
                  <c:v>47.146818753077696</c:v>
                </c:pt>
                <c:pt idx="21">
                  <c:v>52.44386411886326</c:v>
                </c:pt>
                <c:pt idx="22">
                  <c:v>45.629294591900305</c:v>
                </c:pt>
                <c:pt idx="23">
                  <c:v>50.383441544551552</c:v>
                </c:pt>
                <c:pt idx="24">
                  <c:v>19.302873920556287</c:v>
                </c:pt>
                <c:pt idx="25">
                  <c:v>11.415709606429083</c:v>
                </c:pt>
                <c:pt idx="26">
                  <c:v>22.584220420126446</c:v>
                </c:pt>
                <c:pt idx="27">
                  <c:v>32.089001702719301</c:v>
                </c:pt>
                <c:pt idx="28">
                  <c:v>27.89165262483052</c:v>
                </c:pt>
                <c:pt idx="29">
                  <c:v>42.868978218030868</c:v>
                </c:pt>
                <c:pt idx="30">
                  <c:v>51.580058431496006</c:v>
                </c:pt>
                <c:pt idx="31">
                  <c:v>44.692462862524835</c:v>
                </c:pt>
                <c:pt idx="32">
                  <c:v>68.178578423671496</c:v>
                </c:pt>
                <c:pt idx="33">
                  <c:v>70.938850460853274</c:v>
                </c:pt>
                <c:pt idx="34">
                  <c:v>27.804288963227464</c:v>
                </c:pt>
                <c:pt idx="35">
                  <c:v>81.519326251163037</c:v>
                </c:pt>
                <c:pt idx="36">
                  <c:v>53.346247032764502</c:v>
                </c:pt>
                <c:pt idx="37">
                  <c:v>27.540494690119118</c:v>
                </c:pt>
                <c:pt idx="38">
                  <c:v>52.699171136485937</c:v>
                </c:pt>
                <c:pt idx="39">
                  <c:v>53.010914145291949</c:v>
                </c:pt>
                <c:pt idx="40">
                  <c:v>72.640258804294945</c:v>
                </c:pt>
                <c:pt idx="41">
                  <c:v>56.208281310433513</c:v>
                </c:pt>
                <c:pt idx="42">
                  <c:v>28.472329047990996</c:v>
                </c:pt>
                <c:pt idx="43">
                  <c:v>54.980154982716783</c:v>
                </c:pt>
                <c:pt idx="44">
                  <c:v>71.142342689832518</c:v>
                </c:pt>
                <c:pt idx="45">
                  <c:v>52.293684751909964</c:v>
                </c:pt>
                <c:pt idx="46">
                  <c:v>63.12537523917505</c:v>
                </c:pt>
                <c:pt idx="47">
                  <c:v>53.824228268545347</c:v>
                </c:pt>
                <c:pt idx="48">
                  <c:v>37.363167987195347</c:v>
                </c:pt>
                <c:pt idx="49">
                  <c:v>50.658614547400738</c:v>
                </c:pt>
                <c:pt idx="50">
                  <c:v>38.378402444127488</c:v>
                </c:pt>
                <c:pt idx="51">
                  <c:v>76.325705154597401</c:v>
                </c:pt>
                <c:pt idx="52">
                  <c:v>53.343787941216355</c:v>
                </c:pt>
                <c:pt idx="53">
                  <c:v>57.297861257842541</c:v>
                </c:pt>
                <c:pt idx="54">
                  <c:v>55.155582761415445</c:v>
                </c:pt>
                <c:pt idx="55">
                  <c:v>57.766353765133118</c:v>
                </c:pt>
                <c:pt idx="56">
                  <c:v>65.642940866653149</c:v>
                </c:pt>
                <c:pt idx="57">
                  <c:v>85.513114475424743</c:v>
                </c:pt>
                <c:pt idx="58">
                  <c:v>75.324161163005485</c:v>
                </c:pt>
                <c:pt idx="59">
                  <c:v>49.303692352666673</c:v>
                </c:pt>
                <c:pt idx="60">
                  <c:v>84.593693890764143</c:v>
                </c:pt>
                <c:pt idx="61">
                  <c:v>59.580652389820145</c:v>
                </c:pt>
                <c:pt idx="62">
                  <c:v>64.62790307169503</c:v>
                </c:pt>
                <c:pt idx="63">
                  <c:v>57.120983674404734</c:v>
                </c:pt>
                <c:pt idx="64">
                  <c:v>68.334994413470298</c:v>
                </c:pt>
                <c:pt idx="65">
                  <c:v>34.630414765184526</c:v>
                </c:pt>
                <c:pt idx="66">
                  <c:v>71.256784377035785</c:v>
                </c:pt>
                <c:pt idx="67">
                  <c:v>55.320899524389809</c:v>
                </c:pt>
                <c:pt idx="68">
                  <c:v>53.550768157479922</c:v>
                </c:pt>
                <c:pt idx="69">
                  <c:v>28.790767883135075</c:v>
                </c:pt>
                <c:pt idx="70">
                  <c:v>69.174818413608961</c:v>
                </c:pt>
                <c:pt idx="71">
                  <c:v>54.432888781049691</c:v>
                </c:pt>
                <c:pt idx="72">
                  <c:v>48.73828328914572</c:v>
                </c:pt>
                <c:pt idx="73">
                  <c:v>36.710482019967884</c:v>
                </c:pt>
                <c:pt idx="74">
                  <c:v>58.741960083553643</c:v>
                </c:pt>
                <c:pt idx="75">
                  <c:v>57.276373309547274</c:v>
                </c:pt>
                <c:pt idx="76">
                  <c:v>57.84660140540614</c:v>
                </c:pt>
                <c:pt idx="77">
                  <c:v>58.724778184185283</c:v>
                </c:pt>
                <c:pt idx="78">
                  <c:v>35.284515151583207</c:v>
                </c:pt>
                <c:pt idx="79">
                  <c:v>72.939159635863774</c:v>
                </c:pt>
                <c:pt idx="80">
                  <c:v>51.10659815689678</c:v>
                </c:pt>
                <c:pt idx="81">
                  <c:v>62.124861053696179</c:v>
                </c:pt>
                <c:pt idx="82">
                  <c:v>25.773752128750637</c:v>
                </c:pt>
                <c:pt idx="83">
                  <c:v>49.730508114903984</c:v>
                </c:pt>
                <c:pt idx="84">
                  <c:v>51.442007859996821</c:v>
                </c:pt>
                <c:pt idx="85">
                  <c:v>47.840464158026954</c:v>
                </c:pt>
                <c:pt idx="86">
                  <c:v>34.748845717773925</c:v>
                </c:pt>
                <c:pt idx="87">
                  <c:v>83.893155072552162</c:v>
                </c:pt>
                <c:pt idx="88">
                  <c:v>57.642744821730453</c:v>
                </c:pt>
                <c:pt idx="89">
                  <c:v>77.495031275355913</c:v>
                </c:pt>
                <c:pt idx="90">
                  <c:v>61.539182551105618</c:v>
                </c:pt>
                <c:pt idx="91">
                  <c:v>77.791317663612631</c:v>
                </c:pt>
                <c:pt idx="92">
                  <c:v>82.893089748219367</c:v>
                </c:pt>
                <c:pt idx="93">
                  <c:v>47.908344172912443</c:v>
                </c:pt>
                <c:pt idx="94">
                  <c:v>59.419634573246881</c:v>
                </c:pt>
                <c:pt idx="95">
                  <c:v>80.675468249782995</c:v>
                </c:pt>
                <c:pt idx="96">
                  <c:v>39.953833715605903</c:v>
                </c:pt>
                <c:pt idx="97">
                  <c:v>15.225633003238656</c:v>
                </c:pt>
                <c:pt idx="98">
                  <c:v>74.187424917076598</c:v>
                </c:pt>
                <c:pt idx="99">
                  <c:v>73.670208920092051</c:v>
                </c:pt>
              </c:numCache>
            </c:numRef>
          </c:yVal>
          <c:smooth val="0"/>
          <c:extLst>
            <c:ext xmlns:c16="http://schemas.microsoft.com/office/drawing/2014/chart" uri="{C3380CC4-5D6E-409C-BE32-E72D297353CC}">
              <c16:uniqueId val="{00000001-5C8B-4EC5-BFF3-F00D43F9B296}"/>
            </c:ext>
          </c:extLst>
        </c:ser>
        <c:dLbls>
          <c:showLegendKey val="0"/>
          <c:showVal val="0"/>
          <c:showCatName val="0"/>
          <c:showSerName val="0"/>
          <c:showPercent val="0"/>
          <c:showBubbleSize val="0"/>
        </c:dLbls>
        <c:axId val="372477344"/>
        <c:axId val="372481184"/>
      </c:scatterChart>
      <c:valAx>
        <c:axId val="372477344"/>
        <c:scaling>
          <c:orientation val="minMax"/>
          <c:max val="100"/>
          <c:min val="0"/>
        </c:scaling>
        <c:delete val="1"/>
        <c:axPos val="b"/>
        <c:majorTickMark val="none"/>
        <c:minorTickMark val="none"/>
        <c:tickLblPos val="nextTo"/>
        <c:crossAx val="372481184"/>
        <c:crosses val="autoZero"/>
        <c:crossBetween val="midCat"/>
      </c:valAx>
      <c:valAx>
        <c:axId val="372481184"/>
        <c:scaling>
          <c:orientation val="minMax"/>
          <c:max val="100"/>
          <c:min val="0"/>
        </c:scaling>
        <c:delete val="1"/>
        <c:axPos val="l"/>
        <c:numFmt formatCode="General" sourceLinked="1"/>
        <c:majorTickMark val="none"/>
        <c:minorTickMark val="none"/>
        <c:tickLblPos val="nextTo"/>
        <c:crossAx val="372477344"/>
        <c:crosses val="autoZero"/>
        <c:crossBetween val="midCat"/>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AU"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AU" sz="1600" b="1" i="0" u="none" strike="noStrike" kern="1200" spc="0" baseline="0">
                <a:solidFill>
                  <a:sysClr val="windowText" lastClr="000000"/>
                </a:solidFill>
                <a:latin typeface="Arial" panose="020B0604020202020204" pitchFamily="34" charset="0"/>
                <a:ea typeface="+mn-ea"/>
                <a:cs typeface="Arial" panose="020B0604020202020204" pitchFamily="34" charset="0"/>
              </a:rPr>
              <a:t>Graph 3</a:t>
            </a:r>
          </a:p>
        </c:rich>
      </c:tx>
      <c:overlay val="0"/>
      <c:spPr>
        <a:noFill/>
        <a:ln>
          <a:noFill/>
        </a:ln>
        <a:effectLst/>
      </c:spPr>
      <c:txPr>
        <a:bodyPr rot="0" spcFirstLastPara="1" vertOverflow="ellipsis" vert="horz" wrap="square" anchor="ctr" anchorCtr="1"/>
        <a:lstStyle/>
        <a:p>
          <a:pPr algn="ctr" rtl="0">
            <a:defRPr lang="en-AU"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28575" cap="rnd">
                <a:solidFill>
                  <a:schemeClr val="tx1"/>
                </a:solidFill>
                <a:prstDash val="solid"/>
              </a:ln>
              <a:effectLst/>
            </c:spPr>
            <c:trendlineType val="linear"/>
            <c:dispRSqr val="0"/>
            <c:dispEq val="0"/>
          </c:trendline>
          <c:yVal>
            <c:numRef>
              <c:f>'Sheet2 (2)'!$D$5:$D$104</c:f>
              <c:numCache>
                <c:formatCode>General</c:formatCode>
                <c:ptCount val="100"/>
                <c:pt idx="0">
                  <c:v>19.860903269071933</c:v>
                </c:pt>
                <c:pt idx="1">
                  <c:v>0</c:v>
                </c:pt>
                <c:pt idx="2">
                  <c:v>46.127759169987513</c:v>
                </c:pt>
                <c:pt idx="3">
                  <c:v>47.775046410705116</c:v>
                </c:pt>
                <c:pt idx="4">
                  <c:v>23.001158116099408</c:v>
                </c:pt>
                <c:pt idx="5">
                  <c:v>24.804289021212607</c:v>
                </c:pt>
                <c:pt idx="6">
                  <c:v>30.254698956745777</c:v>
                </c:pt>
                <c:pt idx="7">
                  <c:v>30.563013757822496</c:v>
                </c:pt>
                <c:pt idx="8">
                  <c:v>36.872298045771828</c:v>
                </c:pt>
                <c:pt idx="9">
                  <c:v>22.388364873233474</c:v>
                </c:pt>
                <c:pt idx="10">
                  <c:v>60.00301705980786</c:v>
                </c:pt>
                <c:pt idx="11">
                  <c:v>34.592245549062319</c:v>
                </c:pt>
                <c:pt idx="12">
                  <c:v>38.93452113616398</c:v>
                </c:pt>
                <c:pt idx="13">
                  <c:v>31.645176060310135</c:v>
                </c:pt>
                <c:pt idx="14">
                  <c:v>43.477329848788528</c:v>
                </c:pt>
                <c:pt idx="15">
                  <c:v>23.048670997523601</c:v>
                </c:pt>
                <c:pt idx="16">
                  <c:v>59.009478129107151</c:v>
                </c:pt>
                <c:pt idx="17">
                  <c:v>47.100713295426566</c:v>
                </c:pt>
                <c:pt idx="18">
                  <c:v>47.32575495512036</c:v>
                </c:pt>
                <c:pt idx="19">
                  <c:v>42.645407488707377</c:v>
                </c:pt>
                <c:pt idx="20">
                  <c:v>39.845208398106735</c:v>
                </c:pt>
                <c:pt idx="21">
                  <c:v>18.475923747060406</c:v>
                </c:pt>
                <c:pt idx="22">
                  <c:v>23.875619437199802</c:v>
                </c:pt>
                <c:pt idx="23">
                  <c:v>39.375873552466608</c:v>
                </c:pt>
                <c:pt idx="24">
                  <c:v>31.240483015697272</c:v>
                </c:pt>
                <c:pt idx="25">
                  <c:v>31.619670762795927</c:v>
                </c:pt>
                <c:pt idx="26">
                  <c:v>41.771005711380525</c:v>
                </c:pt>
                <c:pt idx="27">
                  <c:v>68.411303518204988</c:v>
                </c:pt>
                <c:pt idx="28">
                  <c:v>62.594443247182063</c:v>
                </c:pt>
                <c:pt idx="29">
                  <c:v>40.902851199076139</c:v>
                </c:pt>
                <c:pt idx="30">
                  <c:v>43.885184062982049</c:v>
                </c:pt>
                <c:pt idx="31">
                  <c:v>66.87640537848327</c:v>
                </c:pt>
                <c:pt idx="32">
                  <c:v>46.64155135072793</c:v>
                </c:pt>
                <c:pt idx="33">
                  <c:v>47.122433872796542</c:v>
                </c:pt>
                <c:pt idx="34">
                  <c:v>48.214777453661057</c:v>
                </c:pt>
                <c:pt idx="35">
                  <c:v>40.883236767715402</c:v>
                </c:pt>
                <c:pt idx="36">
                  <c:v>65.915759463775871</c:v>
                </c:pt>
                <c:pt idx="37">
                  <c:v>48.021576705797465</c:v>
                </c:pt>
                <c:pt idx="38">
                  <c:v>48.175690689687904</c:v>
                </c:pt>
                <c:pt idx="39">
                  <c:v>61.86464162508797</c:v>
                </c:pt>
                <c:pt idx="40">
                  <c:v>65.826716127825904</c:v>
                </c:pt>
                <c:pt idx="41">
                  <c:v>52.530974156387323</c:v>
                </c:pt>
                <c:pt idx="42">
                  <c:v>60.113442598415112</c:v>
                </c:pt>
                <c:pt idx="43">
                  <c:v>42.677007662102703</c:v>
                </c:pt>
                <c:pt idx="44">
                  <c:v>63.104701194301178</c:v>
                </c:pt>
                <c:pt idx="45">
                  <c:v>27.90722182949315</c:v>
                </c:pt>
                <c:pt idx="46">
                  <c:v>67.867345927669305</c:v>
                </c:pt>
                <c:pt idx="47">
                  <c:v>43.758083482769251</c:v>
                </c:pt>
                <c:pt idx="48">
                  <c:v>63.230380992046342</c:v>
                </c:pt>
                <c:pt idx="49">
                  <c:v>54.00599803935188</c:v>
                </c:pt>
                <c:pt idx="50">
                  <c:v>52.342131351850973</c:v>
                </c:pt>
                <c:pt idx="51">
                  <c:v>48.679486265337388</c:v>
                </c:pt>
                <c:pt idx="52">
                  <c:v>62.199177642014661</c:v>
                </c:pt>
                <c:pt idx="53">
                  <c:v>64.406080606714852</c:v>
                </c:pt>
                <c:pt idx="54">
                  <c:v>60.426583431808083</c:v>
                </c:pt>
                <c:pt idx="55">
                  <c:v>56.463991581915394</c:v>
                </c:pt>
                <c:pt idx="56">
                  <c:v>71.723024603159089</c:v>
                </c:pt>
                <c:pt idx="57">
                  <c:v>52.33360769384462</c:v>
                </c:pt>
                <c:pt idx="58">
                  <c:v>65.385728374369407</c:v>
                </c:pt>
                <c:pt idx="59">
                  <c:v>75.267505193023283</c:v>
                </c:pt>
                <c:pt idx="60">
                  <c:v>72.242863183315293</c:v>
                </c:pt>
                <c:pt idx="61">
                  <c:v>72.900424358400613</c:v>
                </c:pt>
                <c:pt idx="62">
                  <c:v>77.963313849263017</c:v>
                </c:pt>
                <c:pt idx="63">
                  <c:v>68.880637306121585</c:v>
                </c:pt>
                <c:pt idx="64">
                  <c:v>72.766133600886505</c:v>
                </c:pt>
                <c:pt idx="65">
                  <c:v>76.395282765360548</c:v>
                </c:pt>
                <c:pt idx="66">
                  <c:v>72.843256050231446</c:v>
                </c:pt>
                <c:pt idx="67">
                  <c:v>83.454174632675318</c:v>
                </c:pt>
                <c:pt idx="68">
                  <c:v>100</c:v>
                </c:pt>
                <c:pt idx="69">
                  <c:v>79.494723528580082</c:v>
                </c:pt>
                <c:pt idx="70">
                  <c:v>50.097954961450505</c:v>
                </c:pt>
                <c:pt idx="71">
                  <c:v>84.432353488069779</c:v>
                </c:pt>
                <c:pt idx="72">
                  <c:v>76.420658744915187</c:v>
                </c:pt>
                <c:pt idx="73">
                  <c:v>81.37879037398119</c:v>
                </c:pt>
                <c:pt idx="74">
                  <c:v>77.775754516459614</c:v>
                </c:pt>
                <c:pt idx="75">
                  <c:v>67.882887788191013</c:v>
                </c:pt>
                <c:pt idx="76">
                  <c:v>80.490885674120292</c:v>
                </c:pt>
                <c:pt idx="77">
                  <c:v>82.015934700346776</c:v>
                </c:pt>
                <c:pt idx="78">
                  <c:v>84.115986115449616</c:v>
                </c:pt>
                <c:pt idx="79">
                  <c:v>74.052610704749128</c:v>
                </c:pt>
                <c:pt idx="80">
                  <c:v>74.254724021664487</c:v>
                </c:pt>
                <c:pt idx="81">
                  <c:v>87.215950596555757</c:v>
                </c:pt>
                <c:pt idx="82">
                  <c:v>90.952364140252186</c:v>
                </c:pt>
                <c:pt idx="83">
                  <c:v>67.679496351828789</c:v>
                </c:pt>
                <c:pt idx="84">
                  <c:v>98.71053734477357</c:v>
                </c:pt>
                <c:pt idx="85">
                  <c:v>93.910105010887747</c:v>
                </c:pt>
                <c:pt idx="86">
                  <c:v>85.714492299009564</c:v>
                </c:pt>
                <c:pt idx="87">
                  <c:v>73.008834826608904</c:v>
                </c:pt>
                <c:pt idx="88">
                  <c:v>91.430034018266596</c:v>
                </c:pt>
                <c:pt idx="89">
                  <c:v>68.042768178913576</c:v>
                </c:pt>
                <c:pt idx="90">
                  <c:v>92.049231551638712</c:v>
                </c:pt>
                <c:pt idx="91">
                  <c:v>97.097155931008814</c:v>
                </c:pt>
                <c:pt idx="92">
                  <c:v>84.549114631045953</c:v>
                </c:pt>
                <c:pt idx="93">
                  <c:v>89.814280579189003</c:v>
                </c:pt>
                <c:pt idx="94">
                  <c:v>88.977634104937465</c:v>
                </c:pt>
                <c:pt idx="95">
                  <c:v>86.099543789333907</c:v>
                </c:pt>
                <c:pt idx="96">
                  <c:v>99.523355386953568</c:v>
                </c:pt>
                <c:pt idx="97">
                  <c:v>96.595322712050518</c:v>
                </c:pt>
                <c:pt idx="98">
                  <c:v>99.84564348788173</c:v>
                </c:pt>
                <c:pt idx="99">
                  <c:v>89.157866661114554</c:v>
                </c:pt>
              </c:numCache>
            </c:numRef>
          </c:yVal>
          <c:smooth val="0"/>
          <c:extLst>
            <c:ext xmlns:c16="http://schemas.microsoft.com/office/drawing/2014/chart" uri="{C3380CC4-5D6E-409C-BE32-E72D297353CC}">
              <c16:uniqueId val="{00000001-F169-4BBC-BF9B-E3211DB1EAF1}"/>
            </c:ext>
          </c:extLst>
        </c:ser>
        <c:dLbls>
          <c:showLegendKey val="0"/>
          <c:showVal val="0"/>
          <c:showCatName val="0"/>
          <c:showSerName val="0"/>
          <c:showPercent val="0"/>
          <c:showBubbleSize val="0"/>
        </c:dLbls>
        <c:axId val="372477344"/>
        <c:axId val="372481184"/>
      </c:scatterChart>
      <c:valAx>
        <c:axId val="372477344"/>
        <c:scaling>
          <c:orientation val="minMax"/>
          <c:max val="100"/>
          <c:min val="0"/>
        </c:scaling>
        <c:delete val="1"/>
        <c:axPos val="b"/>
        <c:majorTickMark val="none"/>
        <c:minorTickMark val="none"/>
        <c:tickLblPos val="nextTo"/>
        <c:crossAx val="372481184"/>
        <c:crosses val="autoZero"/>
        <c:crossBetween val="midCat"/>
      </c:valAx>
      <c:valAx>
        <c:axId val="372481184"/>
        <c:scaling>
          <c:orientation val="minMax"/>
          <c:max val="100"/>
          <c:min val="0"/>
        </c:scaling>
        <c:delete val="1"/>
        <c:axPos val="l"/>
        <c:numFmt formatCode="General" sourceLinked="1"/>
        <c:majorTickMark val="none"/>
        <c:minorTickMark val="none"/>
        <c:tickLblPos val="nextTo"/>
        <c:crossAx val="372477344"/>
        <c:crosses val="autoZero"/>
        <c:crossBetween val="midCat"/>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AU"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AU" sz="1600" b="1" i="0" u="none" strike="noStrike" kern="1200" spc="0" baseline="0">
                <a:solidFill>
                  <a:sysClr val="windowText" lastClr="000000"/>
                </a:solidFill>
                <a:latin typeface="Arial" panose="020B0604020202020204" pitchFamily="34" charset="0"/>
                <a:ea typeface="+mn-ea"/>
                <a:cs typeface="Arial" panose="020B0604020202020204" pitchFamily="34" charset="0"/>
              </a:rPr>
              <a:t>Graph 4</a:t>
            </a:r>
          </a:p>
        </c:rich>
      </c:tx>
      <c:overlay val="0"/>
      <c:spPr>
        <a:noFill/>
        <a:ln>
          <a:noFill/>
        </a:ln>
        <a:effectLst/>
      </c:spPr>
      <c:txPr>
        <a:bodyPr rot="0" spcFirstLastPara="1" vertOverflow="ellipsis" vert="horz" wrap="square" anchor="ctr" anchorCtr="1"/>
        <a:lstStyle/>
        <a:p>
          <a:pPr algn="ctr" rtl="0">
            <a:defRPr lang="en-AU"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28575" cap="rnd">
                <a:solidFill>
                  <a:schemeClr val="tx1"/>
                </a:solidFill>
                <a:prstDash val="solid"/>
              </a:ln>
              <a:effectLst/>
            </c:spPr>
            <c:trendlineType val="linear"/>
            <c:dispRSqr val="0"/>
            <c:dispEq val="0"/>
          </c:trendline>
          <c:yVal>
            <c:numRef>
              <c:f>'Sheet2 (2)'!$E$5:$E$104</c:f>
              <c:numCache>
                <c:formatCode>General</c:formatCode>
                <c:ptCount val="100"/>
                <c:pt idx="0">
                  <c:v>86.35697519477975</c:v>
                </c:pt>
                <c:pt idx="1">
                  <c:v>64.916335726460275</c:v>
                </c:pt>
                <c:pt idx="2">
                  <c:v>96.468507821419735</c:v>
                </c:pt>
                <c:pt idx="3">
                  <c:v>69.643698110521925</c:v>
                </c:pt>
                <c:pt idx="4">
                  <c:v>89.18510157665601</c:v>
                </c:pt>
                <c:pt idx="5">
                  <c:v>84.661757215254426</c:v>
                </c:pt>
                <c:pt idx="6">
                  <c:v>67.090054541817807</c:v>
                </c:pt>
                <c:pt idx="7">
                  <c:v>75.021615569220486</c:v>
                </c:pt>
                <c:pt idx="8">
                  <c:v>87.421194864554778</c:v>
                </c:pt>
                <c:pt idx="9">
                  <c:v>73.34692344102649</c:v>
                </c:pt>
                <c:pt idx="10">
                  <c:v>67.727730602918598</c:v>
                </c:pt>
                <c:pt idx="11">
                  <c:v>29.931008919783373</c:v>
                </c:pt>
                <c:pt idx="12">
                  <c:v>75.508000150267691</c:v>
                </c:pt>
                <c:pt idx="13">
                  <c:v>47.01748867535926</c:v>
                </c:pt>
                <c:pt idx="14">
                  <c:v>61.638145560069475</c:v>
                </c:pt>
                <c:pt idx="15">
                  <c:v>75.59704829539433</c:v>
                </c:pt>
                <c:pt idx="16">
                  <c:v>83.983866602113594</c:v>
                </c:pt>
                <c:pt idx="17">
                  <c:v>58.828839905584331</c:v>
                </c:pt>
                <c:pt idx="18">
                  <c:v>49.912159393685926</c:v>
                </c:pt>
                <c:pt idx="19">
                  <c:v>74.632495959906677</c:v>
                </c:pt>
                <c:pt idx="20">
                  <c:v>78.093441188849368</c:v>
                </c:pt>
                <c:pt idx="21">
                  <c:v>33.187908863430067</c:v>
                </c:pt>
                <c:pt idx="22">
                  <c:v>65.877202170087259</c:v>
                </c:pt>
                <c:pt idx="23">
                  <c:v>95.387257833095575</c:v>
                </c:pt>
                <c:pt idx="24">
                  <c:v>67.688786688668856</c:v>
                </c:pt>
                <c:pt idx="25">
                  <c:v>75.349207252517672</c:v>
                </c:pt>
                <c:pt idx="26">
                  <c:v>66.175566916345375</c:v>
                </c:pt>
                <c:pt idx="27">
                  <c:v>48.333308690423557</c:v>
                </c:pt>
                <c:pt idx="28">
                  <c:v>73.177618010394269</c:v>
                </c:pt>
                <c:pt idx="29">
                  <c:v>74.707362402233713</c:v>
                </c:pt>
                <c:pt idx="30">
                  <c:v>60.01168253153719</c:v>
                </c:pt>
                <c:pt idx="31">
                  <c:v>60.446180969510486</c:v>
                </c:pt>
                <c:pt idx="32">
                  <c:v>100</c:v>
                </c:pt>
                <c:pt idx="33">
                  <c:v>58.555073709083743</c:v>
                </c:pt>
                <c:pt idx="34">
                  <c:v>66.445835399944585</c:v>
                </c:pt>
                <c:pt idx="35">
                  <c:v>53.388770873626953</c:v>
                </c:pt>
                <c:pt idx="36">
                  <c:v>22.394132150475698</c:v>
                </c:pt>
                <c:pt idx="37">
                  <c:v>64.64651574590313</c:v>
                </c:pt>
                <c:pt idx="38">
                  <c:v>100</c:v>
                </c:pt>
                <c:pt idx="39">
                  <c:v>52.305875695675738</c:v>
                </c:pt>
                <c:pt idx="40">
                  <c:v>53.29352131391034</c:v>
                </c:pt>
                <c:pt idx="41">
                  <c:v>84.591157859672279</c:v>
                </c:pt>
                <c:pt idx="42">
                  <c:v>6.2069155417846034</c:v>
                </c:pt>
                <c:pt idx="43">
                  <c:v>51.365798343074808</c:v>
                </c:pt>
                <c:pt idx="44">
                  <c:v>54.467275894721439</c:v>
                </c:pt>
                <c:pt idx="45">
                  <c:v>35.475701537455031</c:v>
                </c:pt>
                <c:pt idx="46">
                  <c:v>64.367749810279776</c:v>
                </c:pt>
                <c:pt idx="47">
                  <c:v>36.211979605870383</c:v>
                </c:pt>
                <c:pt idx="48">
                  <c:v>66.507940101115111</c:v>
                </c:pt>
                <c:pt idx="49">
                  <c:v>69.784737880853385</c:v>
                </c:pt>
                <c:pt idx="50">
                  <c:v>40.285889907049146</c:v>
                </c:pt>
                <c:pt idx="51">
                  <c:v>48.071027989564804</c:v>
                </c:pt>
                <c:pt idx="52">
                  <c:v>66.245665386973855</c:v>
                </c:pt>
                <c:pt idx="53">
                  <c:v>36.259698192823343</c:v>
                </c:pt>
                <c:pt idx="54">
                  <c:v>47.125614282861299</c:v>
                </c:pt>
                <c:pt idx="55">
                  <c:v>51.120066898423197</c:v>
                </c:pt>
                <c:pt idx="56">
                  <c:v>47.680572763313648</c:v>
                </c:pt>
                <c:pt idx="57">
                  <c:v>64.048828760736185</c:v>
                </c:pt>
                <c:pt idx="58">
                  <c:v>23.825179595680577</c:v>
                </c:pt>
                <c:pt idx="59">
                  <c:v>46.112813444219213</c:v>
                </c:pt>
                <c:pt idx="60">
                  <c:v>51.447447671166863</c:v>
                </c:pt>
                <c:pt idx="61">
                  <c:v>46.72083387173064</c:v>
                </c:pt>
                <c:pt idx="62">
                  <c:v>54.567536816271193</c:v>
                </c:pt>
                <c:pt idx="63">
                  <c:v>47.612308403979313</c:v>
                </c:pt>
                <c:pt idx="64">
                  <c:v>27.458380629124697</c:v>
                </c:pt>
                <c:pt idx="65">
                  <c:v>37.431910142527869</c:v>
                </c:pt>
                <c:pt idx="66">
                  <c:v>56.264210429199451</c:v>
                </c:pt>
                <c:pt idx="67">
                  <c:v>18.606624678858918</c:v>
                </c:pt>
                <c:pt idx="68">
                  <c:v>37.597516102632639</c:v>
                </c:pt>
                <c:pt idx="69">
                  <c:v>0</c:v>
                </c:pt>
                <c:pt idx="70">
                  <c:v>27.645675212435748</c:v>
                </c:pt>
                <c:pt idx="71">
                  <c:v>50.725914556552247</c:v>
                </c:pt>
                <c:pt idx="72">
                  <c:v>34.127232479672742</c:v>
                </c:pt>
                <c:pt idx="73">
                  <c:v>6.0365256735294395</c:v>
                </c:pt>
                <c:pt idx="74">
                  <c:v>38.61082520497812</c:v>
                </c:pt>
                <c:pt idx="75">
                  <c:v>44.62566435990118</c:v>
                </c:pt>
                <c:pt idx="76">
                  <c:v>8.7853032466077821</c:v>
                </c:pt>
                <c:pt idx="77">
                  <c:v>25.640135111804259</c:v>
                </c:pt>
                <c:pt idx="78">
                  <c:v>47.012235217275588</c:v>
                </c:pt>
                <c:pt idx="79">
                  <c:v>22.779889482386306</c:v>
                </c:pt>
                <c:pt idx="80">
                  <c:v>35.052694946888984</c:v>
                </c:pt>
                <c:pt idx="81">
                  <c:v>41.85840065924689</c:v>
                </c:pt>
                <c:pt idx="82">
                  <c:v>22.456681831066206</c:v>
                </c:pt>
                <c:pt idx="83">
                  <c:v>52.953168427628725</c:v>
                </c:pt>
                <c:pt idx="84">
                  <c:v>31.131144793956842</c:v>
                </c:pt>
                <c:pt idx="85">
                  <c:v>16.247247591790526</c:v>
                </c:pt>
                <c:pt idx="86">
                  <c:v>36.818486160143948</c:v>
                </c:pt>
                <c:pt idx="87">
                  <c:v>20.789355096031677</c:v>
                </c:pt>
                <c:pt idx="88">
                  <c:v>24.949280320832816</c:v>
                </c:pt>
                <c:pt idx="89">
                  <c:v>61.263307385218106</c:v>
                </c:pt>
                <c:pt idx="90">
                  <c:v>24.407036958915523</c:v>
                </c:pt>
                <c:pt idx="91">
                  <c:v>11.84212741247234</c:v>
                </c:pt>
                <c:pt idx="92">
                  <c:v>19.519240349870355</c:v>
                </c:pt>
                <c:pt idx="93">
                  <c:v>26.771013288869934</c:v>
                </c:pt>
                <c:pt idx="94">
                  <c:v>28.636016273466343</c:v>
                </c:pt>
                <c:pt idx="95">
                  <c:v>29.157600274671356</c:v>
                </c:pt>
                <c:pt idx="96">
                  <c:v>47.149690777058453</c:v>
                </c:pt>
                <c:pt idx="97">
                  <c:v>29.963759151679398</c:v>
                </c:pt>
                <c:pt idx="98">
                  <c:v>0</c:v>
                </c:pt>
                <c:pt idx="99">
                  <c:v>0</c:v>
                </c:pt>
              </c:numCache>
            </c:numRef>
          </c:yVal>
          <c:smooth val="0"/>
          <c:extLst>
            <c:ext xmlns:c16="http://schemas.microsoft.com/office/drawing/2014/chart" uri="{C3380CC4-5D6E-409C-BE32-E72D297353CC}">
              <c16:uniqueId val="{00000001-EFE4-4AE3-9B49-1D84B10E1678}"/>
            </c:ext>
          </c:extLst>
        </c:ser>
        <c:dLbls>
          <c:showLegendKey val="0"/>
          <c:showVal val="0"/>
          <c:showCatName val="0"/>
          <c:showSerName val="0"/>
          <c:showPercent val="0"/>
          <c:showBubbleSize val="0"/>
        </c:dLbls>
        <c:axId val="372477344"/>
        <c:axId val="372481184"/>
      </c:scatterChart>
      <c:valAx>
        <c:axId val="372477344"/>
        <c:scaling>
          <c:orientation val="minMax"/>
          <c:max val="100"/>
          <c:min val="0"/>
        </c:scaling>
        <c:delete val="1"/>
        <c:axPos val="b"/>
        <c:majorTickMark val="none"/>
        <c:minorTickMark val="none"/>
        <c:tickLblPos val="nextTo"/>
        <c:crossAx val="372481184"/>
        <c:crosses val="autoZero"/>
        <c:crossBetween val="midCat"/>
      </c:valAx>
      <c:valAx>
        <c:axId val="372481184"/>
        <c:scaling>
          <c:orientation val="minMax"/>
          <c:max val="100"/>
          <c:min val="0"/>
        </c:scaling>
        <c:delete val="1"/>
        <c:axPos val="l"/>
        <c:numFmt formatCode="General" sourceLinked="1"/>
        <c:majorTickMark val="none"/>
        <c:minorTickMark val="none"/>
        <c:tickLblPos val="nextTo"/>
        <c:crossAx val="372477344"/>
        <c:crosses val="autoZero"/>
        <c:crossBetween val="midCat"/>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AU"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AU" sz="1600" b="1" i="0" u="none" strike="noStrike" kern="1200" spc="0" baseline="0">
                <a:solidFill>
                  <a:sysClr val="windowText" lastClr="000000"/>
                </a:solidFill>
                <a:latin typeface="Arial" panose="020B0604020202020204" pitchFamily="34" charset="0"/>
                <a:ea typeface="+mn-ea"/>
                <a:cs typeface="Arial" panose="020B0604020202020204" pitchFamily="34" charset="0"/>
              </a:rPr>
              <a:t>Graph 5</a:t>
            </a:r>
          </a:p>
        </c:rich>
      </c:tx>
      <c:overlay val="0"/>
      <c:spPr>
        <a:noFill/>
        <a:ln>
          <a:noFill/>
        </a:ln>
        <a:effectLst/>
      </c:spPr>
      <c:txPr>
        <a:bodyPr rot="0" spcFirstLastPara="1" vertOverflow="ellipsis" vert="horz" wrap="square" anchor="ctr" anchorCtr="1"/>
        <a:lstStyle/>
        <a:p>
          <a:pPr algn="ctr" rtl="0">
            <a:defRPr lang="en-AU"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28575" cap="rnd">
                <a:solidFill>
                  <a:schemeClr val="tx1"/>
                </a:solidFill>
                <a:prstDash val="solid"/>
              </a:ln>
              <a:effectLst/>
            </c:spPr>
            <c:trendlineType val="linear"/>
            <c:dispRSqr val="0"/>
            <c:dispEq val="0"/>
          </c:trendline>
          <c:yVal>
            <c:numRef>
              <c:f>'Sheet2 (2)'!$F$5:$F$104</c:f>
              <c:numCache>
                <c:formatCode>General</c:formatCode>
                <c:ptCount val="100"/>
                <c:pt idx="0">
                  <c:v>37.678116194857374</c:v>
                </c:pt>
                <c:pt idx="1">
                  <c:v>51.521150127092483</c:v>
                </c:pt>
                <c:pt idx="2">
                  <c:v>60.203562869352076</c:v>
                </c:pt>
                <c:pt idx="3">
                  <c:v>27.021139670726118</c:v>
                </c:pt>
                <c:pt idx="4">
                  <c:v>48.536905794904435</c:v>
                </c:pt>
                <c:pt idx="5">
                  <c:v>42.023600118459768</c:v>
                </c:pt>
                <c:pt idx="6">
                  <c:v>66.02368888005671</c:v>
                </c:pt>
                <c:pt idx="7">
                  <c:v>60.029067164215611</c:v>
                </c:pt>
                <c:pt idx="8">
                  <c:v>45.089694485608632</c:v>
                </c:pt>
                <c:pt idx="9">
                  <c:v>86.824514293104301</c:v>
                </c:pt>
                <c:pt idx="10">
                  <c:v>22.228306076665586</c:v>
                </c:pt>
                <c:pt idx="11">
                  <c:v>49.545311050320016</c:v>
                </c:pt>
                <c:pt idx="12">
                  <c:v>66.85882965455221</c:v>
                </c:pt>
                <c:pt idx="13">
                  <c:v>64.419339466800977</c:v>
                </c:pt>
                <c:pt idx="14">
                  <c:v>42.094086119184652</c:v>
                </c:pt>
                <c:pt idx="15">
                  <c:v>56.695879145075075</c:v>
                </c:pt>
                <c:pt idx="16">
                  <c:v>68.867910163403025</c:v>
                </c:pt>
                <c:pt idx="17">
                  <c:v>53.863421917061565</c:v>
                </c:pt>
                <c:pt idx="18">
                  <c:v>52.401480873577611</c:v>
                </c:pt>
                <c:pt idx="19">
                  <c:v>77.090106460262788</c:v>
                </c:pt>
                <c:pt idx="20">
                  <c:v>43.948087766673964</c:v>
                </c:pt>
                <c:pt idx="21">
                  <c:v>33.94080917081191</c:v>
                </c:pt>
                <c:pt idx="22">
                  <c:v>74.235911188695724</c:v>
                </c:pt>
                <c:pt idx="23">
                  <c:v>59.171912949755075</c:v>
                </c:pt>
                <c:pt idx="24">
                  <c:v>48.409112646027445</c:v>
                </c:pt>
                <c:pt idx="25">
                  <c:v>73.758253575009974</c:v>
                </c:pt>
                <c:pt idx="26">
                  <c:v>54.750994169814149</c:v>
                </c:pt>
                <c:pt idx="27">
                  <c:v>60.227083649962154</c:v>
                </c:pt>
                <c:pt idx="28">
                  <c:v>58.304732641594065</c:v>
                </c:pt>
                <c:pt idx="29">
                  <c:v>38.252641344138809</c:v>
                </c:pt>
                <c:pt idx="30">
                  <c:v>58.944973790582829</c:v>
                </c:pt>
                <c:pt idx="31">
                  <c:v>61.668635783600209</c:v>
                </c:pt>
                <c:pt idx="32">
                  <c:v>59.96841839562461</c:v>
                </c:pt>
                <c:pt idx="33">
                  <c:v>66.230326467007828</c:v>
                </c:pt>
                <c:pt idx="34">
                  <c:v>69.494447431771263</c:v>
                </c:pt>
                <c:pt idx="35">
                  <c:v>55.611416084805626</c:v>
                </c:pt>
                <c:pt idx="36">
                  <c:v>56.560955017876573</c:v>
                </c:pt>
                <c:pt idx="37">
                  <c:v>79.562481213233326</c:v>
                </c:pt>
                <c:pt idx="38">
                  <c:v>64.909874643075085</c:v>
                </c:pt>
                <c:pt idx="39">
                  <c:v>61.376548555631928</c:v>
                </c:pt>
                <c:pt idx="40">
                  <c:v>61.615135632782511</c:v>
                </c:pt>
                <c:pt idx="41">
                  <c:v>74.888795053661681</c:v>
                </c:pt>
                <c:pt idx="42">
                  <c:v>38.393542159442895</c:v>
                </c:pt>
                <c:pt idx="43">
                  <c:v>41.434570763823942</c:v>
                </c:pt>
                <c:pt idx="44">
                  <c:v>40.821908275042105</c:v>
                </c:pt>
                <c:pt idx="45">
                  <c:v>57.352245794153497</c:v>
                </c:pt>
                <c:pt idx="46">
                  <c:v>21.90374327220723</c:v>
                </c:pt>
                <c:pt idx="47">
                  <c:v>61.845493683628213</c:v>
                </c:pt>
                <c:pt idx="48">
                  <c:v>45.679376546130626</c:v>
                </c:pt>
                <c:pt idx="49">
                  <c:v>48.087216972685518</c:v>
                </c:pt>
                <c:pt idx="50">
                  <c:v>67.75562382483605</c:v>
                </c:pt>
                <c:pt idx="51">
                  <c:v>62.665117762578632</c:v>
                </c:pt>
                <c:pt idx="52">
                  <c:v>56.516659071704296</c:v>
                </c:pt>
                <c:pt idx="53">
                  <c:v>53.327828607426106</c:v>
                </c:pt>
                <c:pt idx="54">
                  <c:v>79.323114900895632</c:v>
                </c:pt>
                <c:pt idx="55">
                  <c:v>41.147294174431707</c:v>
                </c:pt>
                <c:pt idx="56">
                  <c:v>61.765808091170626</c:v>
                </c:pt>
                <c:pt idx="57">
                  <c:v>38.14359811222316</c:v>
                </c:pt>
                <c:pt idx="58">
                  <c:v>55.809118895073013</c:v>
                </c:pt>
                <c:pt idx="59">
                  <c:v>50.656340315391631</c:v>
                </c:pt>
                <c:pt idx="60">
                  <c:v>57.216354720969449</c:v>
                </c:pt>
                <c:pt idx="61">
                  <c:v>36.705948678509642</c:v>
                </c:pt>
                <c:pt idx="62">
                  <c:v>64.222263282509346</c:v>
                </c:pt>
                <c:pt idx="63">
                  <c:v>70.880638950193344</c:v>
                </c:pt>
                <c:pt idx="64">
                  <c:v>61.073769377693793</c:v>
                </c:pt>
                <c:pt idx="65">
                  <c:v>59.02054012054348</c:v>
                </c:pt>
                <c:pt idx="66">
                  <c:v>57.33429940884357</c:v>
                </c:pt>
                <c:pt idx="67">
                  <c:v>49.25698080298973</c:v>
                </c:pt>
                <c:pt idx="68">
                  <c:v>63.727374479797021</c:v>
                </c:pt>
                <c:pt idx="69">
                  <c:v>59.962475188021443</c:v>
                </c:pt>
                <c:pt idx="70">
                  <c:v>77.243671458008563</c:v>
                </c:pt>
                <c:pt idx="71">
                  <c:v>95.875950439971746</c:v>
                </c:pt>
                <c:pt idx="72">
                  <c:v>38.892063112515302</c:v>
                </c:pt>
                <c:pt idx="73">
                  <c:v>66.495321597854641</c:v>
                </c:pt>
                <c:pt idx="74">
                  <c:v>63.151095283007493</c:v>
                </c:pt>
                <c:pt idx="75">
                  <c:v>64.838048146705219</c:v>
                </c:pt>
                <c:pt idx="76">
                  <c:v>69.325398182851032</c:v>
                </c:pt>
                <c:pt idx="77">
                  <c:v>66.632997204640418</c:v>
                </c:pt>
                <c:pt idx="78">
                  <c:v>78.801063102194433</c:v>
                </c:pt>
                <c:pt idx="79">
                  <c:v>74.22046306345942</c:v>
                </c:pt>
                <c:pt idx="80">
                  <c:v>83.766347456477348</c:v>
                </c:pt>
                <c:pt idx="81">
                  <c:v>59.91877652388888</c:v>
                </c:pt>
                <c:pt idx="82">
                  <c:v>66.191732063573369</c:v>
                </c:pt>
                <c:pt idx="83">
                  <c:v>62.091794840908037</c:v>
                </c:pt>
                <c:pt idx="84">
                  <c:v>68.883101022099765</c:v>
                </c:pt>
                <c:pt idx="85">
                  <c:v>59.844928908343427</c:v>
                </c:pt>
                <c:pt idx="86">
                  <c:v>69.287503582332633</c:v>
                </c:pt>
                <c:pt idx="87">
                  <c:v>51.438012069751267</c:v>
                </c:pt>
                <c:pt idx="88">
                  <c:v>75.214496518117784</c:v>
                </c:pt>
                <c:pt idx="89">
                  <c:v>74.126971703367559</c:v>
                </c:pt>
                <c:pt idx="90">
                  <c:v>94.684075969938888</c:v>
                </c:pt>
                <c:pt idx="91">
                  <c:v>42.66025646976442</c:v>
                </c:pt>
                <c:pt idx="92">
                  <c:v>75.43024815453056</c:v>
                </c:pt>
                <c:pt idx="93">
                  <c:v>68.305174211924481</c:v>
                </c:pt>
                <c:pt idx="94">
                  <c:v>66.032161363309712</c:v>
                </c:pt>
                <c:pt idx="95">
                  <c:v>84.198353799584183</c:v>
                </c:pt>
                <c:pt idx="96">
                  <c:v>64.823820498721346</c:v>
                </c:pt>
                <c:pt idx="97">
                  <c:v>80.893997787396117</c:v>
                </c:pt>
                <c:pt idx="98">
                  <c:v>75.136068921039623</c:v>
                </c:pt>
                <c:pt idx="99">
                  <c:v>66.918883743426179</c:v>
                </c:pt>
              </c:numCache>
            </c:numRef>
          </c:yVal>
          <c:smooth val="0"/>
          <c:extLst>
            <c:ext xmlns:c16="http://schemas.microsoft.com/office/drawing/2014/chart" uri="{C3380CC4-5D6E-409C-BE32-E72D297353CC}">
              <c16:uniqueId val="{00000001-0AF4-439F-BABB-8473C959A334}"/>
            </c:ext>
          </c:extLst>
        </c:ser>
        <c:dLbls>
          <c:showLegendKey val="0"/>
          <c:showVal val="0"/>
          <c:showCatName val="0"/>
          <c:showSerName val="0"/>
          <c:showPercent val="0"/>
          <c:showBubbleSize val="0"/>
        </c:dLbls>
        <c:axId val="372477344"/>
        <c:axId val="372481184"/>
      </c:scatterChart>
      <c:valAx>
        <c:axId val="372477344"/>
        <c:scaling>
          <c:orientation val="minMax"/>
          <c:max val="100"/>
          <c:min val="0"/>
        </c:scaling>
        <c:delete val="1"/>
        <c:axPos val="b"/>
        <c:majorTickMark val="none"/>
        <c:minorTickMark val="none"/>
        <c:tickLblPos val="nextTo"/>
        <c:crossAx val="372481184"/>
        <c:crosses val="autoZero"/>
        <c:crossBetween val="midCat"/>
      </c:valAx>
      <c:valAx>
        <c:axId val="372481184"/>
        <c:scaling>
          <c:orientation val="minMax"/>
          <c:max val="100"/>
          <c:min val="0"/>
        </c:scaling>
        <c:delete val="1"/>
        <c:axPos val="l"/>
        <c:numFmt formatCode="General" sourceLinked="1"/>
        <c:majorTickMark val="none"/>
        <c:minorTickMark val="none"/>
        <c:tickLblPos val="nextTo"/>
        <c:crossAx val="372477344"/>
        <c:crosses val="autoZero"/>
        <c:crossBetween val="midCat"/>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AU"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AU" sz="1600" b="1" i="0" u="none" strike="noStrike" kern="1200" spc="0" baseline="0">
                <a:solidFill>
                  <a:sysClr val="windowText" lastClr="000000"/>
                </a:solidFill>
                <a:latin typeface="Arial" panose="020B0604020202020204" pitchFamily="34" charset="0"/>
                <a:ea typeface="+mn-ea"/>
                <a:cs typeface="Arial" panose="020B0604020202020204" pitchFamily="34" charset="0"/>
              </a:rPr>
              <a:t>Graph 6</a:t>
            </a:r>
          </a:p>
        </c:rich>
      </c:tx>
      <c:overlay val="0"/>
      <c:spPr>
        <a:noFill/>
        <a:ln>
          <a:noFill/>
        </a:ln>
        <a:effectLst/>
      </c:spPr>
      <c:txPr>
        <a:bodyPr rot="0" spcFirstLastPara="1" vertOverflow="ellipsis" vert="horz" wrap="square" anchor="ctr" anchorCtr="1"/>
        <a:lstStyle/>
        <a:p>
          <a:pPr algn="ctr" rtl="0">
            <a:defRPr lang="en-AU"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28575" cap="rnd">
                <a:solidFill>
                  <a:schemeClr val="tx1"/>
                </a:solidFill>
                <a:prstDash val="solid"/>
              </a:ln>
              <a:effectLst/>
            </c:spPr>
            <c:trendlineType val="linear"/>
            <c:dispRSqr val="0"/>
            <c:dispEq val="0"/>
          </c:trendline>
          <c:yVal>
            <c:numRef>
              <c:f>'Sheet2 (2)'!$G$5:$G$104</c:f>
              <c:numCache>
                <c:formatCode>General</c:formatCode>
                <c:ptCount val="100"/>
                <c:pt idx="0">
                  <c:v>100</c:v>
                </c:pt>
                <c:pt idx="1">
                  <c:v>100</c:v>
                </c:pt>
                <c:pt idx="2">
                  <c:v>90.630484989179337</c:v>
                </c:pt>
                <c:pt idx="3">
                  <c:v>82.456312871537108</c:v>
                </c:pt>
                <c:pt idx="4">
                  <c:v>90.699871884765756</c:v>
                </c:pt>
                <c:pt idx="5">
                  <c:v>90.035756741388639</c:v>
                </c:pt>
                <c:pt idx="6">
                  <c:v>97.410695585110247</c:v>
                </c:pt>
                <c:pt idx="7">
                  <c:v>91.48930268475749</c:v>
                </c:pt>
                <c:pt idx="8">
                  <c:v>91.889225550964781</c:v>
                </c:pt>
                <c:pt idx="9">
                  <c:v>100</c:v>
                </c:pt>
                <c:pt idx="10">
                  <c:v>94.945888219703022</c:v>
                </c:pt>
                <c:pt idx="11">
                  <c:v>91.699345984448485</c:v>
                </c:pt>
                <c:pt idx="12">
                  <c:v>82.39576736444954</c:v>
                </c:pt>
                <c:pt idx="13">
                  <c:v>86.269556710350585</c:v>
                </c:pt>
                <c:pt idx="14">
                  <c:v>92.980161907786311</c:v>
                </c:pt>
                <c:pt idx="15">
                  <c:v>94.217994469623392</c:v>
                </c:pt>
                <c:pt idx="16">
                  <c:v>87.786029968168279</c:v>
                </c:pt>
                <c:pt idx="17">
                  <c:v>100</c:v>
                </c:pt>
                <c:pt idx="18">
                  <c:v>73.700626916186579</c:v>
                </c:pt>
                <c:pt idx="19">
                  <c:v>100</c:v>
                </c:pt>
                <c:pt idx="20">
                  <c:v>91.761524226425806</c:v>
                </c:pt>
                <c:pt idx="21">
                  <c:v>82.052570538937275</c:v>
                </c:pt>
                <c:pt idx="22">
                  <c:v>54.976242513230829</c:v>
                </c:pt>
                <c:pt idx="23">
                  <c:v>100</c:v>
                </c:pt>
                <c:pt idx="24">
                  <c:v>67.485054774945311</c:v>
                </c:pt>
                <c:pt idx="25">
                  <c:v>60.9223124506414</c:v>
                </c:pt>
                <c:pt idx="26">
                  <c:v>86.638248020992293</c:v>
                </c:pt>
                <c:pt idx="27">
                  <c:v>87.466840279853727</c:v>
                </c:pt>
                <c:pt idx="28">
                  <c:v>74.436520010631469</c:v>
                </c:pt>
                <c:pt idx="29">
                  <c:v>77.779995705872111</c:v>
                </c:pt>
                <c:pt idx="30">
                  <c:v>81.516281771230979</c:v>
                </c:pt>
                <c:pt idx="31">
                  <c:v>79.164258574741851</c:v>
                </c:pt>
                <c:pt idx="32">
                  <c:v>67.157087209963308</c:v>
                </c:pt>
                <c:pt idx="33">
                  <c:v>70.079477098425542</c:v>
                </c:pt>
                <c:pt idx="34">
                  <c:v>71.386392782103385</c:v>
                </c:pt>
                <c:pt idx="35">
                  <c:v>72.903591336161526</c:v>
                </c:pt>
                <c:pt idx="36">
                  <c:v>68.494825475839761</c:v>
                </c:pt>
                <c:pt idx="37">
                  <c:v>92.368926334225534</c:v>
                </c:pt>
                <c:pt idx="38">
                  <c:v>65.25251247480918</c:v>
                </c:pt>
                <c:pt idx="39">
                  <c:v>68.242303012559034</c:v>
                </c:pt>
                <c:pt idx="40">
                  <c:v>63.05524956005398</c:v>
                </c:pt>
                <c:pt idx="41">
                  <c:v>55.906318598795664</c:v>
                </c:pt>
                <c:pt idx="42">
                  <c:v>90.361228516233751</c:v>
                </c:pt>
                <c:pt idx="43">
                  <c:v>56.010934588840897</c:v>
                </c:pt>
                <c:pt idx="44">
                  <c:v>88.434430590504249</c:v>
                </c:pt>
                <c:pt idx="45">
                  <c:v>59.705422054418392</c:v>
                </c:pt>
                <c:pt idx="46">
                  <c:v>30.902916812516555</c:v>
                </c:pt>
                <c:pt idx="47">
                  <c:v>23.863110707042431</c:v>
                </c:pt>
                <c:pt idx="48">
                  <c:v>68.39147652515959</c:v>
                </c:pt>
                <c:pt idx="49">
                  <c:v>79.673271657570638</c:v>
                </c:pt>
                <c:pt idx="50">
                  <c:v>65.996450298389632</c:v>
                </c:pt>
                <c:pt idx="51">
                  <c:v>62.263227602256002</c:v>
                </c:pt>
                <c:pt idx="52">
                  <c:v>63.444688372617492</c:v>
                </c:pt>
                <c:pt idx="53">
                  <c:v>67.882422083932568</c:v>
                </c:pt>
                <c:pt idx="54">
                  <c:v>56.987649097570838</c:v>
                </c:pt>
                <c:pt idx="55">
                  <c:v>39.323298451773724</c:v>
                </c:pt>
                <c:pt idx="56">
                  <c:v>54.106718122041478</c:v>
                </c:pt>
                <c:pt idx="57">
                  <c:v>54.089370374857978</c:v>
                </c:pt>
                <c:pt idx="58">
                  <c:v>53.212995393246651</c:v>
                </c:pt>
                <c:pt idx="59">
                  <c:v>55.783395934737619</c:v>
                </c:pt>
                <c:pt idx="60">
                  <c:v>83.538836542762297</c:v>
                </c:pt>
                <c:pt idx="61">
                  <c:v>20.683486839441496</c:v>
                </c:pt>
                <c:pt idx="62">
                  <c:v>78.152952877207639</c:v>
                </c:pt>
                <c:pt idx="63">
                  <c:v>53.026487614438082</c:v>
                </c:pt>
                <c:pt idx="64">
                  <c:v>39.635589648631772</c:v>
                </c:pt>
                <c:pt idx="65">
                  <c:v>35.192610303126145</c:v>
                </c:pt>
                <c:pt idx="66">
                  <c:v>44.313126922081516</c:v>
                </c:pt>
                <c:pt idx="67">
                  <c:v>43.172250622187427</c:v>
                </c:pt>
                <c:pt idx="68">
                  <c:v>35.39187030103642</c:v>
                </c:pt>
                <c:pt idx="69">
                  <c:v>46.306768032809103</c:v>
                </c:pt>
                <c:pt idx="70">
                  <c:v>2.1784117136830616</c:v>
                </c:pt>
                <c:pt idx="71">
                  <c:v>41.354449035657538</c:v>
                </c:pt>
                <c:pt idx="72">
                  <c:v>18.529729896726078</c:v>
                </c:pt>
                <c:pt idx="73">
                  <c:v>24.871551591259419</c:v>
                </c:pt>
                <c:pt idx="74">
                  <c:v>56.192729647773177</c:v>
                </c:pt>
                <c:pt idx="75">
                  <c:v>35.671980731886038</c:v>
                </c:pt>
                <c:pt idx="76">
                  <c:v>23.400630648887706</c:v>
                </c:pt>
                <c:pt idx="77">
                  <c:v>33.244581600492616</c:v>
                </c:pt>
                <c:pt idx="78">
                  <c:v>39.054135924550287</c:v>
                </c:pt>
                <c:pt idx="79">
                  <c:v>35.671388528388107</c:v>
                </c:pt>
                <c:pt idx="80">
                  <c:v>66.207589530368665</c:v>
                </c:pt>
                <c:pt idx="81">
                  <c:v>22.096097657700405</c:v>
                </c:pt>
                <c:pt idx="82">
                  <c:v>44.17530144372207</c:v>
                </c:pt>
                <c:pt idx="83">
                  <c:v>38.54101664829129</c:v>
                </c:pt>
                <c:pt idx="84">
                  <c:v>29.974416027985338</c:v>
                </c:pt>
                <c:pt idx="85">
                  <c:v>13.144721427716718</c:v>
                </c:pt>
                <c:pt idx="86">
                  <c:v>11.26694248224543</c:v>
                </c:pt>
                <c:pt idx="87">
                  <c:v>36.402895678181316</c:v>
                </c:pt>
                <c:pt idx="88">
                  <c:v>35.933586337528418</c:v>
                </c:pt>
                <c:pt idx="89">
                  <c:v>17.997994500620539</c:v>
                </c:pt>
                <c:pt idx="90">
                  <c:v>27.168383267408942</c:v>
                </c:pt>
                <c:pt idx="91">
                  <c:v>29.940882826548435</c:v>
                </c:pt>
                <c:pt idx="92">
                  <c:v>44.955296668069067</c:v>
                </c:pt>
                <c:pt idx="93">
                  <c:v>43.772013608546501</c:v>
                </c:pt>
                <c:pt idx="94">
                  <c:v>34.43102114999575</c:v>
                </c:pt>
                <c:pt idx="95">
                  <c:v>0</c:v>
                </c:pt>
                <c:pt idx="96">
                  <c:v>48.443164989905341</c:v>
                </c:pt>
                <c:pt idx="97">
                  <c:v>51.731608369233108</c:v>
                </c:pt>
                <c:pt idx="98">
                  <c:v>18.970148686526461</c:v>
                </c:pt>
                <c:pt idx="99">
                  <c:v>8.4588052086060657</c:v>
                </c:pt>
              </c:numCache>
            </c:numRef>
          </c:yVal>
          <c:smooth val="0"/>
          <c:extLst>
            <c:ext xmlns:c16="http://schemas.microsoft.com/office/drawing/2014/chart" uri="{C3380CC4-5D6E-409C-BE32-E72D297353CC}">
              <c16:uniqueId val="{00000001-EDE6-4DEA-8D78-C835A01F0708}"/>
            </c:ext>
          </c:extLst>
        </c:ser>
        <c:dLbls>
          <c:showLegendKey val="0"/>
          <c:showVal val="0"/>
          <c:showCatName val="0"/>
          <c:showSerName val="0"/>
          <c:showPercent val="0"/>
          <c:showBubbleSize val="0"/>
        </c:dLbls>
        <c:axId val="372477344"/>
        <c:axId val="372481184"/>
      </c:scatterChart>
      <c:valAx>
        <c:axId val="372477344"/>
        <c:scaling>
          <c:orientation val="minMax"/>
          <c:max val="100"/>
          <c:min val="0"/>
        </c:scaling>
        <c:delete val="1"/>
        <c:axPos val="b"/>
        <c:majorTickMark val="none"/>
        <c:minorTickMark val="none"/>
        <c:tickLblPos val="nextTo"/>
        <c:crossAx val="372481184"/>
        <c:crosses val="autoZero"/>
        <c:crossBetween val="midCat"/>
      </c:valAx>
      <c:valAx>
        <c:axId val="372481184"/>
        <c:scaling>
          <c:orientation val="minMax"/>
          <c:max val="100"/>
          <c:min val="0"/>
        </c:scaling>
        <c:delete val="1"/>
        <c:axPos val="l"/>
        <c:numFmt formatCode="General" sourceLinked="1"/>
        <c:majorTickMark val="none"/>
        <c:minorTickMark val="none"/>
        <c:tickLblPos val="nextTo"/>
        <c:crossAx val="372477344"/>
        <c:crosses val="autoZero"/>
        <c:crossBetween val="midCat"/>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72000" tIns="72000" rIns="72000" bIns="72000" rtlCol="0" anchor="t" anchorCtr="0"/>
          <a:lstStyle/>
          <a:p>
            <a:endParaRPr lang="en-AU" sz="1000">
              <a:cs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72000" tIns="72000" rIns="72000" bIns="72000" rtlCol="0"/>
          <a:lstStyle>
            <a:lvl1pPr algn="r">
              <a:defRPr sz="1200"/>
            </a:lvl1pPr>
          </a:lstStyle>
          <a:p>
            <a:fld id="{4E50C307-5AD1-4F8C-91A0-1FC7219EFB34}" type="datetimeFigureOut">
              <a:rPr lang="en-AU" sz="1000" smtClean="0">
                <a:cs typeface="Arial" pitchFamily="34" charset="0"/>
              </a:rPr>
              <a:t>15/02/2026</a:t>
            </a:fld>
            <a:endParaRPr lang="en-AU" sz="100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72000" tIns="72000" rIns="72000" bIns="72000" rtlCol="0" anchor="b"/>
          <a:lstStyle>
            <a:lvl1pPr algn="l">
              <a:defRPr sz="1200"/>
            </a:lvl1pPr>
          </a:lstStyle>
          <a:p>
            <a:endParaRPr lang="en-AU" sz="1000">
              <a:cs typeface="Arial" pitchFamily="34" charset="0"/>
            </a:endParaRPr>
          </a:p>
        </p:txBody>
      </p:sp>
      <p:sp>
        <p:nvSpPr>
          <p:cNvPr id="5" name="Slide Number Placeholder 4"/>
          <p:cNvSpPr>
            <a:spLocks noGrp="1"/>
          </p:cNvSpPr>
          <p:nvPr>
            <p:ph type="sldNum" sz="quarter" idx="3"/>
          </p:nvPr>
        </p:nvSpPr>
        <p:spPr>
          <a:xfrm>
            <a:off x="5769261" y="8685213"/>
            <a:ext cx="1087153" cy="457200"/>
          </a:xfrm>
          <a:prstGeom prst="rect">
            <a:avLst/>
          </a:prstGeom>
        </p:spPr>
        <p:txBody>
          <a:bodyPr vert="horz" lIns="0" tIns="36000" rIns="91440" bIns="36000" rtlCol="0" anchor="b"/>
          <a:lstStyle>
            <a:lvl1pPr algn="r">
              <a:defRPr sz="1200"/>
            </a:lvl1pPr>
          </a:lstStyle>
          <a:p>
            <a:fld id="{AF84CFB5-B6E9-4915-957C-05CFA717E28F}" type="slidenum">
              <a:rPr lang="en-AU" sz="1000" smtClean="0">
                <a:cs typeface="Arial" pitchFamily="34" charset="0"/>
              </a:rPr>
              <a:t>‹#›</a:t>
            </a:fld>
            <a:endParaRPr lang="en-AU" sz="1000">
              <a:cs typeface="Arial" pitchFamily="34" charset="0"/>
            </a:endParaRPr>
          </a:p>
        </p:txBody>
      </p:sp>
    </p:spTree>
    <p:extLst>
      <p:ext uri="{BB962C8B-B14F-4D97-AF65-F5344CB8AC3E}">
        <p14:creationId xmlns:p14="http://schemas.microsoft.com/office/powerpoint/2010/main" val="2668290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6200" y="76200"/>
            <a:ext cx="5017985" cy="381000"/>
          </a:xfrm>
          <a:prstGeom prst="rect">
            <a:avLst/>
          </a:prstGeom>
        </p:spPr>
        <p:txBody>
          <a:bodyPr vert="horz" lIns="0" tIns="0" rIns="0" bIns="0" rtlCol="0"/>
          <a:lstStyle>
            <a:lvl1pPr algn="l">
              <a:defRPr sz="1200">
                <a:latin typeface="+mn-lt"/>
              </a:defRPr>
            </a:lvl1pPr>
          </a:lstStyle>
          <a:p>
            <a:endParaRPr lang="en-AU"/>
          </a:p>
        </p:txBody>
      </p:sp>
      <p:sp>
        <p:nvSpPr>
          <p:cNvPr id="3" name="Date Placeholder 2"/>
          <p:cNvSpPr>
            <a:spLocks noGrp="1"/>
          </p:cNvSpPr>
          <p:nvPr>
            <p:ph type="dt" idx="1"/>
          </p:nvPr>
        </p:nvSpPr>
        <p:spPr>
          <a:xfrm>
            <a:off x="5398770" y="64770"/>
            <a:ext cx="1417320" cy="381000"/>
          </a:xfrm>
          <a:prstGeom prst="rect">
            <a:avLst/>
          </a:prstGeom>
        </p:spPr>
        <p:txBody>
          <a:bodyPr vert="horz" lIns="0" tIns="0" rIns="0" bIns="0" rtlCol="0"/>
          <a:lstStyle>
            <a:lvl1pPr algn="r">
              <a:defRPr sz="1200">
                <a:latin typeface="+mn-lt"/>
              </a:defRPr>
            </a:lvl1pPr>
          </a:lstStyle>
          <a:p>
            <a:fld id="{9BB1C32A-CF46-409D-8B8D-587A7E3A4DCC}" type="datetimeFigureOut">
              <a:rPr lang="en-AU" smtClean="0"/>
              <a:pPr/>
              <a:t>15/02/2026</a:t>
            </a:fld>
            <a:endParaRPr lang="en-AU"/>
          </a:p>
        </p:txBody>
      </p:sp>
      <p:sp>
        <p:nvSpPr>
          <p:cNvPr id="4" name="Slide Image Placeholder 3"/>
          <p:cNvSpPr>
            <a:spLocks noGrp="1" noRot="1" noChangeAspect="1"/>
          </p:cNvSpPr>
          <p:nvPr>
            <p:ph type="sldImg" idx="2"/>
          </p:nvPr>
        </p:nvSpPr>
        <p:spPr>
          <a:xfrm>
            <a:off x="-246063" y="542925"/>
            <a:ext cx="7342188" cy="4130675"/>
          </a:xfrm>
          <a:prstGeom prst="rect">
            <a:avLst/>
          </a:prstGeom>
          <a:noFill/>
          <a:ln w="3175">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2264" y="4977044"/>
            <a:ext cx="5505891" cy="3481155"/>
          </a:xfrm>
          <a:prstGeom prst="rect">
            <a:avLst/>
          </a:prstGeom>
        </p:spPr>
        <p:txBody>
          <a:bodyPr vert="horz" lIns="0" tIns="0" rIns="0" bIns="0" rtlCol="0">
            <a:normAutofit/>
          </a:bodyPr>
          <a:lstStyle/>
          <a:p>
            <a:pPr lvl="0"/>
            <a:r>
              <a:rPr lang="en-AU" noProof="0"/>
              <a:t>Click to edit Master text styles</a:t>
            </a:r>
          </a:p>
          <a:p>
            <a:pPr marL="0" lvl="1"/>
            <a:r>
              <a:rPr lang="en-AU" noProof="0"/>
              <a:t>Second level</a:t>
            </a:r>
          </a:p>
          <a:p>
            <a:pPr marL="144000" lvl="2" indent="-144000">
              <a:buFont typeface="Arial" pitchFamily="34" charset="0"/>
              <a:buChar char="•"/>
            </a:pPr>
            <a:r>
              <a:rPr lang="en-AU" noProof="0"/>
              <a:t>Third level</a:t>
            </a:r>
          </a:p>
          <a:p>
            <a:pPr marL="288000" lvl="3" indent="-144000">
              <a:buFont typeface="Arial" pitchFamily="34" charset="0"/>
              <a:buChar char="•"/>
            </a:pPr>
            <a:r>
              <a:rPr lang="en-AU" noProof="0"/>
              <a:t>Fourth level</a:t>
            </a:r>
          </a:p>
        </p:txBody>
      </p:sp>
      <p:sp>
        <p:nvSpPr>
          <p:cNvPr id="6" name="Footer Placeholder 5"/>
          <p:cNvSpPr>
            <a:spLocks noGrp="1"/>
          </p:cNvSpPr>
          <p:nvPr>
            <p:ph type="ftr" sz="quarter" idx="4"/>
          </p:nvPr>
        </p:nvSpPr>
        <p:spPr>
          <a:xfrm>
            <a:off x="76200" y="8685213"/>
            <a:ext cx="4800600" cy="360000"/>
          </a:xfrm>
          <a:prstGeom prst="rect">
            <a:avLst/>
          </a:prstGeom>
        </p:spPr>
        <p:txBody>
          <a:bodyPr vert="horz" lIns="91440" tIns="45720" rIns="91440" bIns="45720" rtlCol="0" anchor="b"/>
          <a:lstStyle>
            <a:lvl1pPr algn="l">
              <a:defRPr sz="1200">
                <a:latin typeface="+mn-lt"/>
                <a:cs typeface="Arial" pitchFamily="34" charset="0"/>
              </a:defRPr>
            </a:lvl1pPr>
          </a:lstStyle>
          <a:p>
            <a:endParaRPr lang="en-AU"/>
          </a:p>
        </p:txBody>
      </p:sp>
      <p:sp>
        <p:nvSpPr>
          <p:cNvPr id="7" name="Slide Number Placeholder 6"/>
          <p:cNvSpPr>
            <a:spLocks noGrp="1"/>
          </p:cNvSpPr>
          <p:nvPr>
            <p:ph type="sldNum" sz="quarter" idx="5"/>
          </p:nvPr>
        </p:nvSpPr>
        <p:spPr>
          <a:xfrm>
            <a:off x="5855969" y="8685213"/>
            <a:ext cx="989013" cy="360000"/>
          </a:xfrm>
          <a:prstGeom prst="rect">
            <a:avLst/>
          </a:prstGeom>
        </p:spPr>
        <p:txBody>
          <a:bodyPr vert="horz" lIns="91440" tIns="45720" rIns="91440" bIns="45720" rtlCol="0" anchor="b"/>
          <a:lstStyle>
            <a:lvl1pPr algn="r">
              <a:defRPr sz="1200">
                <a:latin typeface="+mn-lt"/>
              </a:defRPr>
            </a:lvl1pPr>
          </a:lstStyle>
          <a:p>
            <a:fld id="{D5A593CC-2149-4E6C-BC3C-0044C280ECB2}" type="slidenum">
              <a:rPr lang="en-AU" smtClean="0"/>
              <a:pPr/>
              <a:t>‹#›</a:t>
            </a:fld>
            <a:endParaRPr lang="en-AU"/>
          </a:p>
        </p:txBody>
      </p:sp>
    </p:spTree>
    <p:extLst>
      <p:ext uri="{BB962C8B-B14F-4D97-AF65-F5344CB8AC3E}">
        <p14:creationId xmlns:p14="http://schemas.microsoft.com/office/powerpoint/2010/main" val="3772576877"/>
      </p:ext>
    </p:extLst>
  </p:cSld>
  <p:clrMap bg1="lt1" tx1="dk1" bg2="lt2" tx2="dk2" accent1="accent1" accent2="accent2" accent3="accent3" accent4="accent4" accent5="accent5" accent6="accent6" hlink="hlink" folHlink="folHlink"/>
  <p:notesStyle>
    <a:lvl1pPr marL="0" algn="l" defTabSz="1218895" rtl="0" eaLnBrk="1" latinLnBrk="0" hangingPunct="1">
      <a:defRPr lang="en-US" sz="1600" b="1" kern="1200" dirty="0" smtClean="0">
        <a:solidFill>
          <a:schemeClr val="tx1"/>
        </a:solidFill>
        <a:latin typeface="+mn-lt"/>
        <a:ea typeface="+mn-ea"/>
        <a:cs typeface="Arial" pitchFamily="34" charset="0"/>
      </a:defRPr>
    </a:lvl1pPr>
    <a:lvl2pPr marL="609448" algn="l" defTabSz="1218895" rtl="0" eaLnBrk="1" latinLnBrk="0" hangingPunct="1">
      <a:defRPr lang="en-US" sz="1600" kern="1200" dirty="0" smtClean="0">
        <a:solidFill>
          <a:schemeClr val="tx1"/>
        </a:solidFill>
        <a:latin typeface="Arial" pitchFamily="34" charset="0"/>
        <a:ea typeface="+mn-ea"/>
        <a:cs typeface="Arial" pitchFamily="34" charset="0"/>
      </a:defRPr>
    </a:lvl2pPr>
    <a:lvl3pPr marL="1218895" algn="l" defTabSz="1218895" rtl="0" eaLnBrk="1" latinLnBrk="0" hangingPunct="1">
      <a:defRPr lang="en-US" sz="1600" kern="1200" dirty="0" smtClean="0">
        <a:solidFill>
          <a:schemeClr val="tx1"/>
        </a:solidFill>
        <a:latin typeface="Arial" pitchFamily="34" charset="0"/>
        <a:ea typeface="+mn-ea"/>
        <a:cs typeface="Arial" pitchFamily="34" charset="0"/>
      </a:defRPr>
    </a:lvl3pPr>
    <a:lvl4pPr marL="1828343" algn="l" defTabSz="1218895" rtl="0" eaLnBrk="1" latinLnBrk="0" hangingPunct="1">
      <a:defRPr lang="en-US" sz="1600" kern="1200" dirty="0" smtClean="0">
        <a:solidFill>
          <a:schemeClr val="tx1"/>
        </a:solidFill>
        <a:latin typeface="Arial" pitchFamily="34" charset="0"/>
        <a:ea typeface="+mn-ea"/>
        <a:cs typeface="Arial" pitchFamily="34" charset="0"/>
      </a:defRPr>
    </a:lvl4pPr>
    <a:lvl5pPr marL="2437790" algn="l" defTabSz="1218895" rtl="0" eaLnBrk="1" latinLnBrk="0" hangingPunct="1">
      <a:defRPr lang="en-AU" sz="1600" kern="1200" baseline="0" dirty="0">
        <a:solidFill>
          <a:schemeClr val="tx1"/>
        </a:solidFill>
        <a:latin typeface="Arial" pitchFamily="34" charset="0"/>
        <a:ea typeface="+mn-ea"/>
        <a:cs typeface="Arial" pitchFamily="34" charset="0"/>
      </a:defRPr>
    </a:lvl5pPr>
    <a:lvl6pPr marL="3047238" algn="l" defTabSz="1218895" rtl="0" eaLnBrk="1" latinLnBrk="0" hangingPunct="1">
      <a:defRPr sz="1600" kern="1200">
        <a:solidFill>
          <a:schemeClr val="tx1"/>
        </a:solidFill>
        <a:latin typeface="+mn-lt"/>
        <a:ea typeface="+mn-ea"/>
        <a:cs typeface="+mn-cs"/>
      </a:defRPr>
    </a:lvl6pPr>
    <a:lvl7pPr marL="3656686" algn="l" defTabSz="1218895" rtl="0" eaLnBrk="1" latinLnBrk="0" hangingPunct="1">
      <a:defRPr sz="1600" kern="1200">
        <a:solidFill>
          <a:schemeClr val="tx1"/>
        </a:solidFill>
        <a:latin typeface="+mn-lt"/>
        <a:ea typeface="+mn-ea"/>
        <a:cs typeface="+mn-cs"/>
      </a:defRPr>
    </a:lvl7pPr>
    <a:lvl8pPr marL="4266133" algn="l" defTabSz="1218895" rtl="0" eaLnBrk="1" latinLnBrk="0" hangingPunct="1">
      <a:defRPr sz="1600" kern="1200">
        <a:solidFill>
          <a:schemeClr val="tx1"/>
        </a:solidFill>
        <a:latin typeface="+mn-lt"/>
        <a:ea typeface="+mn-ea"/>
        <a:cs typeface="+mn-cs"/>
      </a:defRPr>
    </a:lvl8pPr>
    <a:lvl9pPr marL="4875581" algn="l" defTabSz="121889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6523E1F-2C07-9BFE-E12B-785BEA27CBA7}"/>
              </a:ext>
            </a:extLst>
          </p:cNvPr>
          <p:cNvSpPr/>
          <p:nvPr userDrawn="1"/>
        </p:nvSpPr>
        <p:spPr>
          <a:xfrm>
            <a:off x="1" y="5724255"/>
            <a:ext cx="12191999" cy="113374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4" name="Rectangle 3">
            <a:extLst>
              <a:ext uri="{FF2B5EF4-FFF2-40B4-BE49-F238E27FC236}">
                <a16:creationId xmlns:a16="http://schemas.microsoft.com/office/drawing/2014/main" id="{81F22226-8112-B345-8400-2663AF95AA30}"/>
              </a:ext>
            </a:extLst>
          </p:cNvPr>
          <p:cNvSpPr/>
          <p:nvPr userDrawn="1"/>
        </p:nvSpPr>
        <p:spPr>
          <a:xfrm>
            <a:off x="1" y="1628800"/>
            <a:ext cx="12191999" cy="4095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Title 1">
            <a:extLst>
              <a:ext uri="{FF2B5EF4-FFF2-40B4-BE49-F238E27FC236}">
                <a16:creationId xmlns:a16="http://schemas.microsoft.com/office/drawing/2014/main" id="{85428A07-C4C1-30A7-8E94-96BA6D0D0C72}"/>
              </a:ext>
            </a:extLst>
          </p:cNvPr>
          <p:cNvSpPr>
            <a:spLocks noGrp="1"/>
          </p:cNvSpPr>
          <p:nvPr>
            <p:ph type="title"/>
          </p:nvPr>
        </p:nvSpPr>
        <p:spPr>
          <a:xfrm>
            <a:off x="786020" y="2753925"/>
            <a:ext cx="8955384" cy="742940"/>
          </a:xfrm>
        </p:spPr>
        <p:txBody>
          <a:bodyPr/>
          <a:lstStyle>
            <a:lvl1pPr>
              <a:lnSpc>
                <a:spcPts val="5000"/>
              </a:lnSpc>
              <a:defRPr sz="5000">
                <a:solidFill>
                  <a:schemeClr val="bg1"/>
                </a:solidFill>
              </a:defRPr>
            </a:lvl1pPr>
          </a:lstStyle>
          <a:p>
            <a:r>
              <a:rPr lang="en-US"/>
              <a:t>Click to edit Master title style</a:t>
            </a:r>
            <a:endParaRPr lang="en-AU"/>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786021" y="3609020"/>
            <a:ext cx="8955384" cy="2115105"/>
          </a:xfrm>
        </p:spPr>
        <p:txBody>
          <a:bodyPr/>
          <a:lstStyle>
            <a:lvl1pPr>
              <a:lnSpc>
                <a:spcPts val="3600"/>
              </a:lnSpc>
              <a:spcAft>
                <a:spcPts val="0"/>
              </a:spcAft>
              <a:defRPr sz="3600" b="1">
                <a:solidFill>
                  <a:schemeClr val="bg1"/>
                </a:solidFill>
              </a:defRPr>
            </a:lvl1pPr>
            <a:lvl2pPr marL="0" indent="0">
              <a:lnSpc>
                <a:spcPts val="3600"/>
              </a:lnSpc>
              <a:spcAft>
                <a:spcPts val="0"/>
              </a:spcAft>
              <a:buNone/>
              <a:defRPr sz="3600" b="1">
                <a:solidFill>
                  <a:schemeClr val="bg1"/>
                </a:solidFill>
              </a:defRPr>
            </a:lvl2pPr>
            <a:lvl3pPr marL="0" indent="0">
              <a:lnSpc>
                <a:spcPts val="3600"/>
              </a:lnSpc>
              <a:spcAft>
                <a:spcPts val="0"/>
              </a:spcAft>
              <a:buNone/>
              <a:defRPr sz="3600" b="1">
                <a:solidFill>
                  <a:schemeClr val="bg1"/>
                </a:solidFill>
              </a:defRPr>
            </a:lvl3pPr>
            <a:lvl4pPr marL="0" indent="0">
              <a:lnSpc>
                <a:spcPts val="3600"/>
              </a:lnSpc>
              <a:spcAft>
                <a:spcPts val="0"/>
              </a:spcAft>
              <a:buNone/>
              <a:defRPr sz="3600" b="1">
                <a:solidFill>
                  <a:schemeClr val="bg1"/>
                </a:solidFill>
              </a:defRPr>
            </a:lvl4pPr>
            <a:lvl5pPr marL="0" indent="0">
              <a:lnSpc>
                <a:spcPts val="3600"/>
              </a:lnSpc>
              <a:spcAft>
                <a:spcPts val="0"/>
              </a:spcAft>
              <a:buNone/>
              <a:defRPr sz="3600" b="1">
                <a:solidFill>
                  <a:schemeClr val="bg1"/>
                </a:solidFill>
              </a:defRPr>
            </a:lvl5pPr>
            <a:lvl6pPr marL="0" indent="0">
              <a:lnSpc>
                <a:spcPts val="3600"/>
              </a:lnSpc>
              <a:spcAft>
                <a:spcPts val="0"/>
              </a:spcAft>
              <a:buNone/>
              <a:defRPr sz="3600" b="1">
                <a:solidFill>
                  <a:schemeClr val="bg1"/>
                </a:solidFill>
              </a:defRPr>
            </a:lvl6pPr>
            <a:lvl7pPr marL="0" indent="0">
              <a:lnSpc>
                <a:spcPts val="3600"/>
              </a:lnSpc>
              <a:spcAft>
                <a:spcPts val="0"/>
              </a:spcAft>
              <a:buNone/>
              <a:defRPr sz="3600" b="1">
                <a:solidFill>
                  <a:schemeClr val="bg1"/>
                </a:solidFill>
              </a:defRPr>
            </a:lvl7pPr>
            <a:lvl8pPr marL="0" indent="0">
              <a:lnSpc>
                <a:spcPts val="3600"/>
              </a:lnSpc>
              <a:spcAft>
                <a:spcPts val="0"/>
              </a:spcAft>
              <a:buNone/>
              <a:defRPr sz="3600" b="1">
                <a:solidFill>
                  <a:schemeClr val="bg1"/>
                </a:solidFill>
              </a:defRPr>
            </a:lvl8pPr>
            <a:lvl9pPr marL="0" indent="0">
              <a:lnSpc>
                <a:spcPts val="3600"/>
              </a:lnSpc>
              <a:spcAft>
                <a:spcPts val="0"/>
              </a:spcAft>
              <a:buNone/>
              <a:defRPr sz="3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3" name="Picture 2">
            <a:extLst>
              <a:ext uri="{FF2B5EF4-FFF2-40B4-BE49-F238E27FC236}">
                <a16:creationId xmlns:a16="http://schemas.microsoft.com/office/drawing/2014/main" id="{1F43CD64-1628-65FA-D967-4DFA9EF6937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786024" y="449156"/>
            <a:ext cx="3027215" cy="658624"/>
          </a:xfrm>
          <a:prstGeom prst="rect">
            <a:avLst/>
          </a:prstGeom>
          <a:ln>
            <a:noFill/>
          </a:ln>
          <a:extLst>
            <a:ext uri="{53640926-AAD7-44D8-BBD7-CCE9431645EC}">
              <a14:shadowObscured xmlns:a14="http://schemas.microsoft.com/office/drawing/2010/main"/>
            </a:ext>
          </a:extLst>
        </p:spPr>
      </p:pic>
      <p:sp>
        <p:nvSpPr>
          <p:cNvPr id="5" name="Slide Number Placeholder 5">
            <a:extLst>
              <a:ext uri="{FF2B5EF4-FFF2-40B4-BE49-F238E27FC236}">
                <a16:creationId xmlns:a16="http://schemas.microsoft.com/office/drawing/2014/main" id="{04A99148-3C20-3C25-7758-74B9D7C0261C}"/>
              </a:ext>
            </a:extLst>
          </p:cNvPr>
          <p:cNvSpPr>
            <a:spLocks noGrp="1"/>
          </p:cNvSpPr>
          <p:nvPr>
            <p:ph type="sldNum" sz="quarter" idx="4"/>
          </p:nvPr>
        </p:nvSpPr>
        <p:spPr>
          <a:xfrm>
            <a:off x="10686511" y="6259585"/>
            <a:ext cx="719824" cy="310740"/>
          </a:xfrm>
          <a:prstGeom prst="rect">
            <a:avLst/>
          </a:prstGeom>
        </p:spPr>
        <p:txBody>
          <a:bodyPr vert="horz" lIns="0" tIns="0" rIns="0" bIns="0" rtlCol="0" anchor="ctr"/>
          <a:lstStyle>
            <a:lvl1pPr algn="r">
              <a:defRPr lang="en-AU" sz="1000" b="1" smtClean="0">
                <a:solidFill>
                  <a:schemeClr val="tx1"/>
                </a:solidFill>
                <a:latin typeface="+mn-lt"/>
                <a:cs typeface="Arial" pitchFamily="34" charset="0"/>
              </a:defRPr>
            </a:lvl1pPr>
          </a:lstStyle>
          <a:p>
            <a:r>
              <a:rPr lang="en-AU" sz="1200">
                <a:solidFill>
                  <a:schemeClr val="bg2"/>
                </a:solidFill>
              </a:rPr>
              <a:t>(</a:t>
            </a:r>
            <a:fld id="{29D5CE74-914C-4689-99FC-1AEF49CE2B47}" type="slidenum">
              <a:rPr smtClean="0"/>
              <a:pPr/>
              <a:t>‹#›</a:t>
            </a:fld>
            <a:r>
              <a:rPr sz="1200">
                <a:solidFill>
                  <a:schemeClr val="bg2"/>
                </a:solidFill>
              </a:rPr>
              <a:t>)</a:t>
            </a:r>
          </a:p>
        </p:txBody>
      </p:sp>
      <p:sp>
        <p:nvSpPr>
          <p:cNvPr id="8" name="Footer Placeholder 3">
            <a:extLst>
              <a:ext uri="{FF2B5EF4-FFF2-40B4-BE49-F238E27FC236}">
                <a16:creationId xmlns:a16="http://schemas.microsoft.com/office/drawing/2014/main" id="{F3D0BC25-56EB-DAB4-0EC0-05078E3D2C18}"/>
              </a:ext>
            </a:extLst>
          </p:cNvPr>
          <p:cNvSpPr>
            <a:spLocks noGrp="1"/>
          </p:cNvSpPr>
          <p:nvPr>
            <p:ph type="ftr" sz="quarter" idx="3"/>
          </p:nvPr>
        </p:nvSpPr>
        <p:spPr>
          <a:xfrm>
            <a:off x="3985527" y="6264315"/>
            <a:ext cx="4220946" cy="310740"/>
          </a:xfrm>
          <a:prstGeom prst="rect">
            <a:avLst/>
          </a:prstGeom>
        </p:spPr>
        <p:txBody>
          <a:bodyPr vert="horz" lIns="0" tIns="0" rIns="0" bIns="0" rtlCol="0" anchor="ctr"/>
          <a:lstStyle>
            <a:lvl1pPr algn="ctr">
              <a:defRPr sz="1000" b="1">
                <a:solidFill>
                  <a:schemeClr val="bg2"/>
                </a:solidFill>
              </a:defRPr>
            </a:lvl1pPr>
          </a:lstStyle>
          <a:p>
            <a:r>
              <a:rPr lang="en-AU"/>
              <a:t>resolve.edu.au</a:t>
            </a:r>
          </a:p>
        </p:txBody>
      </p:sp>
      <p:pic>
        <p:nvPicPr>
          <p:cNvPr id="7" name="Graphic 3">
            <a:extLst>
              <a:ext uri="{FF2B5EF4-FFF2-40B4-BE49-F238E27FC236}">
                <a16:creationId xmlns:a16="http://schemas.microsoft.com/office/drawing/2014/main" id="{EEDEFEFB-2C29-0CD5-CC75-45028BC8F815}"/>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666" y="6264315"/>
            <a:ext cx="886643" cy="310740"/>
          </a:xfrm>
          <a:prstGeom prst="rect">
            <a:avLst/>
          </a:prstGeom>
        </p:spPr>
      </p:pic>
    </p:spTree>
    <p:extLst>
      <p:ext uri="{BB962C8B-B14F-4D97-AF65-F5344CB8AC3E}">
        <p14:creationId xmlns:p14="http://schemas.microsoft.com/office/powerpoint/2010/main" val="21719361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lumn Content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4AC8-12B8-0E66-F8D6-2EA109245CF6}"/>
              </a:ext>
            </a:extLst>
          </p:cNvPr>
          <p:cNvSpPr>
            <a:spLocks noGrp="1"/>
          </p:cNvSpPr>
          <p:nvPr>
            <p:ph type="title"/>
          </p:nvPr>
        </p:nvSpPr>
        <p:spPr/>
        <p:txBody>
          <a:bodyPr/>
          <a:lstStyle/>
          <a:p>
            <a:r>
              <a:rPr lang="en-US" noProof="0"/>
              <a:t>Click to edit Master title style</a:t>
            </a:r>
            <a:endParaRPr lang="en-AU" noProof="0"/>
          </a:p>
        </p:txBody>
      </p:sp>
      <p:sp>
        <p:nvSpPr>
          <p:cNvPr id="8" name="Content Placeholder 7">
            <a:extLst>
              <a:ext uri="{FF2B5EF4-FFF2-40B4-BE49-F238E27FC236}">
                <a16:creationId xmlns:a16="http://schemas.microsoft.com/office/drawing/2014/main" id="{A2A1B74A-3EE4-0F1C-F078-00122E08DCE5}"/>
              </a:ext>
            </a:extLst>
          </p:cNvPr>
          <p:cNvSpPr>
            <a:spLocks noGrp="1"/>
          </p:cNvSpPr>
          <p:nvPr>
            <p:ph sz="quarter" idx="13" hasCustomPrompt="1"/>
          </p:nvPr>
        </p:nvSpPr>
        <p:spPr>
          <a:xfrm>
            <a:off x="789936" y="1692000"/>
            <a:ext cx="6971249" cy="3852000"/>
          </a:xfrm>
        </p:spPr>
        <p:txBody>
          <a:bodyPr numCol="2" spcCol="468000"/>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5" name="Picture Placeholder 6">
            <a:extLst>
              <a:ext uri="{FF2B5EF4-FFF2-40B4-BE49-F238E27FC236}">
                <a16:creationId xmlns:a16="http://schemas.microsoft.com/office/drawing/2014/main" id="{E8D9A4BC-2BB1-B4C9-433F-54495B68C2E0}"/>
              </a:ext>
            </a:extLst>
          </p:cNvPr>
          <p:cNvSpPr>
            <a:spLocks noGrp="1"/>
          </p:cNvSpPr>
          <p:nvPr>
            <p:ph type="pic" sz="quarter" idx="15" hasCustomPrompt="1"/>
          </p:nvPr>
        </p:nvSpPr>
        <p:spPr>
          <a:xfrm>
            <a:off x="8164945" y="1692000"/>
            <a:ext cx="3241390" cy="3852000"/>
          </a:xfrm>
        </p:spPr>
        <p:txBody>
          <a:bodyPr anchor="ctr" anchorCtr="0"/>
          <a:lstStyle>
            <a:lvl1pPr algn="ctr">
              <a:defRPr/>
            </a:lvl1pPr>
          </a:lstStyle>
          <a:p>
            <a:r>
              <a:rPr lang="en-AU"/>
              <a:t>Click icon to insert Picture</a:t>
            </a:r>
          </a:p>
        </p:txBody>
      </p:sp>
      <p:cxnSp>
        <p:nvCxnSpPr>
          <p:cNvPr id="3" name="Straight Connector 2">
            <a:extLst>
              <a:ext uri="{FF2B5EF4-FFF2-40B4-BE49-F238E27FC236}">
                <a16:creationId xmlns:a16="http://schemas.microsoft.com/office/drawing/2014/main" id="{1B2EC4D4-6736-94F1-CB7B-EF955DEDD44E}"/>
              </a:ext>
            </a:extLst>
          </p:cNvPr>
          <p:cNvCxnSpPr>
            <a:cxnSpLocks/>
          </p:cNvCxnSpPr>
          <p:nvPr userDrawn="1"/>
        </p:nvCxnSpPr>
        <p:spPr>
          <a:xfrm>
            <a:off x="789935" y="1283948"/>
            <a:ext cx="1061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7B04BE50-7303-0570-F651-0B594EE61D12}"/>
              </a:ext>
            </a:extLst>
          </p:cNvPr>
          <p:cNvSpPr>
            <a:spLocks noGrp="1"/>
          </p:cNvSpPr>
          <p:nvPr>
            <p:ph type="ftr" sz="quarter" idx="16"/>
          </p:nvPr>
        </p:nvSpPr>
        <p:spPr>
          <a:xfrm>
            <a:off x="3985527" y="6264315"/>
            <a:ext cx="4220946" cy="310740"/>
          </a:xfrm>
        </p:spPr>
        <p:txBody>
          <a:bodyPr/>
          <a:lstStyle/>
          <a:p>
            <a:r>
              <a:rPr lang="en-AU"/>
              <a:t>resolve.edu.au</a:t>
            </a:r>
          </a:p>
        </p:txBody>
      </p:sp>
      <p:sp>
        <p:nvSpPr>
          <p:cNvPr id="6" name="Slide Number Placeholder 4">
            <a:extLst>
              <a:ext uri="{FF2B5EF4-FFF2-40B4-BE49-F238E27FC236}">
                <a16:creationId xmlns:a16="http://schemas.microsoft.com/office/drawing/2014/main" id="{D4736CE7-A4CA-F851-9E4B-0268F6BE7851}"/>
              </a:ext>
            </a:extLst>
          </p:cNvPr>
          <p:cNvSpPr>
            <a:spLocks noGrp="1"/>
          </p:cNvSpPr>
          <p:nvPr>
            <p:ph type="sldNum" sz="quarter" idx="17"/>
          </p:nvPr>
        </p:nvSpPr>
        <p:spPr>
          <a:xfrm>
            <a:off x="10686511" y="6259585"/>
            <a:ext cx="719824" cy="310740"/>
          </a:xfrm>
        </p:spPr>
        <p:txBody>
          <a:bodyPr/>
          <a:lstStyle/>
          <a:p>
            <a:r>
              <a:rPr lang="en-AU" sz="1200">
                <a:solidFill>
                  <a:schemeClr val="bg2"/>
                </a:solidFill>
              </a:rPr>
              <a:t>(</a:t>
            </a:r>
            <a:fld id="{29D5CE74-914C-4689-99FC-1AEF49CE2B47}" type="slidenum">
              <a:rPr smtClean="0"/>
              <a:pPr/>
              <a:t>‹#›</a:t>
            </a:fld>
            <a:r>
              <a:rPr sz="1200">
                <a:solidFill>
                  <a:schemeClr val="bg2"/>
                </a:solidFill>
              </a:rPr>
              <a:t>)</a:t>
            </a:r>
          </a:p>
        </p:txBody>
      </p:sp>
    </p:spTree>
    <p:extLst>
      <p:ext uri="{BB962C8B-B14F-4D97-AF65-F5344CB8AC3E}">
        <p14:creationId xmlns:p14="http://schemas.microsoft.com/office/powerpoint/2010/main" val="2360902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4AC8-12B8-0E66-F8D6-2EA109245CF6}"/>
              </a:ext>
            </a:extLst>
          </p:cNvPr>
          <p:cNvSpPr>
            <a:spLocks noGrp="1"/>
          </p:cNvSpPr>
          <p:nvPr>
            <p:ph type="title"/>
          </p:nvPr>
        </p:nvSpPr>
        <p:spPr/>
        <p:txBody>
          <a:bodyPr/>
          <a:lstStyle/>
          <a:p>
            <a:r>
              <a:rPr lang="en-US" noProof="0"/>
              <a:t>Click to edit Master title style</a:t>
            </a:r>
            <a:endParaRPr lang="en-AU" noProof="0"/>
          </a:p>
        </p:txBody>
      </p:sp>
      <p:sp>
        <p:nvSpPr>
          <p:cNvPr id="7" name="Picture Placeholder 6">
            <a:extLst>
              <a:ext uri="{FF2B5EF4-FFF2-40B4-BE49-F238E27FC236}">
                <a16:creationId xmlns:a16="http://schemas.microsoft.com/office/drawing/2014/main" id="{BEC2DFFF-BC30-7588-CBE4-CEA369C56BF5}"/>
              </a:ext>
            </a:extLst>
          </p:cNvPr>
          <p:cNvSpPr>
            <a:spLocks noGrp="1"/>
          </p:cNvSpPr>
          <p:nvPr>
            <p:ph type="pic" sz="quarter" idx="15" hasCustomPrompt="1"/>
          </p:nvPr>
        </p:nvSpPr>
        <p:spPr>
          <a:xfrm>
            <a:off x="789935" y="1692000"/>
            <a:ext cx="10616400" cy="3852000"/>
          </a:xfrm>
        </p:spPr>
        <p:txBody>
          <a:bodyPr anchor="ctr" anchorCtr="0"/>
          <a:lstStyle>
            <a:lvl1pPr algn="ctr">
              <a:defRPr/>
            </a:lvl1pPr>
          </a:lstStyle>
          <a:p>
            <a:r>
              <a:rPr lang="en-AU"/>
              <a:t>Click icon to insert Picture</a:t>
            </a:r>
          </a:p>
        </p:txBody>
      </p:sp>
      <p:sp>
        <p:nvSpPr>
          <p:cNvPr id="4" name="Footer Placeholder 3">
            <a:extLst>
              <a:ext uri="{FF2B5EF4-FFF2-40B4-BE49-F238E27FC236}">
                <a16:creationId xmlns:a16="http://schemas.microsoft.com/office/drawing/2014/main" id="{B081D7A9-DFD9-E529-87FA-1C22B34E4663}"/>
              </a:ext>
            </a:extLst>
          </p:cNvPr>
          <p:cNvSpPr>
            <a:spLocks noGrp="1"/>
          </p:cNvSpPr>
          <p:nvPr>
            <p:ph type="ftr" sz="quarter" idx="16"/>
          </p:nvPr>
        </p:nvSpPr>
        <p:spPr/>
        <p:txBody>
          <a:bodyPr/>
          <a:lstStyle/>
          <a:p>
            <a:r>
              <a:rPr lang="en-AU"/>
              <a:t>resolve.edu.au</a:t>
            </a:r>
          </a:p>
        </p:txBody>
      </p:sp>
      <p:sp>
        <p:nvSpPr>
          <p:cNvPr id="5" name="Slide Number Placeholder 4">
            <a:extLst>
              <a:ext uri="{FF2B5EF4-FFF2-40B4-BE49-F238E27FC236}">
                <a16:creationId xmlns:a16="http://schemas.microsoft.com/office/drawing/2014/main" id="{8435C08D-0CE6-7222-C6B8-13D7E56C5A3A}"/>
              </a:ext>
            </a:extLst>
          </p:cNvPr>
          <p:cNvSpPr>
            <a:spLocks noGrp="1"/>
          </p:cNvSpPr>
          <p:nvPr>
            <p:ph type="sldNum" sz="quarter" idx="17"/>
          </p:nvPr>
        </p:nvSpPr>
        <p:spPr/>
        <p:txBody>
          <a:bodyPr/>
          <a:lstStyle/>
          <a:p>
            <a:r>
              <a:rPr lang="en-AU" sz="1200">
                <a:solidFill>
                  <a:schemeClr val="bg2"/>
                </a:solidFill>
              </a:rPr>
              <a:t>(</a:t>
            </a:r>
            <a:fld id="{29D5CE74-914C-4689-99FC-1AEF49CE2B47}" type="slidenum">
              <a:rPr smtClean="0"/>
              <a:pPr/>
              <a:t>‹#›</a:t>
            </a:fld>
            <a:r>
              <a:rPr sz="1200">
                <a:solidFill>
                  <a:schemeClr val="bg2"/>
                </a:solidFill>
              </a:rPr>
              <a:t>)</a:t>
            </a:r>
          </a:p>
        </p:txBody>
      </p:sp>
      <p:cxnSp>
        <p:nvCxnSpPr>
          <p:cNvPr id="6" name="Straight Connector 5">
            <a:extLst>
              <a:ext uri="{FF2B5EF4-FFF2-40B4-BE49-F238E27FC236}">
                <a16:creationId xmlns:a16="http://schemas.microsoft.com/office/drawing/2014/main" id="{8FAE1D76-1E3E-5A7E-9259-734BFE6090F4}"/>
              </a:ext>
            </a:extLst>
          </p:cNvPr>
          <p:cNvCxnSpPr>
            <a:cxnSpLocks/>
          </p:cNvCxnSpPr>
          <p:nvPr userDrawn="1"/>
        </p:nvCxnSpPr>
        <p:spPr>
          <a:xfrm>
            <a:off x="789935" y="1283948"/>
            <a:ext cx="1061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623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4AC8-12B8-0E66-F8D6-2EA109245CF6}"/>
              </a:ext>
            </a:extLst>
          </p:cNvPr>
          <p:cNvSpPr>
            <a:spLocks noGrp="1"/>
          </p:cNvSpPr>
          <p:nvPr>
            <p:ph type="title"/>
          </p:nvPr>
        </p:nvSpPr>
        <p:spPr/>
        <p:txBody>
          <a:bodyPr/>
          <a:lstStyle/>
          <a:p>
            <a:r>
              <a:rPr lang="en-US" noProof="0"/>
              <a:t>Click to edit Master title style</a:t>
            </a:r>
            <a:endParaRPr lang="en-AU" noProof="0"/>
          </a:p>
        </p:txBody>
      </p:sp>
      <p:sp>
        <p:nvSpPr>
          <p:cNvPr id="8" name="Content Placeholder 7">
            <a:extLst>
              <a:ext uri="{FF2B5EF4-FFF2-40B4-BE49-F238E27FC236}">
                <a16:creationId xmlns:a16="http://schemas.microsoft.com/office/drawing/2014/main" id="{A2A1B74A-3EE4-0F1C-F078-00122E08DCE5}"/>
              </a:ext>
            </a:extLst>
          </p:cNvPr>
          <p:cNvSpPr>
            <a:spLocks noGrp="1"/>
          </p:cNvSpPr>
          <p:nvPr>
            <p:ph sz="quarter" idx="13" hasCustomPrompt="1"/>
          </p:nvPr>
        </p:nvSpPr>
        <p:spPr>
          <a:xfrm>
            <a:off x="789936" y="1692000"/>
            <a:ext cx="5047200" cy="3852000"/>
          </a:xfrm>
        </p:spPr>
        <p:txBody>
          <a:body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a:p>
            <a:pPr lvl="0"/>
            <a:endParaRPr lang="en-AU" noProof="0"/>
          </a:p>
        </p:txBody>
      </p:sp>
      <p:sp>
        <p:nvSpPr>
          <p:cNvPr id="4" name="Footer Placeholder 3">
            <a:extLst>
              <a:ext uri="{FF2B5EF4-FFF2-40B4-BE49-F238E27FC236}">
                <a16:creationId xmlns:a16="http://schemas.microsoft.com/office/drawing/2014/main" id="{B081D7A9-DFD9-E529-87FA-1C22B34E4663}"/>
              </a:ext>
            </a:extLst>
          </p:cNvPr>
          <p:cNvSpPr>
            <a:spLocks noGrp="1"/>
          </p:cNvSpPr>
          <p:nvPr>
            <p:ph type="ftr" sz="quarter" idx="16"/>
          </p:nvPr>
        </p:nvSpPr>
        <p:spPr/>
        <p:txBody>
          <a:bodyPr/>
          <a:lstStyle/>
          <a:p>
            <a:r>
              <a:rPr lang="en-AU"/>
              <a:t>resolve.edu.au</a:t>
            </a:r>
          </a:p>
        </p:txBody>
      </p:sp>
      <p:sp>
        <p:nvSpPr>
          <p:cNvPr id="5" name="Slide Number Placeholder 4">
            <a:extLst>
              <a:ext uri="{FF2B5EF4-FFF2-40B4-BE49-F238E27FC236}">
                <a16:creationId xmlns:a16="http://schemas.microsoft.com/office/drawing/2014/main" id="{8435C08D-0CE6-7222-C6B8-13D7E56C5A3A}"/>
              </a:ext>
            </a:extLst>
          </p:cNvPr>
          <p:cNvSpPr>
            <a:spLocks noGrp="1"/>
          </p:cNvSpPr>
          <p:nvPr>
            <p:ph type="sldNum" sz="quarter" idx="17"/>
          </p:nvPr>
        </p:nvSpPr>
        <p:spPr/>
        <p:txBody>
          <a:bodyPr/>
          <a:lstStyle/>
          <a:p>
            <a:r>
              <a:rPr lang="en-AU" sz="1200">
                <a:solidFill>
                  <a:schemeClr val="bg2"/>
                </a:solidFill>
              </a:rPr>
              <a:t>(</a:t>
            </a:r>
            <a:fld id="{29D5CE74-914C-4689-99FC-1AEF49CE2B47}" type="slidenum">
              <a:rPr smtClean="0"/>
              <a:pPr/>
              <a:t>‹#›</a:t>
            </a:fld>
            <a:r>
              <a:rPr sz="1200">
                <a:solidFill>
                  <a:schemeClr val="bg2"/>
                </a:solidFill>
              </a:rPr>
              <a:t>)</a:t>
            </a:r>
          </a:p>
        </p:txBody>
      </p:sp>
      <p:cxnSp>
        <p:nvCxnSpPr>
          <p:cNvPr id="6" name="Straight Connector 5">
            <a:extLst>
              <a:ext uri="{FF2B5EF4-FFF2-40B4-BE49-F238E27FC236}">
                <a16:creationId xmlns:a16="http://schemas.microsoft.com/office/drawing/2014/main" id="{8FAE1D76-1E3E-5A7E-9259-734BFE6090F4}"/>
              </a:ext>
            </a:extLst>
          </p:cNvPr>
          <p:cNvCxnSpPr>
            <a:cxnSpLocks/>
          </p:cNvCxnSpPr>
          <p:nvPr userDrawn="1"/>
        </p:nvCxnSpPr>
        <p:spPr>
          <a:xfrm>
            <a:off x="789935" y="1283948"/>
            <a:ext cx="1061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able Placeholder 5">
            <a:extLst>
              <a:ext uri="{FF2B5EF4-FFF2-40B4-BE49-F238E27FC236}">
                <a16:creationId xmlns:a16="http://schemas.microsoft.com/office/drawing/2014/main" id="{FA98472D-486B-498A-D50E-32AF601538C0}"/>
              </a:ext>
            </a:extLst>
          </p:cNvPr>
          <p:cNvSpPr>
            <a:spLocks noGrp="1"/>
          </p:cNvSpPr>
          <p:nvPr>
            <p:ph type="tbl" sz="quarter" idx="18" hasCustomPrompt="1"/>
          </p:nvPr>
        </p:nvSpPr>
        <p:spPr>
          <a:xfrm>
            <a:off x="6359135" y="1692000"/>
            <a:ext cx="5047200" cy="3852000"/>
          </a:xfrm>
        </p:spPr>
        <p:txBody>
          <a:bodyPr anchor="ctr" anchorCtr="0"/>
          <a:lstStyle>
            <a:lvl1pPr algn="ctr">
              <a:defRPr/>
            </a:lvl1pPr>
          </a:lstStyle>
          <a:p>
            <a:r>
              <a:rPr lang="en-AU"/>
              <a:t>Click icon to insert Table</a:t>
            </a:r>
          </a:p>
        </p:txBody>
      </p:sp>
    </p:spTree>
    <p:extLst>
      <p:ext uri="{BB962C8B-B14F-4D97-AF65-F5344CB8AC3E}">
        <p14:creationId xmlns:p14="http://schemas.microsoft.com/office/powerpoint/2010/main" val="3481766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4AC8-12B8-0E66-F8D6-2EA109245CF6}"/>
              </a:ext>
            </a:extLst>
          </p:cNvPr>
          <p:cNvSpPr>
            <a:spLocks noGrp="1"/>
          </p:cNvSpPr>
          <p:nvPr>
            <p:ph type="title"/>
          </p:nvPr>
        </p:nvSpPr>
        <p:spPr>
          <a:xfrm>
            <a:off x="789935" y="711261"/>
            <a:ext cx="10616400" cy="531544"/>
          </a:xfrm>
        </p:spPr>
        <p:txBody>
          <a:bodyPr/>
          <a:lstStyle/>
          <a:p>
            <a:r>
              <a:rPr lang="en-US" noProof="0"/>
              <a:t>Click to edit Master title style</a:t>
            </a:r>
            <a:endParaRPr lang="en-AU" noProof="0"/>
          </a:p>
        </p:txBody>
      </p:sp>
      <p:sp>
        <p:nvSpPr>
          <p:cNvPr id="6" name="Table Placeholder 5">
            <a:extLst>
              <a:ext uri="{FF2B5EF4-FFF2-40B4-BE49-F238E27FC236}">
                <a16:creationId xmlns:a16="http://schemas.microsoft.com/office/drawing/2014/main" id="{FB527207-12DA-E260-FE1E-B7DFF6F16B9E}"/>
              </a:ext>
            </a:extLst>
          </p:cNvPr>
          <p:cNvSpPr>
            <a:spLocks noGrp="1"/>
          </p:cNvSpPr>
          <p:nvPr>
            <p:ph type="tbl" sz="quarter" idx="16" hasCustomPrompt="1"/>
          </p:nvPr>
        </p:nvSpPr>
        <p:spPr>
          <a:xfrm>
            <a:off x="789935" y="1692000"/>
            <a:ext cx="10616400" cy="3852000"/>
          </a:xfrm>
        </p:spPr>
        <p:txBody>
          <a:bodyPr anchor="ctr" anchorCtr="0"/>
          <a:lstStyle>
            <a:lvl1pPr algn="ctr">
              <a:defRPr/>
            </a:lvl1pPr>
          </a:lstStyle>
          <a:p>
            <a:r>
              <a:rPr lang="en-AU"/>
              <a:t>Click icon to insert Table</a:t>
            </a:r>
          </a:p>
        </p:txBody>
      </p:sp>
      <p:cxnSp>
        <p:nvCxnSpPr>
          <p:cNvPr id="3" name="Straight Connector 2">
            <a:extLst>
              <a:ext uri="{FF2B5EF4-FFF2-40B4-BE49-F238E27FC236}">
                <a16:creationId xmlns:a16="http://schemas.microsoft.com/office/drawing/2014/main" id="{8EEACDEE-B324-0328-C538-D18B0F3CFFC9}"/>
              </a:ext>
            </a:extLst>
          </p:cNvPr>
          <p:cNvCxnSpPr>
            <a:cxnSpLocks/>
          </p:cNvCxnSpPr>
          <p:nvPr userDrawn="1"/>
        </p:nvCxnSpPr>
        <p:spPr>
          <a:xfrm>
            <a:off x="789935" y="1283948"/>
            <a:ext cx="1061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Footer Placeholder 3">
            <a:extLst>
              <a:ext uri="{FF2B5EF4-FFF2-40B4-BE49-F238E27FC236}">
                <a16:creationId xmlns:a16="http://schemas.microsoft.com/office/drawing/2014/main" id="{7197612C-6EC9-4E05-62EA-553338434FED}"/>
              </a:ext>
            </a:extLst>
          </p:cNvPr>
          <p:cNvSpPr>
            <a:spLocks noGrp="1"/>
          </p:cNvSpPr>
          <p:nvPr>
            <p:ph type="ftr" sz="quarter" idx="17"/>
          </p:nvPr>
        </p:nvSpPr>
        <p:spPr>
          <a:xfrm>
            <a:off x="3985527" y="6264315"/>
            <a:ext cx="4220946" cy="310740"/>
          </a:xfrm>
        </p:spPr>
        <p:txBody>
          <a:bodyPr/>
          <a:lstStyle/>
          <a:p>
            <a:r>
              <a:rPr lang="en-AU"/>
              <a:t>resolve.edu.au</a:t>
            </a:r>
          </a:p>
        </p:txBody>
      </p:sp>
      <p:sp>
        <p:nvSpPr>
          <p:cNvPr id="8" name="Slide Number Placeholder 4">
            <a:extLst>
              <a:ext uri="{FF2B5EF4-FFF2-40B4-BE49-F238E27FC236}">
                <a16:creationId xmlns:a16="http://schemas.microsoft.com/office/drawing/2014/main" id="{8586D0DB-467A-49D4-378A-64E7DB7D936E}"/>
              </a:ext>
            </a:extLst>
          </p:cNvPr>
          <p:cNvSpPr>
            <a:spLocks noGrp="1"/>
          </p:cNvSpPr>
          <p:nvPr>
            <p:ph type="sldNum" sz="quarter" idx="18"/>
          </p:nvPr>
        </p:nvSpPr>
        <p:spPr>
          <a:xfrm>
            <a:off x="10686511" y="6259585"/>
            <a:ext cx="719824" cy="310740"/>
          </a:xfrm>
        </p:spPr>
        <p:txBody>
          <a:bodyPr/>
          <a:lstStyle/>
          <a:p>
            <a:r>
              <a:rPr lang="en-AU" sz="1200">
                <a:solidFill>
                  <a:schemeClr val="bg2"/>
                </a:solidFill>
              </a:rPr>
              <a:t>(</a:t>
            </a:r>
            <a:fld id="{29D5CE74-914C-4689-99FC-1AEF49CE2B47}" type="slidenum">
              <a:rPr smtClean="0"/>
              <a:pPr/>
              <a:t>‹#›</a:t>
            </a:fld>
            <a:r>
              <a:rPr sz="1200">
                <a:solidFill>
                  <a:schemeClr val="bg2"/>
                </a:solidFill>
              </a:rPr>
              <a:t>)</a:t>
            </a:r>
          </a:p>
        </p:txBody>
      </p:sp>
    </p:spTree>
    <p:extLst>
      <p:ext uri="{BB962C8B-B14F-4D97-AF65-F5344CB8AC3E}">
        <p14:creationId xmlns:p14="http://schemas.microsoft.com/office/powerpoint/2010/main" val="2149510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68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6523E1F-2C07-9BFE-E12B-785BEA27CBA7}"/>
              </a:ext>
            </a:extLst>
          </p:cNvPr>
          <p:cNvSpPr/>
          <p:nvPr userDrawn="1"/>
        </p:nvSpPr>
        <p:spPr>
          <a:xfrm>
            <a:off x="1" y="5724255"/>
            <a:ext cx="12191999" cy="113374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4" name="Rectangle 3">
            <a:extLst>
              <a:ext uri="{FF2B5EF4-FFF2-40B4-BE49-F238E27FC236}">
                <a16:creationId xmlns:a16="http://schemas.microsoft.com/office/drawing/2014/main" id="{81F22226-8112-B345-8400-2663AF95AA30}"/>
              </a:ext>
            </a:extLst>
          </p:cNvPr>
          <p:cNvSpPr/>
          <p:nvPr userDrawn="1"/>
        </p:nvSpPr>
        <p:spPr>
          <a:xfrm>
            <a:off x="1" y="1628800"/>
            <a:ext cx="12191999" cy="4095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Title 1">
            <a:extLst>
              <a:ext uri="{FF2B5EF4-FFF2-40B4-BE49-F238E27FC236}">
                <a16:creationId xmlns:a16="http://schemas.microsoft.com/office/drawing/2014/main" id="{85428A07-C4C1-30A7-8E94-96BA6D0D0C72}"/>
              </a:ext>
            </a:extLst>
          </p:cNvPr>
          <p:cNvSpPr>
            <a:spLocks noGrp="1"/>
          </p:cNvSpPr>
          <p:nvPr>
            <p:ph type="title"/>
          </p:nvPr>
        </p:nvSpPr>
        <p:spPr>
          <a:xfrm>
            <a:off x="786020" y="2753925"/>
            <a:ext cx="8955384" cy="742940"/>
          </a:xfrm>
        </p:spPr>
        <p:txBody>
          <a:bodyPr/>
          <a:lstStyle>
            <a:lvl1pPr>
              <a:lnSpc>
                <a:spcPts val="5000"/>
              </a:lnSpc>
              <a:defRPr sz="5000">
                <a:solidFill>
                  <a:schemeClr val="bg1"/>
                </a:solidFill>
              </a:defRPr>
            </a:lvl1pPr>
          </a:lstStyle>
          <a:p>
            <a:r>
              <a:rPr lang="en-US"/>
              <a:t>Click to edit Master title style</a:t>
            </a:r>
            <a:endParaRPr lang="en-AU"/>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786021" y="3609020"/>
            <a:ext cx="8955384" cy="2115105"/>
          </a:xfrm>
        </p:spPr>
        <p:txBody>
          <a:bodyPr/>
          <a:lstStyle>
            <a:lvl1pPr>
              <a:lnSpc>
                <a:spcPts val="3600"/>
              </a:lnSpc>
              <a:spcAft>
                <a:spcPts val="0"/>
              </a:spcAft>
              <a:defRPr sz="3600" b="1">
                <a:solidFill>
                  <a:schemeClr val="bg1"/>
                </a:solidFill>
              </a:defRPr>
            </a:lvl1pPr>
            <a:lvl2pPr marL="0" indent="0">
              <a:lnSpc>
                <a:spcPts val="3600"/>
              </a:lnSpc>
              <a:spcAft>
                <a:spcPts val="0"/>
              </a:spcAft>
              <a:buNone/>
              <a:defRPr sz="3600" b="1">
                <a:solidFill>
                  <a:schemeClr val="bg1"/>
                </a:solidFill>
              </a:defRPr>
            </a:lvl2pPr>
            <a:lvl3pPr marL="0" indent="0">
              <a:lnSpc>
                <a:spcPts val="3600"/>
              </a:lnSpc>
              <a:spcAft>
                <a:spcPts val="0"/>
              </a:spcAft>
              <a:buNone/>
              <a:defRPr sz="3600" b="1">
                <a:solidFill>
                  <a:schemeClr val="bg1"/>
                </a:solidFill>
              </a:defRPr>
            </a:lvl3pPr>
            <a:lvl4pPr marL="0" indent="0">
              <a:lnSpc>
                <a:spcPts val="3600"/>
              </a:lnSpc>
              <a:spcAft>
                <a:spcPts val="0"/>
              </a:spcAft>
              <a:buNone/>
              <a:defRPr sz="3600" b="1">
                <a:solidFill>
                  <a:schemeClr val="bg1"/>
                </a:solidFill>
              </a:defRPr>
            </a:lvl4pPr>
            <a:lvl5pPr marL="0" indent="0">
              <a:lnSpc>
                <a:spcPts val="3600"/>
              </a:lnSpc>
              <a:spcAft>
                <a:spcPts val="0"/>
              </a:spcAft>
              <a:buNone/>
              <a:defRPr sz="3600" b="1">
                <a:solidFill>
                  <a:schemeClr val="bg1"/>
                </a:solidFill>
              </a:defRPr>
            </a:lvl5pPr>
            <a:lvl6pPr marL="0" indent="0">
              <a:lnSpc>
                <a:spcPts val="3600"/>
              </a:lnSpc>
              <a:spcAft>
                <a:spcPts val="0"/>
              </a:spcAft>
              <a:buNone/>
              <a:defRPr sz="3600" b="1">
                <a:solidFill>
                  <a:schemeClr val="bg1"/>
                </a:solidFill>
              </a:defRPr>
            </a:lvl6pPr>
            <a:lvl7pPr marL="0" indent="0">
              <a:lnSpc>
                <a:spcPts val="3600"/>
              </a:lnSpc>
              <a:spcAft>
                <a:spcPts val="0"/>
              </a:spcAft>
              <a:buNone/>
              <a:defRPr sz="3600" b="1">
                <a:solidFill>
                  <a:schemeClr val="bg1"/>
                </a:solidFill>
              </a:defRPr>
            </a:lvl7pPr>
            <a:lvl8pPr marL="0" indent="0">
              <a:lnSpc>
                <a:spcPts val="3600"/>
              </a:lnSpc>
              <a:spcAft>
                <a:spcPts val="0"/>
              </a:spcAft>
              <a:buNone/>
              <a:defRPr sz="3600" b="1">
                <a:solidFill>
                  <a:schemeClr val="bg1"/>
                </a:solidFill>
              </a:defRPr>
            </a:lvl8pPr>
            <a:lvl9pPr marL="0" indent="0">
              <a:lnSpc>
                <a:spcPts val="3600"/>
              </a:lnSpc>
              <a:spcAft>
                <a:spcPts val="0"/>
              </a:spcAft>
              <a:buNone/>
              <a:defRPr sz="3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pic>
        <p:nvPicPr>
          <p:cNvPr id="3" name="Picture 2">
            <a:extLst>
              <a:ext uri="{FF2B5EF4-FFF2-40B4-BE49-F238E27FC236}">
                <a16:creationId xmlns:a16="http://schemas.microsoft.com/office/drawing/2014/main" id="{1F43CD64-1628-65FA-D967-4DFA9EF6937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786024" y="449156"/>
            <a:ext cx="3027215" cy="658624"/>
          </a:xfrm>
          <a:prstGeom prst="rect">
            <a:avLst/>
          </a:prstGeom>
          <a:ln>
            <a:noFill/>
          </a:ln>
          <a:extLst>
            <a:ext uri="{53640926-AAD7-44D8-BBD7-CCE9431645EC}">
              <a14:shadowObscured xmlns:a14="http://schemas.microsoft.com/office/drawing/2010/main"/>
            </a:ext>
          </a:extLst>
        </p:spPr>
      </p:pic>
      <p:sp>
        <p:nvSpPr>
          <p:cNvPr id="5" name="Slide Number Placeholder 5">
            <a:extLst>
              <a:ext uri="{FF2B5EF4-FFF2-40B4-BE49-F238E27FC236}">
                <a16:creationId xmlns:a16="http://schemas.microsoft.com/office/drawing/2014/main" id="{04A99148-3C20-3C25-7758-74B9D7C0261C}"/>
              </a:ext>
            </a:extLst>
          </p:cNvPr>
          <p:cNvSpPr>
            <a:spLocks noGrp="1"/>
          </p:cNvSpPr>
          <p:nvPr>
            <p:ph type="sldNum" sz="quarter" idx="4"/>
          </p:nvPr>
        </p:nvSpPr>
        <p:spPr>
          <a:xfrm>
            <a:off x="10686511" y="6259585"/>
            <a:ext cx="719824" cy="310740"/>
          </a:xfrm>
          <a:prstGeom prst="rect">
            <a:avLst/>
          </a:prstGeom>
        </p:spPr>
        <p:txBody>
          <a:bodyPr vert="horz" lIns="0" tIns="0" rIns="0" bIns="0" rtlCol="0" anchor="ctr"/>
          <a:lstStyle>
            <a:lvl1pPr algn="r">
              <a:defRPr lang="en-AU" sz="1000" b="1" smtClean="0">
                <a:solidFill>
                  <a:schemeClr val="tx1"/>
                </a:solidFill>
                <a:latin typeface="+mn-lt"/>
                <a:cs typeface="Arial" pitchFamily="34" charset="0"/>
              </a:defRPr>
            </a:lvl1pPr>
          </a:lstStyle>
          <a:p>
            <a:r>
              <a:rPr lang="en-AU" sz="1200">
                <a:solidFill>
                  <a:schemeClr val="bg2"/>
                </a:solidFill>
              </a:rPr>
              <a:t>(</a:t>
            </a:r>
            <a:fld id="{29D5CE74-914C-4689-99FC-1AEF49CE2B47}" type="slidenum">
              <a:rPr smtClean="0"/>
              <a:pPr/>
              <a:t>‹#›</a:t>
            </a:fld>
            <a:r>
              <a:rPr sz="1200">
                <a:solidFill>
                  <a:schemeClr val="bg2"/>
                </a:solidFill>
              </a:rPr>
              <a:t>)</a:t>
            </a:r>
          </a:p>
        </p:txBody>
      </p:sp>
      <p:sp>
        <p:nvSpPr>
          <p:cNvPr id="8" name="Footer Placeholder 3">
            <a:extLst>
              <a:ext uri="{FF2B5EF4-FFF2-40B4-BE49-F238E27FC236}">
                <a16:creationId xmlns:a16="http://schemas.microsoft.com/office/drawing/2014/main" id="{F3D0BC25-56EB-DAB4-0EC0-05078E3D2C18}"/>
              </a:ext>
            </a:extLst>
          </p:cNvPr>
          <p:cNvSpPr>
            <a:spLocks noGrp="1"/>
          </p:cNvSpPr>
          <p:nvPr>
            <p:ph type="ftr" sz="quarter" idx="3"/>
          </p:nvPr>
        </p:nvSpPr>
        <p:spPr>
          <a:xfrm>
            <a:off x="3985527" y="6264315"/>
            <a:ext cx="4220946" cy="310740"/>
          </a:xfrm>
          <a:prstGeom prst="rect">
            <a:avLst/>
          </a:prstGeom>
        </p:spPr>
        <p:txBody>
          <a:bodyPr vert="horz" lIns="0" tIns="0" rIns="0" bIns="0" rtlCol="0" anchor="ctr"/>
          <a:lstStyle>
            <a:lvl1pPr algn="ctr">
              <a:defRPr sz="1000" b="1">
                <a:solidFill>
                  <a:schemeClr val="bg2"/>
                </a:solidFill>
              </a:defRPr>
            </a:lvl1pPr>
          </a:lstStyle>
          <a:p>
            <a:r>
              <a:rPr lang="en-AU"/>
              <a:t>resolve.edu.au</a:t>
            </a:r>
          </a:p>
        </p:txBody>
      </p:sp>
      <p:pic>
        <p:nvPicPr>
          <p:cNvPr id="7" name="Graphic 3">
            <a:extLst>
              <a:ext uri="{FF2B5EF4-FFF2-40B4-BE49-F238E27FC236}">
                <a16:creationId xmlns:a16="http://schemas.microsoft.com/office/drawing/2014/main" id="{EEDEFEFB-2C29-0CD5-CC75-45028BC8F815}"/>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666" y="6264315"/>
            <a:ext cx="886643" cy="310740"/>
          </a:xfrm>
          <a:prstGeom prst="rect">
            <a:avLst/>
          </a:prstGeom>
        </p:spPr>
      </p:pic>
    </p:spTree>
    <p:extLst>
      <p:ext uri="{BB962C8B-B14F-4D97-AF65-F5344CB8AC3E}">
        <p14:creationId xmlns:p14="http://schemas.microsoft.com/office/powerpoint/2010/main" val="29774230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28A07-C4C1-30A7-8E94-96BA6D0D0C72}"/>
              </a:ext>
            </a:extLst>
          </p:cNvPr>
          <p:cNvSpPr>
            <a:spLocks noGrp="1"/>
          </p:cNvSpPr>
          <p:nvPr>
            <p:ph type="title"/>
          </p:nvPr>
        </p:nvSpPr>
        <p:spPr>
          <a:xfrm>
            <a:off x="786020" y="2753925"/>
            <a:ext cx="8955384" cy="742940"/>
          </a:xfrm>
        </p:spPr>
        <p:txBody>
          <a:bodyPr/>
          <a:lstStyle>
            <a:lvl1pPr>
              <a:lnSpc>
                <a:spcPts val="5000"/>
              </a:lnSpc>
              <a:defRPr sz="5000">
                <a:solidFill>
                  <a:schemeClr val="bg2"/>
                </a:solidFill>
              </a:defRPr>
            </a:lvl1pPr>
          </a:lstStyle>
          <a:p>
            <a:r>
              <a:rPr lang="en-US"/>
              <a:t>Click to edit Master title style</a:t>
            </a:r>
            <a:endParaRPr lang="en-AU"/>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786021" y="3609020"/>
            <a:ext cx="8955384" cy="2115105"/>
          </a:xfrm>
        </p:spPr>
        <p:txBody>
          <a:bodyPr/>
          <a:lstStyle>
            <a:lvl1pPr>
              <a:lnSpc>
                <a:spcPts val="3600"/>
              </a:lnSpc>
              <a:spcAft>
                <a:spcPts val="0"/>
              </a:spcAft>
              <a:defRPr sz="3600" b="1">
                <a:solidFill>
                  <a:schemeClr val="tx1"/>
                </a:solidFill>
              </a:defRPr>
            </a:lvl1pPr>
            <a:lvl2pPr marL="0" indent="0">
              <a:lnSpc>
                <a:spcPts val="3600"/>
              </a:lnSpc>
              <a:spcAft>
                <a:spcPts val="0"/>
              </a:spcAft>
              <a:buNone/>
              <a:defRPr sz="3600" b="1">
                <a:solidFill>
                  <a:schemeClr val="tx1"/>
                </a:solidFill>
              </a:defRPr>
            </a:lvl2pPr>
            <a:lvl3pPr marL="0" indent="0">
              <a:lnSpc>
                <a:spcPts val="3600"/>
              </a:lnSpc>
              <a:spcAft>
                <a:spcPts val="0"/>
              </a:spcAft>
              <a:buNone/>
              <a:defRPr sz="3600" b="1">
                <a:solidFill>
                  <a:schemeClr val="tx1"/>
                </a:solidFill>
              </a:defRPr>
            </a:lvl3pPr>
            <a:lvl4pPr marL="0" indent="0">
              <a:lnSpc>
                <a:spcPts val="3600"/>
              </a:lnSpc>
              <a:spcAft>
                <a:spcPts val="0"/>
              </a:spcAft>
              <a:buNone/>
              <a:defRPr sz="3600" b="1">
                <a:solidFill>
                  <a:schemeClr val="tx1"/>
                </a:solidFill>
              </a:defRPr>
            </a:lvl4pPr>
            <a:lvl5pPr marL="0" indent="0">
              <a:lnSpc>
                <a:spcPts val="3600"/>
              </a:lnSpc>
              <a:spcAft>
                <a:spcPts val="0"/>
              </a:spcAft>
              <a:buNone/>
              <a:defRPr sz="3600" b="1">
                <a:solidFill>
                  <a:schemeClr val="tx1"/>
                </a:solidFill>
              </a:defRPr>
            </a:lvl5pPr>
            <a:lvl6pPr marL="0" indent="0">
              <a:lnSpc>
                <a:spcPts val="3600"/>
              </a:lnSpc>
              <a:spcAft>
                <a:spcPts val="0"/>
              </a:spcAft>
              <a:buNone/>
              <a:defRPr sz="3600" b="1">
                <a:solidFill>
                  <a:schemeClr val="tx1"/>
                </a:solidFill>
              </a:defRPr>
            </a:lvl6pPr>
            <a:lvl7pPr marL="0" indent="0">
              <a:lnSpc>
                <a:spcPts val="3600"/>
              </a:lnSpc>
              <a:spcAft>
                <a:spcPts val="0"/>
              </a:spcAft>
              <a:buNone/>
              <a:defRPr sz="3600" b="1">
                <a:solidFill>
                  <a:schemeClr val="tx1"/>
                </a:solidFill>
              </a:defRPr>
            </a:lvl7pPr>
            <a:lvl8pPr marL="0" indent="0">
              <a:lnSpc>
                <a:spcPts val="3600"/>
              </a:lnSpc>
              <a:spcAft>
                <a:spcPts val="0"/>
              </a:spcAft>
              <a:buNone/>
              <a:defRPr sz="3600" b="1">
                <a:solidFill>
                  <a:schemeClr val="tx1"/>
                </a:solidFill>
              </a:defRPr>
            </a:lvl8pPr>
            <a:lvl9pPr marL="0" indent="0">
              <a:lnSpc>
                <a:spcPts val="3600"/>
              </a:lnSpc>
              <a:spcAft>
                <a:spcPts val="0"/>
              </a:spcAft>
              <a:buNone/>
              <a:defRPr sz="3600" b="1">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pic>
        <p:nvPicPr>
          <p:cNvPr id="3" name="Picture 2">
            <a:extLst>
              <a:ext uri="{FF2B5EF4-FFF2-40B4-BE49-F238E27FC236}">
                <a16:creationId xmlns:a16="http://schemas.microsoft.com/office/drawing/2014/main" id="{1F43CD64-1628-65FA-D967-4DFA9EF6937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786024" y="449156"/>
            <a:ext cx="3027215" cy="658624"/>
          </a:xfrm>
          <a:prstGeom prst="rect">
            <a:avLst/>
          </a:prstGeom>
          <a:ln>
            <a:noFill/>
          </a:ln>
          <a:extLst>
            <a:ext uri="{53640926-AAD7-44D8-BBD7-CCE9431645EC}">
              <a14:shadowObscured xmlns:a14="http://schemas.microsoft.com/office/drawing/2010/main"/>
            </a:ext>
          </a:extLst>
        </p:spPr>
      </p:pic>
      <p:sp>
        <p:nvSpPr>
          <p:cNvPr id="5" name="Slide Number Placeholder 5">
            <a:extLst>
              <a:ext uri="{FF2B5EF4-FFF2-40B4-BE49-F238E27FC236}">
                <a16:creationId xmlns:a16="http://schemas.microsoft.com/office/drawing/2014/main" id="{04A99148-3C20-3C25-7758-74B9D7C0261C}"/>
              </a:ext>
            </a:extLst>
          </p:cNvPr>
          <p:cNvSpPr>
            <a:spLocks noGrp="1"/>
          </p:cNvSpPr>
          <p:nvPr>
            <p:ph type="sldNum" sz="quarter" idx="4"/>
          </p:nvPr>
        </p:nvSpPr>
        <p:spPr>
          <a:xfrm>
            <a:off x="10686511" y="6259585"/>
            <a:ext cx="719824" cy="310740"/>
          </a:xfrm>
          <a:prstGeom prst="rect">
            <a:avLst/>
          </a:prstGeom>
        </p:spPr>
        <p:txBody>
          <a:bodyPr vert="horz" lIns="0" tIns="0" rIns="0" bIns="0" rtlCol="0" anchor="ctr"/>
          <a:lstStyle>
            <a:lvl1pPr algn="r">
              <a:defRPr lang="en-AU" sz="1000" b="1" smtClean="0">
                <a:solidFill>
                  <a:schemeClr val="tx1"/>
                </a:solidFill>
                <a:latin typeface="+mn-lt"/>
                <a:cs typeface="Arial" pitchFamily="34" charset="0"/>
              </a:defRPr>
            </a:lvl1pPr>
          </a:lstStyle>
          <a:p>
            <a:r>
              <a:rPr lang="en-AU" sz="1200">
                <a:solidFill>
                  <a:schemeClr val="bg2"/>
                </a:solidFill>
              </a:rPr>
              <a:t>(</a:t>
            </a:r>
            <a:fld id="{29D5CE74-914C-4689-99FC-1AEF49CE2B47}" type="slidenum">
              <a:rPr smtClean="0"/>
              <a:pPr/>
              <a:t>‹#›</a:t>
            </a:fld>
            <a:r>
              <a:rPr sz="1200">
                <a:solidFill>
                  <a:schemeClr val="bg2"/>
                </a:solidFill>
              </a:rPr>
              <a:t>)</a:t>
            </a:r>
          </a:p>
        </p:txBody>
      </p:sp>
      <p:sp>
        <p:nvSpPr>
          <p:cNvPr id="8" name="Footer Placeholder 3">
            <a:extLst>
              <a:ext uri="{FF2B5EF4-FFF2-40B4-BE49-F238E27FC236}">
                <a16:creationId xmlns:a16="http://schemas.microsoft.com/office/drawing/2014/main" id="{F3D0BC25-56EB-DAB4-0EC0-05078E3D2C18}"/>
              </a:ext>
            </a:extLst>
          </p:cNvPr>
          <p:cNvSpPr>
            <a:spLocks noGrp="1"/>
          </p:cNvSpPr>
          <p:nvPr>
            <p:ph type="ftr" sz="quarter" idx="3"/>
          </p:nvPr>
        </p:nvSpPr>
        <p:spPr>
          <a:xfrm>
            <a:off x="3985527" y="6264315"/>
            <a:ext cx="4220946" cy="310740"/>
          </a:xfrm>
          <a:prstGeom prst="rect">
            <a:avLst/>
          </a:prstGeom>
        </p:spPr>
        <p:txBody>
          <a:bodyPr vert="horz" lIns="0" tIns="0" rIns="0" bIns="0" rtlCol="0" anchor="ctr"/>
          <a:lstStyle>
            <a:lvl1pPr algn="ctr">
              <a:defRPr sz="1000" b="1">
                <a:solidFill>
                  <a:schemeClr val="bg2"/>
                </a:solidFill>
              </a:defRPr>
            </a:lvl1pPr>
          </a:lstStyle>
          <a:p>
            <a:r>
              <a:rPr lang="en-AU"/>
              <a:t>resolve.edu.au</a:t>
            </a:r>
          </a:p>
        </p:txBody>
      </p:sp>
    </p:spTree>
    <p:extLst>
      <p:ext uri="{BB962C8B-B14F-4D97-AF65-F5344CB8AC3E}">
        <p14:creationId xmlns:p14="http://schemas.microsoft.com/office/powerpoint/2010/main" val="27201410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28A07-C4C1-30A7-8E94-96BA6D0D0C72}"/>
              </a:ext>
            </a:extLst>
          </p:cNvPr>
          <p:cNvSpPr>
            <a:spLocks noGrp="1"/>
          </p:cNvSpPr>
          <p:nvPr>
            <p:ph type="title"/>
          </p:nvPr>
        </p:nvSpPr>
        <p:spPr>
          <a:xfrm>
            <a:off x="786020" y="2928230"/>
            <a:ext cx="8865375" cy="1001540"/>
          </a:xfrm>
        </p:spPr>
        <p:txBody>
          <a:bodyPr anchor="ctr" anchorCtr="0"/>
          <a:lstStyle>
            <a:lvl1pPr>
              <a:lnSpc>
                <a:spcPts val="5000"/>
              </a:lnSpc>
              <a:defRPr sz="5000">
                <a:solidFill>
                  <a:schemeClr val="bg2"/>
                </a:solidFill>
              </a:defRPr>
            </a:lvl1pPr>
          </a:lstStyle>
          <a:p>
            <a:r>
              <a:rPr lang="en-US"/>
              <a:t>Click to edit Master title style</a:t>
            </a:r>
            <a:endParaRPr lang="en-AU"/>
          </a:p>
        </p:txBody>
      </p:sp>
      <p:pic>
        <p:nvPicPr>
          <p:cNvPr id="3" name="Picture 2">
            <a:extLst>
              <a:ext uri="{FF2B5EF4-FFF2-40B4-BE49-F238E27FC236}">
                <a16:creationId xmlns:a16="http://schemas.microsoft.com/office/drawing/2014/main" id="{1F43CD64-1628-65FA-D967-4DFA9EF6937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786020" y="449146"/>
            <a:ext cx="3027215" cy="658624"/>
          </a:xfrm>
          <a:prstGeom prst="rect">
            <a:avLst/>
          </a:prstGeom>
          <a:ln>
            <a:noFill/>
          </a:ln>
          <a:extLst>
            <a:ext uri="{53640926-AAD7-44D8-BBD7-CCE9431645EC}">
              <a14:shadowObscured xmlns:a14="http://schemas.microsoft.com/office/drawing/2010/main"/>
            </a:ext>
          </a:extLst>
        </p:spPr>
      </p:pic>
      <p:sp>
        <p:nvSpPr>
          <p:cNvPr id="4" name="Slide Number Placeholder 5">
            <a:extLst>
              <a:ext uri="{FF2B5EF4-FFF2-40B4-BE49-F238E27FC236}">
                <a16:creationId xmlns:a16="http://schemas.microsoft.com/office/drawing/2014/main" id="{B1748B71-14EC-70A3-F43D-7D0BC9F21854}"/>
              </a:ext>
            </a:extLst>
          </p:cNvPr>
          <p:cNvSpPr>
            <a:spLocks noGrp="1"/>
          </p:cNvSpPr>
          <p:nvPr>
            <p:ph type="sldNum" sz="quarter" idx="4"/>
          </p:nvPr>
        </p:nvSpPr>
        <p:spPr>
          <a:xfrm>
            <a:off x="10686511" y="6259585"/>
            <a:ext cx="719824" cy="310740"/>
          </a:xfrm>
          <a:prstGeom prst="rect">
            <a:avLst/>
          </a:prstGeom>
        </p:spPr>
        <p:txBody>
          <a:bodyPr vert="horz" lIns="0" tIns="0" rIns="0" bIns="0" rtlCol="0" anchor="ctr"/>
          <a:lstStyle>
            <a:lvl1pPr algn="r">
              <a:defRPr lang="en-AU" sz="1000" b="1" smtClean="0">
                <a:solidFill>
                  <a:schemeClr val="tx1"/>
                </a:solidFill>
                <a:latin typeface="+mn-lt"/>
                <a:cs typeface="Arial" pitchFamily="34" charset="0"/>
              </a:defRPr>
            </a:lvl1pPr>
          </a:lstStyle>
          <a:p>
            <a:r>
              <a:rPr lang="en-AU" sz="1200">
                <a:solidFill>
                  <a:schemeClr val="bg2"/>
                </a:solidFill>
              </a:rPr>
              <a:t>(</a:t>
            </a:r>
            <a:fld id="{29D5CE74-914C-4689-99FC-1AEF49CE2B47}" type="slidenum">
              <a:rPr smtClean="0"/>
              <a:pPr/>
              <a:t>‹#›</a:t>
            </a:fld>
            <a:r>
              <a:rPr sz="1200">
                <a:solidFill>
                  <a:schemeClr val="bg2"/>
                </a:solidFill>
              </a:rPr>
              <a:t>)</a:t>
            </a:r>
          </a:p>
        </p:txBody>
      </p:sp>
      <p:sp>
        <p:nvSpPr>
          <p:cNvPr id="7" name="Footer Placeholder 3">
            <a:extLst>
              <a:ext uri="{FF2B5EF4-FFF2-40B4-BE49-F238E27FC236}">
                <a16:creationId xmlns:a16="http://schemas.microsoft.com/office/drawing/2014/main" id="{A7280FB5-9001-67D1-C2CE-6EE80739D3D8}"/>
              </a:ext>
            </a:extLst>
          </p:cNvPr>
          <p:cNvSpPr>
            <a:spLocks noGrp="1"/>
          </p:cNvSpPr>
          <p:nvPr>
            <p:ph type="ftr" sz="quarter" idx="3"/>
          </p:nvPr>
        </p:nvSpPr>
        <p:spPr>
          <a:xfrm>
            <a:off x="3985527" y="6264315"/>
            <a:ext cx="4220946" cy="310740"/>
          </a:xfrm>
          <a:prstGeom prst="rect">
            <a:avLst/>
          </a:prstGeom>
        </p:spPr>
        <p:txBody>
          <a:bodyPr vert="horz" lIns="0" tIns="0" rIns="0" bIns="0" rtlCol="0" anchor="ctr"/>
          <a:lstStyle>
            <a:lvl1pPr algn="ctr">
              <a:defRPr sz="1000" b="1">
                <a:solidFill>
                  <a:schemeClr val="bg2"/>
                </a:solidFill>
              </a:defRPr>
            </a:lvl1pPr>
          </a:lstStyle>
          <a:p>
            <a:r>
              <a:rPr lang="en-AU"/>
              <a:t>resolve.edu.au</a:t>
            </a:r>
          </a:p>
        </p:txBody>
      </p:sp>
    </p:spTree>
    <p:extLst>
      <p:ext uri="{BB962C8B-B14F-4D97-AF65-F5344CB8AC3E}">
        <p14:creationId xmlns:p14="http://schemas.microsoft.com/office/powerpoint/2010/main" val="34333572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_2">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69A917-35EB-C0C2-87CF-A94D434BD58C}"/>
              </a:ext>
            </a:extLst>
          </p:cNvPr>
          <p:cNvSpPr/>
          <p:nvPr userDrawn="1"/>
        </p:nvSpPr>
        <p:spPr>
          <a:xfrm>
            <a:off x="1" y="1628800"/>
            <a:ext cx="12191999" cy="52292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Title 1">
            <a:extLst>
              <a:ext uri="{FF2B5EF4-FFF2-40B4-BE49-F238E27FC236}">
                <a16:creationId xmlns:a16="http://schemas.microsoft.com/office/drawing/2014/main" id="{85428A07-C4C1-30A7-8E94-96BA6D0D0C72}"/>
              </a:ext>
            </a:extLst>
          </p:cNvPr>
          <p:cNvSpPr>
            <a:spLocks noGrp="1"/>
          </p:cNvSpPr>
          <p:nvPr>
            <p:ph type="title"/>
          </p:nvPr>
        </p:nvSpPr>
        <p:spPr>
          <a:xfrm>
            <a:off x="786020" y="2928230"/>
            <a:ext cx="8865375" cy="1001540"/>
          </a:xfrm>
        </p:spPr>
        <p:txBody>
          <a:bodyPr anchor="ctr" anchorCtr="0"/>
          <a:lstStyle>
            <a:lvl1pPr>
              <a:lnSpc>
                <a:spcPts val="5000"/>
              </a:lnSpc>
              <a:defRPr sz="5000">
                <a:solidFill>
                  <a:schemeClr val="bg2"/>
                </a:solidFill>
              </a:defRPr>
            </a:lvl1pPr>
          </a:lstStyle>
          <a:p>
            <a:r>
              <a:rPr lang="en-US"/>
              <a:t>Click to edit Master title style</a:t>
            </a:r>
            <a:endParaRPr lang="en-AU"/>
          </a:p>
        </p:txBody>
      </p:sp>
      <p:pic>
        <p:nvPicPr>
          <p:cNvPr id="3" name="Picture 2">
            <a:extLst>
              <a:ext uri="{FF2B5EF4-FFF2-40B4-BE49-F238E27FC236}">
                <a16:creationId xmlns:a16="http://schemas.microsoft.com/office/drawing/2014/main" id="{1F43CD64-1628-65FA-D967-4DFA9EF6937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786020" y="449146"/>
            <a:ext cx="3027215" cy="658624"/>
          </a:xfrm>
          <a:prstGeom prst="rect">
            <a:avLst/>
          </a:prstGeom>
          <a:ln>
            <a:noFill/>
          </a:ln>
          <a:extLst>
            <a:ext uri="{53640926-AAD7-44D8-BBD7-CCE9431645EC}">
              <a14:shadowObscured xmlns:a14="http://schemas.microsoft.com/office/drawing/2010/main"/>
            </a:ext>
          </a:extLst>
        </p:spPr>
      </p:pic>
      <p:sp>
        <p:nvSpPr>
          <p:cNvPr id="4" name="Slide Number Placeholder 5">
            <a:extLst>
              <a:ext uri="{FF2B5EF4-FFF2-40B4-BE49-F238E27FC236}">
                <a16:creationId xmlns:a16="http://schemas.microsoft.com/office/drawing/2014/main" id="{B1748B71-14EC-70A3-F43D-7D0BC9F21854}"/>
              </a:ext>
            </a:extLst>
          </p:cNvPr>
          <p:cNvSpPr>
            <a:spLocks noGrp="1"/>
          </p:cNvSpPr>
          <p:nvPr>
            <p:ph type="sldNum" sz="quarter" idx="4"/>
          </p:nvPr>
        </p:nvSpPr>
        <p:spPr>
          <a:xfrm>
            <a:off x="10686511" y="6259585"/>
            <a:ext cx="719824" cy="310740"/>
          </a:xfrm>
          <a:prstGeom prst="rect">
            <a:avLst/>
          </a:prstGeom>
        </p:spPr>
        <p:txBody>
          <a:bodyPr vert="horz" lIns="0" tIns="0" rIns="0" bIns="0" rtlCol="0" anchor="ctr"/>
          <a:lstStyle>
            <a:lvl1pPr algn="r">
              <a:defRPr lang="en-AU" sz="1000" b="1" smtClean="0">
                <a:solidFill>
                  <a:schemeClr val="tx1"/>
                </a:solidFill>
                <a:latin typeface="+mn-lt"/>
                <a:cs typeface="Arial" pitchFamily="34" charset="0"/>
              </a:defRPr>
            </a:lvl1pPr>
          </a:lstStyle>
          <a:p>
            <a:r>
              <a:rPr lang="en-AU" sz="1200">
                <a:solidFill>
                  <a:schemeClr val="bg2"/>
                </a:solidFill>
              </a:rPr>
              <a:t>(</a:t>
            </a:r>
            <a:fld id="{29D5CE74-914C-4689-99FC-1AEF49CE2B47}" type="slidenum">
              <a:rPr smtClean="0"/>
              <a:pPr/>
              <a:t>‹#›</a:t>
            </a:fld>
            <a:r>
              <a:rPr sz="1200">
                <a:solidFill>
                  <a:schemeClr val="bg2"/>
                </a:solidFill>
              </a:rPr>
              <a:t>)</a:t>
            </a:r>
          </a:p>
        </p:txBody>
      </p:sp>
      <p:sp>
        <p:nvSpPr>
          <p:cNvPr id="7" name="Footer Placeholder 3">
            <a:extLst>
              <a:ext uri="{FF2B5EF4-FFF2-40B4-BE49-F238E27FC236}">
                <a16:creationId xmlns:a16="http://schemas.microsoft.com/office/drawing/2014/main" id="{A7280FB5-9001-67D1-C2CE-6EE80739D3D8}"/>
              </a:ext>
            </a:extLst>
          </p:cNvPr>
          <p:cNvSpPr>
            <a:spLocks noGrp="1"/>
          </p:cNvSpPr>
          <p:nvPr>
            <p:ph type="ftr" sz="quarter" idx="3"/>
          </p:nvPr>
        </p:nvSpPr>
        <p:spPr>
          <a:xfrm>
            <a:off x="3985527" y="6264315"/>
            <a:ext cx="4220946" cy="310740"/>
          </a:xfrm>
          <a:prstGeom prst="rect">
            <a:avLst/>
          </a:prstGeom>
        </p:spPr>
        <p:txBody>
          <a:bodyPr vert="horz" lIns="0" tIns="0" rIns="0" bIns="0" rtlCol="0" anchor="ctr"/>
          <a:lstStyle>
            <a:lvl1pPr algn="ctr">
              <a:defRPr sz="1000" b="1">
                <a:solidFill>
                  <a:schemeClr val="bg2"/>
                </a:solidFill>
              </a:defRPr>
            </a:lvl1pPr>
          </a:lstStyle>
          <a:p>
            <a:r>
              <a:rPr lang="en-AU"/>
              <a:t>resolve.edu.au</a:t>
            </a:r>
          </a:p>
        </p:txBody>
      </p:sp>
      <p:pic>
        <p:nvPicPr>
          <p:cNvPr id="6" name="Graphic 3">
            <a:extLst>
              <a:ext uri="{FF2B5EF4-FFF2-40B4-BE49-F238E27FC236}">
                <a16:creationId xmlns:a16="http://schemas.microsoft.com/office/drawing/2014/main" id="{B9217EA5-C06B-132D-DDC4-E68E975E456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666" y="6264315"/>
            <a:ext cx="886643" cy="310740"/>
          </a:xfrm>
          <a:prstGeom prst="rect">
            <a:avLst/>
          </a:prstGeom>
        </p:spPr>
      </p:pic>
    </p:spTree>
    <p:extLst>
      <p:ext uri="{BB962C8B-B14F-4D97-AF65-F5344CB8AC3E}">
        <p14:creationId xmlns:p14="http://schemas.microsoft.com/office/powerpoint/2010/main" val="9535941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_3">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69A917-35EB-C0C2-87CF-A94D434BD58C}"/>
              </a:ext>
            </a:extLst>
          </p:cNvPr>
          <p:cNvSpPr/>
          <p:nvPr userDrawn="1"/>
        </p:nvSpPr>
        <p:spPr>
          <a:xfrm>
            <a:off x="1" y="1628800"/>
            <a:ext cx="12191999" cy="522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Title 1">
            <a:extLst>
              <a:ext uri="{FF2B5EF4-FFF2-40B4-BE49-F238E27FC236}">
                <a16:creationId xmlns:a16="http://schemas.microsoft.com/office/drawing/2014/main" id="{85428A07-C4C1-30A7-8E94-96BA6D0D0C72}"/>
              </a:ext>
            </a:extLst>
          </p:cNvPr>
          <p:cNvSpPr>
            <a:spLocks noGrp="1"/>
          </p:cNvSpPr>
          <p:nvPr>
            <p:ph type="title"/>
          </p:nvPr>
        </p:nvSpPr>
        <p:spPr>
          <a:xfrm>
            <a:off x="786020" y="2928230"/>
            <a:ext cx="8865375" cy="1001540"/>
          </a:xfrm>
        </p:spPr>
        <p:txBody>
          <a:bodyPr anchor="ctr" anchorCtr="0"/>
          <a:lstStyle>
            <a:lvl1pPr>
              <a:lnSpc>
                <a:spcPts val="5000"/>
              </a:lnSpc>
              <a:defRPr sz="5000">
                <a:solidFill>
                  <a:schemeClr val="bg1"/>
                </a:solidFill>
              </a:defRPr>
            </a:lvl1pPr>
          </a:lstStyle>
          <a:p>
            <a:r>
              <a:rPr lang="en-US"/>
              <a:t>Click to edit Master title style</a:t>
            </a:r>
            <a:endParaRPr lang="en-AU"/>
          </a:p>
        </p:txBody>
      </p:sp>
      <p:pic>
        <p:nvPicPr>
          <p:cNvPr id="3" name="Picture 2">
            <a:extLst>
              <a:ext uri="{FF2B5EF4-FFF2-40B4-BE49-F238E27FC236}">
                <a16:creationId xmlns:a16="http://schemas.microsoft.com/office/drawing/2014/main" id="{1F43CD64-1628-65FA-D967-4DFA9EF6937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786020" y="449146"/>
            <a:ext cx="3027215" cy="658624"/>
          </a:xfrm>
          <a:prstGeom prst="rect">
            <a:avLst/>
          </a:prstGeom>
          <a:ln>
            <a:noFill/>
          </a:ln>
          <a:extLst>
            <a:ext uri="{53640926-AAD7-44D8-BBD7-CCE9431645EC}">
              <a14:shadowObscured xmlns:a14="http://schemas.microsoft.com/office/drawing/2010/main"/>
            </a:ext>
          </a:extLst>
        </p:spPr>
      </p:pic>
      <p:sp>
        <p:nvSpPr>
          <p:cNvPr id="4" name="Slide Number Placeholder 5">
            <a:extLst>
              <a:ext uri="{FF2B5EF4-FFF2-40B4-BE49-F238E27FC236}">
                <a16:creationId xmlns:a16="http://schemas.microsoft.com/office/drawing/2014/main" id="{B1748B71-14EC-70A3-F43D-7D0BC9F21854}"/>
              </a:ext>
            </a:extLst>
          </p:cNvPr>
          <p:cNvSpPr>
            <a:spLocks noGrp="1"/>
          </p:cNvSpPr>
          <p:nvPr>
            <p:ph type="sldNum" sz="quarter" idx="4"/>
          </p:nvPr>
        </p:nvSpPr>
        <p:spPr>
          <a:xfrm>
            <a:off x="10686511" y="6259585"/>
            <a:ext cx="719824" cy="310740"/>
          </a:xfrm>
          <a:prstGeom prst="rect">
            <a:avLst/>
          </a:prstGeom>
        </p:spPr>
        <p:txBody>
          <a:bodyPr vert="horz" lIns="0" tIns="0" rIns="0" bIns="0" rtlCol="0" anchor="ctr"/>
          <a:lstStyle>
            <a:lvl1pPr algn="r">
              <a:defRPr lang="en-AU" sz="1000" b="1" smtClean="0">
                <a:solidFill>
                  <a:schemeClr val="bg1"/>
                </a:solidFill>
                <a:latin typeface="+mn-lt"/>
                <a:cs typeface="Arial" pitchFamily="34" charset="0"/>
              </a:defRPr>
            </a:lvl1pPr>
          </a:lstStyle>
          <a:p>
            <a:r>
              <a:rPr lang="en-AU" sz="1200"/>
              <a:t>(</a:t>
            </a:r>
            <a:fld id="{29D5CE74-914C-4689-99FC-1AEF49CE2B47}" type="slidenum">
              <a:rPr smtClean="0"/>
              <a:pPr/>
              <a:t>‹#›</a:t>
            </a:fld>
            <a:r>
              <a:rPr sz="1200"/>
              <a:t>)</a:t>
            </a:r>
          </a:p>
        </p:txBody>
      </p:sp>
      <p:sp>
        <p:nvSpPr>
          <p:cNvPr id="7" name="Footer Placeholder 3">
            <a:extLst>
              <a:ext uri="{FF2B5EF4-FFF2-40B4-BE49-F238E27FC236}">
                <a16:creationId xmlns:a16="http://schemas.microsoft.com/office/drawing/2014/main" id="{A7280FB5-9001-67D1-C2CE-6EE80739D3D8}"/>
              </a:ext>
            </a:extLst>
          </p:cNvPr>
          <p:cNvSpPr>
            <a:spLocks noGrp="1"/>
          </p:cNvSpPr>
          <p:nvPr>
            <p:ph type="ftr" sz="quarter" idx="3"/>
          </p:nvPr>
        </p:nvSpPr>
        <p:spPr>
          <a:xfrm>
            <a:off x="3985527" y="6264315"/>
            <a:ext cx="4220946" cy="310740"/>
          </a:xfrm>
          <a:prstGeom prst="rect">
            <a:avLst/>
          </a:prstGeom>
        </p:spPr>
        <p:txBody>
          <a:bodyPr vert="horz" lIns="0" tIns="0" rIns="0" bIns="0" rtlCol="0" anchor="ctr"/>
          <a:lstStyle>
            <a:lvl1pPr algn="ctr">
              <a:defRPr sz="1000" b="1">
                <a:solidFill>
                  <a:schemeClr val="bg1"/>
                </a:solidFill>
              </a:defRPr>
            </a:lvl1pPr>
          </a:lstStyle>
          <a:p>
            <a:r>
              <a:rPr lang="en-AU"/>
              <a:t>resolve.edu.au</a:t>
            </a:r>
          </a:p>
        </p:txBody>
      </p:sp>
      <p:pic>
        <p:nvPicPr>
          <p:cNvPr id="6" name="Graphic 3">
            <a:extLst>
              <a:ext uri="{FF2B5EF4-FFF2-40B4-BE49-F238E27FC236}">
                <a16:creationId xmlns:a16="http://schemas.microsoft.com/office/drawing/2014/main" id="{B9217EA5-C06B-132D-DDC4-E68E975E456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666" y="6264315"/>
            <a:ext cx="886643" cy="310740"/>
          </a:xfrm>
          <a:prstGeom prst="rect">
            <a:avLst/>
          </a:prstGeom>
        </p:spPr>
      </p:pic>
    </p:spTree>
    <p:extLst>
      <p:ext uri="{BB962C8B-B14F-4D97-AF65-F5344CB8AC3E}">
        <p14:creationId xmlns:p14="http://schemas.microsoft.com/office/powerpoint/2010/main" val="372407459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28A07-C4C1-30A7-8E94-96BA6D0D0C72}"/>
              </a:ext>
            </a:extLst>
          </p:cNvPr>
          <p:cNvSpPr>
            <a:spLocks noGrp="1"/>
          </p:cNvSpPr>
          <p:nvPr>
            <p:ph type="title"/>
          </p:nvPr>
        </p:nvSpPr>
        <p:spPr>
          <a:xfrm>
            <a:off x="786020" y="2753925"/>
            <a:ext cx="8955384" cy="742940"/>
          </a:xfrm>
        </p:spPr>
        <p:txBody>
          <a:bodyPr/>
          <a:lstStyle>
            <a:lvl1pPr>
              <a:lnSpc>
                <a:spcPts val="5000"/>
              </a:lnSpc>
              <a:defRPr sz="5000">
                <a:solidFill>
                  <a:schemeClr val="bg2"/>
                </a:solidFill>
              </a:defRPr>
            </a:lvl1pPr>
          </a:lstStyle>
          <a:p>
            <a:r>
              <a:rPr lang="en-US"/>
              <a:t>Click to edit Master title style</a:t>
            </a:r>
            <a:endParaRPr lang="en-AU"/>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786021" y="3609020"/>
            <a:ext cx="8955384" cy="2115105"/>
          </a:xfrm>
        </p:spPr>
        <p:txBody>
          <a:bodyPr/>
          <a:lstStyle>
            <a:lvl1pPr>
              <a:lnSpc>
                <a:spcPts val="3600"/>
              </a:lnSpc>
              <a:spcAft>
                <a:spcPts val="0"/>
              </a:spcAft>
              <a:defRPr sz="3600" b="1">
                <a:solidFill>
                  <a:schemeClr val="tx1"/>
                </a:solidFill>
              </a:defRPr>
            </a:lvl1pPr>
            <a:lvl2pPr marL="0" indent="0">
              <a:lnSpc>
                <a:spcPts val="3600"/>
              </a:lnSpc>
              <a:spcAft>
                <a:spcPts val="0"/>
              </a:spcAft>
              <a:buNone/>
              <a:defRPr sz="3600" b="1">
                <a:solidFill>
                  <a:schemeClr val="tx1"/>
                </a:solidFill>
              </a:defRPr>
            </a:lvl2pPr>
            <a:lvl3pPr marL="0" indent="0">
              <a:lnSpc>
                <a:spcPts val="3600"/>
              </a:lnSpc>
              <a:spcAft>
                <a:spcPts val="0"/>
              </a:spcAft>
              <a:buNone/>
              <a:defRPr sz="3600" b="1">
                <a:solidFill>
                  <a:schemeClr val="tx1"/>
                </a:solidFill>
              </a:defRPr>
            </a:lvl3pPr>
            <a:lvl4pPr marL="0" indent="0">
              <a:lnSpc>
                <a:spcPts val="3600"/>
              </a:lnSpc>
              <a:spcAft>
                <a:spcPts val="0"/>
              </a:spcAft>
              <a:buNone/>
              <a:defRPr sz="3600" b="1">
                <a:solidFill>
                  <a:schemeClr val="tx1"/>
                </a:solidFill>
              </a:defRPr>
            </a:lvl4pPr>
            <a:lvl5pPr marL="0" indent="0">
              <a:lnSpc>
                <a:spcPts val="3600"/>
              </a:lnSpc>
              <a:spcAft>
                <a:spcPts val="0"/>
              </a:spcAft>
              <a:buNone/>
              <a:defRPr sz="3600" b="1">
                <a:solidFill>
                  <a:schemeClr val="tx1"/>
                </a:solidFill>
              </a:defRPr>
            </a:lvl5pPr>
            <a:lvl6pPr marL="0" indent="0">
              <a:lnSpc>
                <a:spcPts val="3600"/>
              </a:lnSpc>
              <a:spcAft>
                <a:spcPts val="0"/>
              </a:spcAft>
              <a:buNone/>
              <a:defRPr sz="3600" b="1">
                <a:solidFill>
                  <a:schemeClr val="tx1"/>
                </a:solidFill>
              </a:defRPr>
            </a:lvl6pPr>
            <a:lvl7pPr marL="0" indent="0">
              <a:lnSpc>
                <a:spcPts val="3600"/>
              </a:lnSpc>
              <a:spcAft>
                <a:spcPts val="0"/>
              </a:spcAft>
              <a:buNone/>
              <a:defRPr sz="3600" b="1">
                <a:solidFill>
                  <a:schemeClr val="tx1"/>
                </a:solidFill>
              </a:defRPr>
            </a:lvl7pPr>
            <a:lvl8pPr marL="0" indent="0">
              <a:lnSpc>
                <a:spcPts val="3600"/>
              </a:lnSpc>
              <a:spcAft>
                <a:spcPts val="0"/>
              </a:spcAft>
              <a:buNone/>
              <a:defRPr sz="3600" b="1">
                <a:solidFill>
                  <a:schemeClr val="tx1"/>
                </a:solidFill>
              </a:defRPr>
            </a:lvl8pPr>
            <a:lvl9pPr marL="0" indent="0">
              <a:lnSpc>
                <a:spcPts val="3600"/>
              </a:lnSpc>
              <a:spcAft>
                <a:spcPts val="0"/>
              </a:spcAft>
              <a:buNone/>
              <a:defRPr sz="3600" b="1">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3" name="Picture 2">
            <a:extLst>
              <a:ext uri="{FF2B5EF4-FFF2-40B4-BE49-F238E27FC236}">
                <a16:creationId xmlns:a16="http://schemas.microsoft.com/office/drawing/2014/main" id="{1F43CD64-1628-65FA-D967-4DFA9EF6937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786024" y="449156"/>
            <a:ext cx="3027215" cy="658624"/>
          </a:xfrm>
          <a:prstGeom prst="rect">
            <a:avLst/>
          </a:prstGeom>
          <a:ln>
            <a:noFill/>
          </a:ln>
          <a:extLst>
            <a:ext uri="{53640926-AAD7-44D8-BBD7-CCE9431645EC}">
              <a14:shadowObscured xmlns:a14="http://schemas.microsoft.com/office/drawing/2010/main"/>
            </a:ext>
          </a:extLst>
        </p:spPr>
      </p:pic>
      <p:sp>
        <p:nvSpPr>
          <p:cNvPr id="5" name="Slide Number Placeholder 5">
            <a:extLst>
              <a:ext uri="{FF2B5EF4-FFF2-40B4-BE49-F238E27FC236}">
                <a16:creationId xmlns:a16="http://schemas.microsoft.com/office/drawing/2014/main" id="{04A99148-3C20-3C25-7758-74B9D7C0261C}"/>
              </a:ext>
            </a:extLst>
          </p:cNvPr>
          <p:cNvSpPr>
            <a:spLocks noGrp="1"/>
          </p:cNvSpPr>
          <p:nvPr>
            <p:ph type="sldNum" sz="quarter" idx="4"/>
          </p:nvPr>
        </p:nvSpPr>
        <p:spPr>
          <a:xfrm>
            <a:off x="10686511" y="6259585"/>
            <a:ext cx="719824" cy="310740"/>
          </a:xfrm>
          <a:prstGeom prst="rect">
            <a:avLst/>
          </a:prstGeom>
        </p:spPr>
        <p:txBody>
          <a:bodyPr vert="horz" lIns="0" tIns="0" rIns="0" bIns="0" rtlCol="0" anchor="ctr"/>
          <a:lstStyle>
            <a:lvl1pPr algn="r">
              <a:defRPr lang="en-AU" sz="1000" b="1" smtClean="0">
                <a:solidFill>
                  <a:schemeClr val="tx1"/>
                </a:solidFill>
                <a:latin typeface="+mn-lt"/>
                <a:cs typeface="Arial" pitchFamily="34" charset="0"/>
              </a:defRPr>
            </a:lvl1pPr>
          </a:lstStyle>
          <a:p>
            <a:r>
              <a:rPr lang="en-AU" sz="1200">
                <a:solidFill>
                  <a:schemeClr val="bg2"/>
                </a:solidFill>
              </a:rPr>
              <a:t>(</a:t>
            </a:r>
            <a:fld id="{29D5CE74-914C-4689-99FC-1AEF49CE2B47}" type="slidenum">
              <a:rPr smtClean="0"/>
              <a:pPr/>
              <a:t>‹#›</a:t>
            </a:fld>
            <a:r>
              <a:rPr sz="1200">
                <a:solidFill>
                  <a:schemeClr val="bg2"/>
                </a:solidFill>
              </a:rPr>
              <a:t>)</a:t>
            </a:r>
          </a:p>
        </p:txBody>
      </p:sp>
      <p:sp>
        <p:nvSpPr>
          <p:cNvPr id="8" name="Footer Placeholder 3">
            <a:extLst>
              <a:ext uri="{FF2B5EF4-FFF2-40B4-BE49-F238E27FC236}">
                <a16:creationId xmlns:a16="http://schemas.microsoft.com/office/drawing/2014/main" id="{F3D0BC25-56EB-DAB4-0EC0-05078E3D2C18}"/>
              </a:ext>
            </a:extLst>
          </p:cNvPr>
          <p:cNvSpPr>
            <a:spLocks noGrp="1"/>
          </p:cNvSpPr>
          <p:nvPr>
            <p:ph type="ftr" sz="quarter" idx="3"/>
          </p:nvPr>
        </p:nvSpPr>
        <p:spPr>
          <a:xfrm>
            <a:off x="3985527" y="6264315"/>
            <a:ext cx="4220946" cy="310740"/>
          </a:xfrm>
          <a:prstGeom prst="rect">
            <a:avLst/>
          </a:prstGeom>
        </p:spPr>
        <p:txBody>
          <a:bodyPr vert="horz" lIns="0" tIns="0" rIns="0" bIns="0" rtlCol="0" anchor="ctr"/>
          <a:lstStyle>
            <a:lvl1pPr algn="ctr">
              <a:defRPr sz="1000" b="1">
                <a:solidFill>
                  <a:schemeClr val="bg2"/>
                </a:solidFill>
              </a:defRPr>
            </a:lvl1pPr>
          </a:lstStyle>
          <a:p>
            <a:r>
              <a:rPr lang="en-AU"/>
              <a:t>resolve.edu.au</a:t>
            </a:r>
          </a:p>
        </p:txBody>
      </p:sp>
    </p:spTree>
    <p:extLst>
      <p:ext uri="{BB962C8B-B14F-4D97-AF65-F5344CB8AC3E}">
        <p14:creationId xmlns:p14="http://schemas.microsoft.com/office/powerpoint/2010/main" val="37358978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_4">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69A917-35EB-C0C2-87CF-A94D434BD58C}"/>
              </a:ext>
            </a:extLst>
          </p:cNvPr>
          <p:cNvSpPr/>
          <p:nvPr userDrawn="1"/>
        </p:nvSpPr>
        <p:spPr>
          <a:xfrm>
            <a:off x="1" y="2303875"/>
            <a:ext cx="12191999" cy="2250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Title 1">
            <a:extLst>
              <a:ext uri="{FF2B5EF4-FFF2-40B4-BE49-F238E27FC236}">
                <a16:creationId xmlns:a16="http://schemas.microsoft.com/office/drawing/2014/main" id="{85428A07-C4C1-30A7-8E94-96BA6D0D0C72}"/>
              </a:ext>
            </a:extLst>
          </p:cNvPr>
          <p:cNvSpPr>
            <a:spLocks noGrp="1"/>
          </p:cNvSpPr>
          <p:nvPr>
            <p:ph type="title"/>
          </p:nvPr>
        </p:nvSpPr>
        <p:spPr>
          <a:xfrm>
            <a:off x="786020" y="2928230"/>
            <a:ext cx="8865375" cy="1001540"/>
          </a:xfrm>
        </p:spPr>
        <p:txBody>
          <a:bodyPr anchor="ctr" anchorCtr="0"/>
          <a:lstStyle>
            <a:lvl1pPr>
              <a:lnSpc>
                <a:spcPts val="5000"/>
              </a:lnSpc>
              <a:defRPr sz="5000">
                <a:solidFill>
                  <a:schemeClr val="bg1"/>
                </a:solidFill>
              </a:defRPr>
            </a:lvl1pPr>
          </a:lstStyle>
          <a:p>
            <a:r>
              <a:rPr lang="en-US"/>
              <a:t>Click to edit Master title style</a:t>
            </a:r>
            <a:endParaRPr lang="en-AU"/>
          </a:p>
        </p:txBody>
      </p:sp>
      <p:pic>
        <p:nvPicPr>
          <p:cNvPr id="3" name="Picture 2">
            <a:extLst>
              <a:ext uri="{FF2B5EF4-FFF2-40B4-BE49-F238E27FC236}">
                <a16:creationId xmlns:a16="http://schemas.microsoft.com/office/drawing/2014/main" id="{1F43CD64-1628-65FA-D967-4DFA9EF6937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786020" y="449146"/>
            <a:ext cx="3027215" cy="658624"/>
          </a:xfrm>
          <a:prstGeom prst="rect">
            <a:avLst/>
          </a:prstGeom>
          <a:ln>
            <a:noFill/>
          </a:ln>
          <a:extLst>
            <a:ext uri="{53640926-AAD7-44D8-BBD7-CCE9431645EC}">
              <a14:shadowObscured xmlns:a14="http://schemas.microsoft.com/office/drawing/2010/main"/>
            </a:ext>
          </a:extLst>
        </p:spPr>
      </p:pic>
      <p:sp>
        <p:nvSpPr>
          <p:cNvPr id="4" name="Slide Number Placeholder 5">
            <a:extLst>
              <a:ext uri="{FF2B5EF4-FFF2-40B4-BE49-F238E27FC236}">
                <a16:creationId xmlns:a16="http://schemas.microsoft.com/office/drawing/2014/main" id="{B1748B71-14EC-70A3-F43D-7D0BC9F21854}"/>
              </a:ext>
            </a:extLst>
          </p:cNvPr>
          <p:cNvSpPr>
            <a:spLocks noGrp="1"/>
          </p:cNvSpPr>
          <p:nvPr>
            <p:ph type="sldNum" sz="quarter" idx="4"/>
          </p:nvPr>
        </p:nvSpPr>
        <p:spPr>
          <a:xfrm>
            <a:off x="10686511" y="6259585"/>
            <a:ext cx="719824" cy="310740"/>
          </a:xfrm>
          <a:prstGeom prst="rect">
            <a:avLst/>
          </a:prstGeom>
        </p:spPr>
        <p:txBody>
          <a:bodyPr vert="horz" lIns="0" tIns="0" rIns="0" bIns="0" rtlCol="0" anchor="ctr"/>
          <a:lstStyle>
            <a:lvl1pPr algn="r">
              <a:defRPr lang="en-AU" sz="1000" b="1" smtClean="0">
                <a:solidFill>
                  <a:schemeClr val="tx1"/>
                </a:solidFill>
                <a:latin typeface="+mn-lt"/>
                <a:cs typeface="Arial" pitchFamily="34" charset="0"/>
              </a:defRPr>
            </a:lvl1pPr>
          </a:lstStyle>
          <a:p>
            <a:r>
              <a:rPr lang="en-AU" sz="1200"/>
              <a:t>(</a:t>
            </a:r>
            <a:fld id="{29D5CE74-914C-4689-99FC-1AEF49CE2B47}" type="slidenum">
              <a:rPr smtClean="0"/>
              <a:pPr/>
              <a:t>‹#›</a:t>
            </a:fld>
            <a:r>
              <a:rPr sz="1200"/>
              <a:t>)</a:t>
            </a:r>
          </a:p>
        </p:txBody>
      </p:sp>
      <p:sp>
        <p:nvSpPr>
          <p:cNvPr id="7" name="Footer Placeholder 3">
            <a:extLst>
              <a:ext uri="{FF2B5EF4-FFF2-40B4-BE49-F238E27FC236}">
                <a16:creationId xmlns:a16="http://schemas.microsoft.com/office/drawing/2014/main" id="{A7280FB5-9001-67D1-C2CE-6EE80739D3D8}"/>
              </a:ext>
            </a:extLst>
          </p:cNvPr>
          <p:cNvSpPr>
            <a:spLocks noGrp="1"/>
          </p:cNvSpPr>
          <p:nvPr>
            <p:ph type="ftr" sz="quarter" idx="3"/>
          </p:nvPr>
        </p:nvSpPr>
        <p:spPr>
          <a:xfrm>
            <a:off x="3985527" y="6264315"/>
            <a:ext cx="4220946" cy="310740"/>
          </a:xfrm>
          <a:prstGeom prst="rect">
            <a:avLst/>
          </a:prstGeom>
        </p:spPr>
        <p:txBody>
          <a:bodyPr vert="horz" lIns="0" tIns="0" rIns="0" bIns="0" rtlCol="0" anchor="ctr"/>
          <a:lstStyle>
            <a:lvl1pPr algn="ctr">
              <a:defRPr sz="1000" b="1">
                <a:solidFill>
                  <a:schemeClr val="bg2"/>
                </a:solidFill>
              </a:defRPr>
            </a:lvl1pPr>
          </a:lstStyle>
          <a:p>
            <a:r>
              <a:rPr lang="en-AU"/>
              <a:t>resolve.edu.au</a:t>
            </a:r>
          </a:p>
        </p:txBody>
      </p:sp>
      <p:pic>
        <p:nvPicPr>
          <p:cNvPr id="6" name="Graphic 3">
            <a:extLst>
              <a:ext uri="{FF2B5EF4-FFF2-40B4-BE49-F238E27FC236}">
                <a16:creationId xmlns:a16="http://schemas.microsoft.com/office/drawing/2014/main" id="{B9217EA5-C06B-132D-DDC4-E68E975E456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666" y="6264315"/>
            <a:ext cx="886643" cy="310740"/>
          </a:xfrm>
          <a:prstGeom prst="rect">
            <a:avLst/>
          </a:prstGeom>
        </p:spPr>
      </p:pic>
    </p:spTree>
    <p:extLst>
      <p:ext uri="{BB962C8B-B14F-4D97-AF65-F5344CB8AC3E}">
        <p14:creationId xmlns:p14="http://schemas.microsoft.com/office/powerpoint/2010/main" val="1796984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4AC8-12B8-0E66-F8D6-2EA109245CF6}"/>
              </a:ext>
            </a:extLst>
          </p:cNvPr>
          <p:cNvSpPr>
            <a:spLocks noGrp="1"/>
          </p:cNvSpPr>
          <p:nvPr>
            <p:ph type="title"/>
          </p:nvPr>
        </p:nvSpPr>
        <p:spPr/>
        <p:txBody>
          <a:bodyPr/>
          <a:lstStyle/>
          <a:p>
            <a:r>
              <a:rPr lang="en-AU" noProof="0"/>
              <a:t>Click to edit Master title style</a:t>
            </a:r>
          </a:p>
        </p:txBody>
      </p:sp>
      <p:sp>
        <p:nvSpPr>
          <p:cNvPr id="8" name="Content Placeholder 7">
            <a:extLst>
              <a:ext uri="{FF2B5EF4-FFF2-40B4-BE49-F238E27FC236}">
                <a16:creationId xmlns:a16="http://schemas.microsoft.com/office/drawing/2014/main" id="{A2A1B74A-3EE4-0F1C-F078-00122E08DCE5}"/>
              </a:ext>
            </a:extLst>
          </p:cNvPr>
          <p:cNvSpPr>
            <a:spLocks noGrp="1"/>
          </p:cNvSpPr>
          <p:nvPr>
            <p:ph sz="quarter" idx="13" hasCustomPrompt="1"/>
          </p:nvPr>
        </p:nvSpPr>
        <p:spPr>
          <a:xfrm>
            <a:off x="789936" y="1691999"/>
            <a:ext cx="10616398" cy="385200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vl6pPr>
              <a:spcAft>
                <a:spcPts val="800"/>
              </a:spcAft>
              <a:defRPr/>
            </a:lvl6pPr>
            <a:lvl7pPr>
              <a:spcAft>
                <a:spcPts val="800"/>
              </a:spcAft>
              <a:defRPr/>
            </a:lvl7pPr>
            <a:lvl8pPr>
              <a:spcAft>
                <a:spcPts val="800"/>
              </a:spcAft>
              <a:defRPr/>
            </a:lvl8pPr>
            <a:lvl9pPr>
              <a:spcAft>
                <a:spcPts val="800"/>
              </a:spcAft>
              <a:defRPr/>
            </a:lvl9p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a:p>
            <a:pPr lvl="0"/>
            <a:endParaRPr lang="en-AU" noProof="0"/>
          </a:p>
        </p:txBody>
      </p:sp>
      <p:sp>
        <p:nvSpPr>
          <p:cNvPr id="4" name="Footer Placeholder 3">
            <a:extLst>
              <a:ext uri="{FF2B5EF4-FFF2-40B4-BE49-F238E27FC236}">
                <a16:creationId xmlns:a16="http://schemas.microsoft.com/office/drawing/2014/main" id="{C3E11957-4A74-A975-C0CA-8F433DBFEA94}"/>
              </a:ext>
            </a:extLst>
          </p:cNvPr>
          <p:cNvSpPr>
            <a:spLocks noGrp="1"/>
          </p:cNvSpPr>
          <p:nvPr>
            <p:ph type="ftr" sz="quarter" idx="14"/>
          </p:nvPr>
        </p:nvSpPr>
        <p:spPr/>
        <p:txBody>
          <a:bodyPr/>
          <a:lstStyle/>
          <a:p>
            <a:r>
              <a:rPr lang="en-AU"/>
              <a:t>resolve.edu.au</a:t>
            </a:r>
          </a:p>
        </p:txBody>
      </p:sp>
      <p:sp>
        <p:nvSpPr>
          <p:cNvPr id="5" name="Slide Number Placeholder 4">
            <a:extLst>
              <a:ext uri="{FF2B5EF4-FFF2-40B4-BE49-F238E27FC236}">
                <a16:creationId xmlns:a16="http://schemas.microsoft.com/office/drawing/2014/main" id="{FAAD20DA-08D2-9936-734C-E40EFDEFB659}"/>
              </a:ext>
            </a:extLst>
          </p:cNvPr>
          <p:cNvSpPr>
            <a:spLocks noGrp="1"/>
          </p:cNvSpPr>
          <p:nvPr>
            <p:ph type="sldNum" sz="quarter" idx="15"/>
          </p:nvPr>
        </p:nvSpPr>
        <p:spPr/>
        <p:txBody>
          <a:bodyPr/>
          <a:lstStyle/>
          <a:p>
            <a:r>
              <a:rPr lang="en-AU" sz="1200">
                <a:solidFill>
                  <a:schemeClr val="bg2"/>
                </a:solidFill>
              </a:rPr>
              <a:t>(</a:t>
            </a:r>
            <a:fld id="{29D5CE74-914C-4689-99FC-1AEF49CE2B47}" type="slidenum">
              <a:rPr smtClean="0"/>
              <a:pPr/>
              <a:t>‹#›</a:t>
            </a:fld>
            <a:r>
              <a:rPr sz="1200">
                <a:solidFill>
                  <a:schemeClr val="bg2"/>
                </a:solidFill>
              </a:rPr>
              <a:t>)</a:t>
            </a:r>
          </a:p>
        </p:txBody>
      </p:sp>
      <p:cxnSp>
        <p:nvCxnSpPr>
          <p:cNvPr id="11" name="Straight Connector 10">
            <a:extLst>
              <a:ext uri="{FF2B5EF4-FFF2-40B4-BE49-F238E27FC236}">
                <a16:creationId xmlns:a16="http://schemas.microsoft.com/office/drawing/2014/main" id="{460F852D-26A0-288B-A086-36AFF6182DBC}"/>
              </a:ext>
            </a:extLst>
          </p:cNvPr>
          <p:cNvCxnSpPr>
            <a:cxnSpLocks/>
          </p:cNvCxnSpPr>
          <p:nvPr userDrawn="1"/>
        </p:nvCxnSpPr>
        <p:spPr>
          <a:xfrm>
            <a:off x="789935" y="1283948"/>
            <a:ext cx="1061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863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4AC8-12B8-0E66-F8D6-2EA109245CF6}"/>
              </a:ext>
            </a:extLst>
          </p:cNvPr>
          <p:cNvSpPr>
            <a:spLocks noGrp="1"/>
          </p:cNvSpPr>
          <p:nvPr>
            <p:ph type="title"/>
          </p:nvPr>
        </p:nvSpPr>
        <p:spPr/>
        <p:txBody>
          <a:bodyPr/>
          <a:lstStyle/>
          <a:p>
            <a:r>
              <a:rPr lang="en-AU" noProof="0"/>
              <a:t>Click to edit Master title style</a:t>
            </a:r>
          </a:p>
        </p:txBody>
      </p:sp>
      <p:sp>
        <p:nvSpPr>
          <p:cNvPr id="8" name="Content Placeholder 7">
            <a:extLst>
              <a:ext uri="{FF2B5EF4-FFF2-40B4-BE49-F238E27FC236}">
                <a16:creationId xmlns:a16="http://schemas.microsoft.com/office/drawing/2014/main" id="{A2A1B74A-3EE4-0F1C-F078-00122E08DCE5}"/>
              </a:ext>
            </a:extLst>
          </p:cNvPr>
          <p:cNvSpPr>
            <a:spLocks noGrp="1"/>
          </p:cNvSpPr>
          <p:nvPr>
            <p:ph sz="quarter" idx="13" hasCustomPrompt="1"/>
          </p:nvPr>
        </p:nvSpPr>
        <p:spPr>
          <a:xfrm>
            <a:off x="789936" y="1692000"/>
            <a:ext cx="5047200" cy="3852000"/>
          </a:xfrm>
        </p:spPr>
        <p:txBody>
          <a:body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a:p>
            <a:pPr lvl="0"/>
            <a:endParaRPr lang="en-AU" noProof="0"/>
          </a:p>
        </p:txBody>
      </p:sp>
      <p:sp>
        <p:nvSpPr>
          <p:cNvPr id="3" name="Content Placeholder 7">
            <a:extLst>
              <a:ext uri="{FF2B5EF4-FFF2-40B4-BE49-F238E27FC236}">
                <a16:creationId xmlns:a16="http://schemas.microsoft.com/office/drawing/2014/main" id="{6F975B4C-BAF5-E2EB-F9CA-8571039BF376}"/>
              </a:ext>
            </a:extLst>
          </p:cNvPr>
          <p:cNvSpPr>
            <a:spLocks noGrp="1"/>
          </p:cNvSpPr>
          <p:nvPr>
            <p:ph sz="quarter" idx="14" hasCustomPrompt="1"/>
          </p:nvPr>
        </p:nvSpPr>
        <p:spPr>
          <a:xfrm>
            <a:off x="6359135" y="1692000"/>
            <a:ext cx="5047200" cy="3852000"/>
          </a:xfrm>
        </p:spPr>
        <p:txBody>
          <a:body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a:p>
            <a:pPr lvl="0"/>
            <a:endParaRPr lang="en-AU" noProof="0"/>
          </a:p>
        </p:txBody>
      </p:sp>
      <p:sp>
        <p:nvSpPr>
          <p:cNvPr id="5" name="Footer Placeholder 4">
            <a:extLst>
              <a:ext uri="{FF2B5EF4-FFF2-40B4-BE49-F238E27FC236}">
                <a16:creationId xmlns:a16="http://schemas.microsoft.com/office/drawing/2014/main" id="{050A3734-3014-C979-22C7-AD2EFFBC081E}"/>
              </a:ext>
            </a:extLst>
          </p:cNvPr>
          <p:cNvSpPr>
            <a:spLocks noGrp="1"/>
          </p:cNvSpPr>
          <p:nvPr>
            <p:ph type="ftr" sz="quarter" idx="15"/>
          </p:nvPr>
        </p:nvSpPr>
        <p:spPr/>
        <p:txBody>
          <a:bodyPr/>
          <a:lstStyle/>
          <a:p>
            <a:r>
              <a:rPr lang="en-AU"/>
              <a:t>resolve.edu.au</a:t>
            </a:r>
          </a:p>
        </p:txBody>
      </p:sp>
      <p:sp>
        <p:nvSpPr>
          <p:cNvPr id="6" name="Slide Number Placeholder 5">
            <a:extLst>
              <a:ext uri="{FF2B5EF4-FFF2-40B4-BE49-F238E27FC236}">
                <a16:creationId xmlns:a16="http://schemas.microsoft.com/office/drawing/2014/main" id="{F3925235-F086-DE87-717A-33956E1A76D2}"/>
              </a:ext>
            </a:extLst>
          </p:cNvPr>
          <p:cNvSpPr>
            <a:spLocks noGrp="1"/>
          </p:cNvSpPr>
          <p:nvPr>
            <p:ph type="sldNum" sz="quarter" idx="16"/>
          </p:nvPr>
        </p:nvSpPr>
        <p:spPr/>
        <p:txBody>
          <a:bodyPr/>
          <a:lstStyle/>
          <a:p>
            <a:r>
              <a:rPr lang="en-AU" sz="1200">
                <a:solidFill>
                  <a:schemeClr val="bg2"/>
                </a:solidFill>
              </a:rPr>
              <a:t>(</a:t>
            </a:r>
            <a:fld id="{29D5CE74-914C-4689-99FC-1AEF49CE2B47}" type="slidenum">
              <a:rPr smtClean="0"/>
              <a:pPr/>
              <a:t>‹#›</a:t>
            </a:fld>
            <a:r>
              <a:rPr sz="1200">
                <a:solidFill>
                  <a:schemeClr val="bg2"/>
                </a:solidFill>
              </a:rPr>
              <a:t>)</a:t>
            </a:r>
          </a:p>
        </p:txBody>
      </p:sp>
      <p:cxnSp>
        <p:nvCxnSpPr>
          <p:cNvPr id="7" name="Straight Connector 6">
            <a:extLst>
              <a:ext uri="{FF2B5EF4-FFF2-40B4-BE49-F238E27FC236}">
                <a16:creationId xmlns:a16="http://schemas.microsoft.com/office/drawing/2014/main" id="{D6D4565F-4100-A6E8-C161-9A32892BCCFB}"/>
              </a:ext>
            </a:extLst>
          </p:cNvPr>
          <p:cNvCxnSpPr>
            <a:cxnSpLocks/>
          </p:cNvCxnSpPr>
          <p:nvPr userDrawn="1"/>
        </p:nvCxnSpPr>
        <p:spPr>
          <a:xfrm>
            <a:off x="789935" y="1283948"/>
            <a:ext cx="1061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136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4AC8-12B8-0E66-F8D6-2EA109245CF6}"/>
              </a:ext>
            </a:extLst>
          </p:cNvPr>
          <p:cNvSpPr>
            <a:spLocks noGrp="1"/>
          </p:cNvSpPr>
          <p:nvPr>
            <p:ph type="title"/>
          </p:nvPr>
        </p:nvSpPr>
        <p:spPr/>
        <p:txBody>
          <a:bodyPr/>
          <a:lstStyle/>
          <a:p>
            <a:r>
              <a:rPr lang="en-AU" noProof="0"/>
              <a:t>Click to edit Master title style</a:t>
            </a:r>
          </a:p>
        </p:txBody>
      </p:sp>
      <p:sp>
        <p:nvSpPr>
          <p:cNvPr id="8" name="Content Placeholder 7">
            <a:extLst>
              <a:ext uri="{FF2B5EF4-FFF2-40B4-BE49-F238E27FC236}">
                <a16:creationId xmlns:a16="http://schemas.microsoft.com/office/drawing/2014/main" id="{A2A1B74A-3EE4-0F1C-F078-00122E08DCE5}"/>
              </a:ext>
            </a:extLst>
          </p:cNvPr>
          <p:cNvSpPr>
            <a:spLocks noGrp="1"/>
          </p:cNvSpPr>
          <p:nvPr>
            <p:ph sz="quarter" idx="13" hasCustomPrompt="1"/>
          </p:nvPr>
        </p:nvSpPr>
        <p:spPr>
          <a:xfrm>
            <a:off x="789936" y="1692000"/>
            <a:ext cx="5047200" cy="3852000"/>
          </a:xfrm>
        </p:spPr>
        <p:txBody>
          <a:body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a:p>
            <a:pPr lvl="0"/>
            <a:endParaRPr lang="en-AU" noProof="0"/>
          </a:p>
        </p:txBody>
      </p:sp>
      <p:sp>
        <p:nvSpPr>
          <p:cNvPr id="7" name="Picture Placeholder 6">
            <a:extLst>
              <a:ext uri="{FF2B5EF4-FFF2-40B4-BE49-F238E27FC236}">
                <a16:creationId xmlns:a16="http://schemas.microsoft.com/office/drawing/2014/main" id="{BEC2DFFF-BC30-7588-CBE4-CEA369C56BF5}"/>
              </a:ext>
            </a:extLst>
          </p:cNvPr>
          <p:cNvSpPr>
            <a:spLocks noGrp="1"/>
          </p:cNvSpPr>
          <p:nvPr>
            <p:ph type="pic" sz="quarter" idx="15" hasCustomPrompt="1"/>
          </p:nvPr>
        </p:nvSpPr>
        <p:spPr>
          <a:xfrm>
            <a:off x="6359135" y="1692000"/>
            <a:ext cx="5047200" cy="3852000"/>
          </a:xfrm>
        </p:spPr>
        <p:txBody>
          <a:bodyPr anchor="ctr" anchorCtr="0"/>
          <a:lstStyle>
            <a:lvl1pPr algn="ctr">
              <a:defRPr/>
            </a:lvl1pPr>
          </a:lstStyle>
          <a:p>
            <a:r>
              <a:rPr lang="en-AU"/>
              <a:t>Click icon to insert Picture</a:t>
            </a:r>
          </a:p>
        </p:txBody>
      </p:sp>
      <p:sp>
        <p:nvSpPr>
          <p:cNvPr id="4" name="Footer Placeholder 3">
            <a:extLst>
              <a:ext uri="{FF2B5EF4-FFF2-40B4-BE49-F238E27FC236}">
                <a16:creationId xmlns:a16="http://schemas.microsoft.com/office/drawing/2014/main" id="{B081D7A9-DFD9-E529-87FA-1C22B34E4663}"/>
              </a:ext>
            </a:extLst>
          </p:cNvPr>
          <p:cNvSpPr>
            <a:spLocks noGrp="1"/>
          </p:cNvSpPr>
          <p:nvPr>
            <p:ph type="ftr" sz="quarter" idx="16"/>
          </p:nvPr>
        </p:nvSpPr>
        <p:spPr/>
        <p:txBody>
          <a:bodyPr/>
          <a:lstStyle/>
          <a:p>
            <a:r>
              <a:rPr lang="en-AU"/>
              <a:t>resolve.edu.au</a:t>
            </a:r>
          </a:p>
        </p:txBody>
      </p:sp>
      <p:sp>
        <p:nvSpPr>
          <p:cNvPr id="5" name="Slide Number Placeholder 4">
            <a:extLst>
              <a:ext uri="{FF2B5EF4-FFF2-40B4-BE49-F238E27FC236}">
                <a16:creationId xmlns:a16="http://schemas.microsoft.com/office/drawing/2014/main" id="{8435C08D-0CE6-7222-C6B8-13D7E56C5A3A}"/>
              </a:ext>
            </a:extLst>
          </p:cNvPr>
          <p:cNvSpPr>
            <a:spLocks noGrp="1"/>
          </p:cNvSpPr>
          <p:nvPr>
            <p:ph type="sldNum" sz="quarter" idx="17"/>
          </p:nvPr>
        </p:nvSpPr>
        <p:spPr/>
        <p:txBody>
          <a:bodyPr/>
          <a:lstStyle/>
          <a:p>
            <a:r>
              <a:rPr lang="en-AU" sz="1200">
                <a:solidFill>
                  <a:schemeClr val="bg2"/>
                </a:solidFill>
              </a:rPr>
              <a:t>(</a:t>
            </a:r>
            <a:fld id="{29D5CE74-914C-4689-99FC-1AEF49CE2B47}" type="slidenum">
              <a:rPr smtClean="0"/>
              <a:pPr/>
              <a:t>‹#›</a:t>
            </a:fld>
            <a:r>
              <a:rPr sz="1200">
                <a:solidFill>
                  <a:schemeClr val="bg2"/>
                </a:solidFill>
              </a:rPr>
              <a:t>)</a:t>
            </a:r>
          </a:p>
        </p:txBody>
      </p:sp>
      <p:cxnSp>
        <p:nvCxnSpPr>
          <p:cNvPr id="6" name="Straight Connector 5">
            <a:extLst>
              <a:ext uri="{FF2B5EF4-FFF2-40B4-BE49-F238E27FC236}">
                <a16:creationId xmlns:a16="http://schemas.microsoft.com/office/drawing/2014/main" id="{8FAE1D76-1E3E-5A7E-9259-734BFE6090F4}"/>
              </a:ext>
            </a:extLst>
          </p:cNvPr>
          <p:cNvCxnSpPr>
            <a:cxnSpLocks/>
          </p:cNvCxnSpPr>
          <p:nvPr userDrawn="1"/>
        </p:nvCxnSpPr>
        <p:spPr>
          <a:xfrm>
            <a:off x="789935" y="1283948"/>
            <a:ext cx="1061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296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wo Column Content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4AC8-12B8-0E66-F8D6-2EA109245CF6}"/>
              </a:ext>
            </a:extLst>
          </p:cNvPr>
          <p:cNvSpPr>
            <a:spLocks noGrp="1"/>
          </p:cNvSpPr>
          <p:nvPr>
            <p:ph type="title"/>
          </p:nvPr>
        </p:nvSpPr>
        <p:spPr/>
        <p:txBody>
          <a:bodyPr/>
          <a:lstStyle/>
          <a:p>
            <a:r>
              <a:rPr lang="en-AU" noProof="0"/>
              <a:t>Click to edit Master title style</a:t>
            </a:r>
          </a:p>
        </p:txBody>
      </p:sp>
      <p:sp>
        <p:nvSpPr>
          <p:cNvPr id="8" name="Content Placeholder 7">
            <a:extLst>
              <a:ext uri="{FF2B5EF4-FFF2-40B4-BE49-F238E27FC236}">
                <a16:creationId xmlns:a16="http://schemas.microsoft.com/office/drawing/2014/main" id="{A2A1B74A-3EE4-0F1C-F078-00122E08DCE5}"/>
              </a:ext>
            </a:extLst>
          </p:cNvPr>
          <p:cNvSpPr>
            <a:spLocks noGrp="1"/>
          </p:cNvSpPr>
          <p:nvPr>
            <p:ph sz="quarter" idx="13" hasCustomPrompt="1"/>
          </p:nvPr>
        </p:nvSpPr>
        <p:spPr>
          <a:xfrm>
            <a:off x="789936" y="1692000"/>
            <a:ext cx="6971249" cy="3852000"/>
          </a:xfrm>
        </p:spPr>
        <p:txBody>
          <a:bodyPr numCol="2" spcCol="468000"/>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5" name="Picture Placeholder 6">
            <a:extLst>
              <a:ext uri="{FF2B5EF4-FFF2-40B4-BE49-F238E27FC236}">
                <a16:creationId xmlns:a16="http://schemas.microsoft.com/office/drawing/2014/main" id="{E8D9A4BC-2BB1-B4C9-433F-54495B68C2E0}"/>
              </a:ext>
            </a:extLst>
          </p:cNvPr>
          <p:cNvSpPr>
            <a:spLocks noGrp="1"/>
          </p:cNvSpPr>
          <p:nvPr>
            <p:ph type="pic" sz="quarter" idx="15" hasCustomPrompt="1"/>
          </p:nvPr>
        </p:nvSpPr>
        <p:spPr>
          <a:xfrm>
            <a:off x="8164945" y="1692000"/>
            <a:ext cx="3241390" cy="3852000"/>
          </a:xfrm>
        </p:spPr>
        <p:txBody>
          <a:bodyPr anchor="ctr" anchorCtr="0"/>
          <a:lstStyle>
            <a:lvl1pPr algn="ctr">
              <a:defRPr/>
            </a:lvl1pPr>
          </a:lstStyle>
          <a:p>
            <a:r>
              <a:rPr lang="en-AU"/>
              <a:t>Click icon to insert Picture</a:t>
            </a:r>
          </a:p>
        </p:txBody>
      </p:sp>
      <p:cxnSp>
        <p:nvCxnSpPr>
          <p:cNvPr id="3" name="Straight Connector 2">
            <a:extLst>
              <a:ext uri="{FF2B5EF4-FFF2-40B4-BE49-F238E27FC236}">
                <a16:creationId xmlns:a16="http://schemas.microsoft.com/office/drawing/2014/main" id="{1B2EC4D4-6736-94F1-CB7B-EF955DEDD44E}"/>
              </a:ext>
            </a:extLst>
          </p:cNvPr>
          <p:cNvCxnSpPr>
            <a:cxnSpLocks/>
          </p:cNvCxnSpPr>
          <p:nvPr userDrawn="1"/>
        </p:nvCxnSpPr>
        <p:spPr>
          <a:xfrm>
            <a:off x="789935" y="1283948"/>
            <a:ext cx="1061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7B04BE50-7303-0570-F651-0B594EE61D12}"/>
              </a:ext>
            </a:extLst>
          </p:cNvPr>
          <p:cNvSpPr>
            <a:spLocks noGrp="1"/>
          </p:cNvSpPr>
          <p:nvPr>
            <p:ph type="ftr" sz="quarter" idx="16"/>
          </p:nvPr>
        </p:nvSpPr>
        <p:spPr>
          <a:xfrm>
            <a:off x="3985527" y="6264315"/>
            <a:ext cx="4220946" cy="310740"/>
          </a:xfrm>
        </p:spPr>
        <p:txBody>
          <a:bodyPr/>
          <a:lstStyle/>
          <a:p>
            <a:r>
              <a:rPr lang="en-AU"/>
              <a:t>resolve.edu.au</a:t>
            </a:r>
          </a:p>
        </p:txBody>
      </p:sp>
      <p:sp>
        <p:nvSpPr>
          <p:cNvPr id="6" name="Slide Number Placeholder 4">
            <a:extLst>
              <a:ext uri="{FF2B5EF4-FFF2-40B4-BE49-F238E27FC236}">
                <a16:creationId xmlns:a16="http://schemas.microsoft.com/office/drawing/2014/main" id="{D4736CE7-A4CA-F851-9E4B-0268F6BE7851}"/>
              </a:ext>
            </a:extLst>
          </p:cNvPr>
          <p:cNvSpPr>
            <a:spLocks noGrp="1"/>
          </p:cNvSpPr>
          <p:nvPr>
            <p:ph type="sldNum" sz="quarter" idx="17"/>
          </p:nvPr>
        </p:nvSpPr>
        <p:spPr>
          <a:xfrm>
            <a:off x="10686511" y="6259585"/>
            <a:ext cx="719824" cy="310740"/>
          </a:xfrm>
        </p:spPr>
        <p:txBody>
          <a:bodyPr/>
          <a:lstStyle/>
          <a:p>
            <a:r>
              <a:rPr lang="en-AU" sz="1200">
                <a:solidFill>
                  <a:schemeClr val="bg2"/>
                </a:solidFill>
              </a:rPr>
              <a:t>(</a:t>
            </a:r>
            <a:fld id="{29D5CE74-914C-4689-99FC-1AEF49CE2B47}" type="slidenum">
              <a:rPr smtClean="0"/>
              <a:pPr/>
              <a:t>‹#›</a:t>
            </a:fld>
            <a:r>
              <a:rPr sz="1200">
                <a:solidFill>
                  <a:schemeClr val="bg2"/>
                </a:solidFill>
              </a:rPr>
              <a:t>)</a:t>
            </a:r>
          </a:p>
        </p:txBody>
      </p:sp>
    </p:spTree>
    <p:extLst>
      <p:ext uri="{BB962C8B-B14F-4D97-AF65-F5344CB8AC3E}">
        <p14:creationId xmlns:p14="http://schemas.microsoft.com/office/powerpoint/2010/main" val="2394667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4AC8-12B8-0E66-F8D6-2EA109245CF6}"/>
              </a:ext>
            </a:extLst>
          </p:cNvPr>
          <p:cNvSpPr>
            <a:spLocks noGrp="1"/>
          </p:cNvSpPr>
          <p:nvPr>
            <p:ph type="title"/>
          </p:nvPr>
        </p:nvSpPr>
        <p:spPr/>
        <p:txBody>
          <a:bodyPr/>
          <a:lstStyle/>
          <a:p>
            <a:r>
              <a:rPr lang="en-AU" noProof="0"/>
              <a:t>Click to edit Master title style</a:t>
            </a:r>
          </a:p>
        </p:txBody>
      </p:sp>
      <p:sp>
        <p:nvSpPr>
          <p:cNvPr id="7" name="Picture Placeholder 6">
            <a:extLst>
              <a:ext uri="{FF2B5EF4-FFF2-40B4-BE49-F238E27FC236}">
                <a16:creationId xmlns:a16="http://schemas.microsoft.com/office/drawing/2014/main" id="{BEC2DFFF-BC30-7588-CBE4-CEA369C56BF5}"/>
              </a:ext>
            </a:extLst>
          </p:cNvPr>
          <p:cNvSpPr>
            <a:spLocks noGrp="1"/>
          </p:cNvSpPr>
          <p:nvPr>
            <p:ph type="pic" sz="quarter" idx="15" hasCustomPrompt="1"/>
          </p:nvPr>
        </p:nvSpPr>
        <p:spPr>
          <a:xfrm>
            <a:off x="789935" y="1692000"/>
            <a:ext cx="10616400" cy="3852000"/>
          </a:xfrm>
        </p:spPr>
        <p:txBody>
          <a:bodyPr anchor="ctr" anchorCtr="0"/>
          <a:lstStyle>
            <a:lvl1pPr algn="ctr">
              <a:defRPr/>
            </a:lvl1pPr>
          </a:lstStyle>
          <a:p>
            <a:r>
              <a:rPr lang="en-AU"/>
              <a:t>Click icon to insert Picture</a:t>
            </a:r>
          </a:p>
        </p:txBody>
      </p:sp>
      <p:sp>
        <p:nvSpPr>
          <p:cNvPr id="4" name="Footer Placeholder 3">
            <a:extLst>
              <a:ext uri="{FF2B5EF4-FFF2-40B4-BE49-F238E27FC236}">
                <a16:creationId xmlns:a16="http://schemas.microsoft.com/office/drawing/2014/main" id="{B081D7A9-DFD9-E529-87FA-1C22B34E4663}"/>
              </a:ext>
            </a:extLst>
          </p:cNvPr>
          <p:cNvSpPr>
            <a:spLocks noGrp="1"/>
          </p:cNvSpPr>
          <p:nvPr>
            <p:ph type="ftr" sz="quarter" idx="16"/>
          </p:nvPr>
        </p:nvSpPr>
        <p:spPr/>
        <p:txBody>
          <a:bodyPr/>
          <a:lstStyle/>
          <a:p>
            <a:r>
              <a:rPr lang="en-AU"/>
              <a:t>resolve.edu.au</a:t>
            </a:r>
          </a:p>
        </p:txBody>
      </p:sp>
      <p:sp>
        <p:nvSpPr>
          <p:cNvPr id="5" name="Slide Number Placeholder 4">
            <a:extLst>
              <a:ext uri="{FF2B5EF4-FFF2-40B4-BE49-F238E27FC236}">
                <a16:creationId xmlns:a16="http://schemas.microsoft.com/office/drawing/2014/main" id="{8435C08D-0CE6-7222-C6B8-13D7E56C5A3A}"/>
              </a:ext>
            </a:extLst>
          </p:cNvPr>
          <p:cNvSpPr>
            <a:spLocks noGrp="1"/>
          </p:cNvSpPr>
          <p:nvPr>
            <p:ph type="sldNum" sz="quarter" idx="17"/>
          </p:nvPr>
        </p:nvSpPr>
        <p:spPr/>
        <p:txBody>
          <a:bodyPr/>
          <a:lstStyle/>
          <a:p>
            <a:r>
              <a:rPr lang="en-AU" sz="1200">
                <a:solidFill>
                  <a:schemeClr val="bg2"/>
                </a:solidFill>
              </a:rPr>
              <a:t>(</a:t>
            </a:r>
            <a:fld id="{29D5CE74-914C-4689-99FC-1AEF49CE2B47}" type="slidenum">
              <a:rPr smtClean="0"/>
              <a:pPr/>
              <a:t>‹#›</a:t>
            </a:fld>
            <a:r>
              <a:rPr sz="1200">
                <a:solidFill>
                  <a:schemeClr val="bg2"/>
                </a:solidFill>
              </a:rPr>
              <a:t>)</a:t>
            </a:r>
          </a:p>
        </p:txBody>
      </p:sp>
      <p:cxnSp>
        <p:nvCxnSpPr>
          <p:cNvPr id="6" name="Straight Connector 5">
            <a:extLst>
              <a:ext uri="{FF2B5EF4-FFF2-40B4-BE49-F238E27FC236}">
                <a16:creationId xmlns:a16="http://schemas.microsoft.com/office/drawing/2014/main" id="{8FAE1D76-1E3E-5A7E-9259-734BFE6090F4}"/>
              </a:ext>
            </a:extLst>
          </p:cNvPr>
          <p:cNvCxnSpPr>
            <a:cxnSpLocks/>
          </p:cNvCxnSpPr>
          <p:nvPr userDrawn="1"/>
        </p:nvCxnSpPr>
        <p:spPr>
          <a:xfrm>
            <a:off x="789935" y="1283948"/>
            <a:ext cx="1061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361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4AC8-12B8-0E66-F8D6-2EA109245CF6}"/>
              </a:ext>
            </a:extLst>
          </p:cNvPr>
          <p:cNvSpPr>
            <a:spLocks noGrp="1"/>
          </p:cNvSpPr>
          <p:nvPr>
            <p:ph type="title"/>
          </p:nvPr>
        </p:nvSpPr>
        <p:spPr/>
        <p:txBody>
          <a:bodyPr/>
          <a:lstStyle/>
          <a:p>
            <a:r>
              <a:rPr lang="en-AU" noProof="0"/>
              <a:t>Click to edit Master title style</a:t>
            </a:r>
          </a:p>
        </p:txBody>
      </p:sp>
      <p:sp>
        <p:nvSpPr>
          <p:cNvPr id="8" name="Content Placeholder 7">
            <a:extLst>
              <a:ext uri="{FF2B5EF4-FFF2-40B4-BE49-F238E27FC236}">
                <a16:creationId xmlns:a16="http://schemas.microsoft.com/office/drawing/2014/main" id="{A2A1B74A-3EE4-0F1C-F078-00122E08DCE5}"/>
              </a:ext>
            </a:extLst>
          </p:cNvPr>
          <p:cNvSpPr>
            <a:spLocks noGrp="1"/>
          </p:cNvSpPr>
          <p:nvPr>
            <p:ph sz="quarter" idx="13" hasCustomPrompt="1"/>
          </p:nvPr>
        </p:nvSpPr>
        <p:spPr>
          <a:xfrm>
            <a:off x="789936" y="1692000"/>
            <a:ext cx="5047200" cy="3852000"/>
          </a:xfrm>
        </p:spPr>
        <p:txBody>
          <a:body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a:p>
            <a:pPr lvl="0"/>
            <a:endParaRPr lang="en-AU" noProof="0"/>
          </a:p>
        </p:txBody>
      </p:sp>
      <p:sp>
        <p:nvSpPr>
          <p:cNvPr id="4" name="Footer Placeholder 3">
            <a:extLst>
              <a:ext uri="{FF2B5EF4-FFF2-40B4-BE49-F238E27FC236}">
                <a16:creationId xmlns:a16="http://schemas.microsoft.com/office/drawing/2014/main" id="{B081D7A9-DFD9-E529-87FA-1C22B34E4663}"/>
              </a:ext>
            </a:extLst>
          </p:cNvPr>
          <p:cNvSpPr>
            <a:spLocks noGrp="1"/>
          </p:cNvSpPr>
          <p:nvPr>
            <p:ph type="ftr" sz="quarter" idx="16"/>
          </p:nvPr>
        </p:nvSpPr>
        <p:spPr/>
        <p:txBody>
          <a:bodyPr/>
          <a:lstStyle/>
          <a:p>
            <a:r>
              <a:rPr lang="en-AU"/>
              <a:t>resolve.edu.au</a:t>
            </a:r>
          </a:p>
        </p:txBody>
      </p:sp>
      <p:sp>
        <p:nvSpPr>
          <p:cNvPr id="5" name="Slide Number Placeholder 4">
            <a:extLst>
              <a:ext uri="{FF2B5EF4-FFF2-40B4-BE49-F238E27FC236}">
                <a16:creationId xmlns:a16="http://schemas.microsoft.com/office/drawing/2014/main" id="{8435C08D-0CE6-7222-C6B8-13D7E56C5A3A}"/>
              </a:ext>
            </a:extLst>
          </p:cNvPr>
          <p:cNvSpPr>
            <a:spLocks noGrp="1"/>
          </p:cNvSpPr>
          <p:nvPr>
            <p:ph type="sldNum" sz="quarter" idx="17"/>
          </p:nvPr>
        </p:nvSpPr>
        <p:spPr/>
        <p:txBody>
          <a:bodyPr/>
          <a:lstStyle/>
          <a:p>
            <a:r>
              <a:rPr lang="en-AU" sz="1200">
                <a:solidFill>
                  <a:schemeClr val="bg2"/>
                </a:solidFill>
              </a:rPr>
              <a:t>(</a:t>
            </a:r>
            <a:fld id="{29D5CE74-914C-4689-99FC-1AEF49CE2B47}" type="slidenum">
              <a:rPr smtClean="0"/>
              <a:pPr/>
              <a:t>‹#›</a:t>
            </a:fld>
            <a:r>
              <a:rPr sz="1200">
                <a:solidFill>
                  <a:schemeClr val="bg2"/>
                </a:solidFill>
              </a:rPr>
              <a:t>)</a:t>
            </a:r>
          </a:p>
        </p:txBody>
      </p:sp>
      <p:cxnSp>
        <p:nvCxnSpPr>
          <p:cNvPr id="6" name="Straight Connector 5">
            <a:extLst>
              <a:ext uri="{FF2B5EF4-FFF2-40B4-BE49-F238E27FC236}">
                <a16:creationId xmlns:a16="http://schemas.microsoft.com/office/drawing/2014/main" id="{8FAE1D76-1E3E-5A7E-9259-734BFE6090F4}"/>
              </a:ext>
            </a:extLst>
          </p:cNvPr>
          <p:cNvCxnSpPr>
            <a:cxnSpLocks/>
          </p:cNvCxnSpPr>
          <p:nvPr userDrawn="1"/>
        </p:nvCxnSpPr>
        <p:spPr>
          <a:xfrm>
            <a:off x="789935" y="1283948"/>
            <a:ext cx="1061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able Placeholder 5">
            <a:extLst>
              <a:ext uri="{FF2B5EF4-FFF2-40B4-BE49-F238E27FC236}">
                <a16:creationId xmlns:a16="http://schemas.microsoft.com/office/drawing/2014/main" id="{FA98472D-486B-498A-D50E-32AF601538C0}"/>
              </a:ext>
            </a:extLst>
          </p:cNvPr>
          <p:cNvSpPr>
            <a:spLocks noGrp="1"/>
          </p:cNvSpPr>
          <p:nvPr>
            <p:ph type="tbl" sz="quarter" idx="18" hasCustomPrompt="1"/>
          </p:nvPr>
        </p:nvSpPr>
        <p:spPr>
          <a:xfrm>
            <a:off x="6359135" y="1692000"/>
            <a:ext cx="5047200" cy="3852000"/>
          </a:xfrm>
        </p:spPr>
        <p:txBody>
          <a:bodyPr anchor="ctr" anchorCtr="0"/>
          <a:lstStyle>
            <a:lvl1pPr algn="ctr">
              <a:defRPr/>
            </a:lvl1pPr>
          </a:lstStyle>
          <a:p>
            <a:r>
              <a:rPr lang="en-AU"/>
              <a:t>Click icon to insert Table</a:t>
            </a:r>
          </a:p>
        </p:txBody>
      </p:sp>
    </p:spTree>
    <p:extLst>
      <p:ext uri="{BB962C8B-B14F-4D97-AF65-F5344CB8AC3E}">
        <p14:creationId xmlns:p14="http://schemas.microsoft.com/office/powerpoint/2010/main" val="323887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4AC8-12B8-0E66-F8D6-2EA109245CF6}"/>
              </a:ext>
            </a:extLst>
          </p:cNvPr>
          <p:cNvSpPr>
            <a:spLocks noGrp="1"/>
          </p:cNvSpPr>
          <p:nvPr>
            <p:ph type="title"/>
          </p:nvPr>
        </p:nvSpPr>
        <p:spPr>
          <a:xfrm>
            <a:off x="789935" y="711261"/>
            <a:ext cx="10616400" cy="531544"/>
          </a:xfrm>
        </p:spPr>
        <p:txBody>
          <a:bodyPr/>
          <a:lstStyle/>
          <a:p>
            <a:r>
              <a:rPr lang="en-AU" noProof="0"/>
              <a:t>Click to edit Master title style</a:t>
            </a:r>
          </a:p>
        </p:txBody>
      </p:sp>
      <p:sp>
        <p:nvSpPr>
          <p:cNvPr id="6" name="Table Placeholder 5">
            <a:extLst>
              <a:ext uri="{FF2B5EF4-FFF2-40B4-BE49-F238E27FC236}">
                <a16:creationId xmlns:a16="http://schemas.microsoft.com/office/drawing/2014/main" id="{FB527207-12DA-E260-FE1E-B7DFF6F16B9E}"/>
              </a:ext>
            </a:extLst>
          </p:cNvPr>
          <p:cNvSpPr>
            <a:spLocks noGrp="1"/>
          </p:cNvSpPr>
          <p:nvPr>
            <p:ph type="tbl" sz="quarter" idx="16" hasCustomPrompt="1"/>
          </p:nvPr>
        </p:nvSpPr>
        <p:spPr>
          <a:xfrm>
            <a:off x="789935" y="1692000"/>
            <a:ext cx="10616400" cy="3852000"/>
          </a:xfrm>
        </p:spPr>
        <p:txBody>
          <a:bodyPr anchor="ctr" anchorCtr="0"/>
          <a:lstStyle>
            <a:lvl1pPr algn="ctr">
              <a:defRPr/>
            </a:lvl1pPr>
          </a:lstStyle>
          <a:p>
            <a:r>
              <a:rPr lang="en-AU"/>
              <a:t>Click icon to insert Table</a:t>
            </a:r>
          </a:p>
        </p:txBody>
      </p:sp>
      <p:cxnSp>
        <p:nvCxnSpPr>
          <p:cNvPr id="3" name="Straight Connector 2">
            <a:extLst>
              <a:ext uri="{FF2B5EF4-FFF2-40B4-BE49-F238E27FC236}">
                <a16:creationId xmlns:a16="http://schemas.microsoft.com/office/drawing/2014/main" id="{8EEACDEE-B324-0328-C538-D18B0F3CFFC9}"/>
              </a:ext>
            </a:extLst>
          </p:cNvPr>
          <p:cNvCxnSpPr>
            <a:cxnSpLocks/>
          </p:cNvCxnSpPr>
          <p:nvPr userDrawn="1"/>
        </p:nvCxnSpPr>
        <p:spPr>
          <a:xfrm>
            <a:off x="789935" y="1283948"/>
            <a:ext cx="1061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Footer Placeholder 3">
            <a:extLst>
              <a:ext uri="{FF2B5EF4-FFF2-40B4-BE49-F238E27FC236}">
                <a16:creationId xmlns:a16="http://schemas.microsoft.com/office/drawing/2014/main" id="{7197612C-6EC9-4E05-62EA-553338434FED}"/>
              </a:ext>
            </a:extLst>
          </p:cNvPr>
          <p:cNvSpPr>
            <a:spLocks noGrp="1"/>
          </p:cNvSpPr>
          <p:nvPr>
            <p:ph type="ftr" sz="quarter" idx="17"/>
          </p:nvPr>
        </p:nvSpPr>
        <p:spPr>
          <a:xfrm>
            <a:off x="3985527" y="6264315"/>
            <a:ext cx="4220946" cy="310740"/>
          </a:xfrm>
        </p:spPr>
        <p:txBody>
          <a:bodyPr/>
          <a:lstStyle/>
          <a:p>
            <a:r>
              <a:rPr lang="en-AU"/>
              <a:t>resolve.edu.au</a:t>
            </a:r>
          </a:p>
        </p:txBody>
      </p:sp>
      <p:sp>
        <p:nvSpPr>
          <p:cNvPr id="8" name="Slide Number Placeholder 4">
            <a:extLst>
              <a:ext uri="{FF2B5EF4-FFF2-40B4-BE49-F238E27FC236}">
                <a16:creationId xmlns:a16="http://schemas.microsoft.com/office/drawing/2014/main" id="{8586D0DB-467A-49D4-378A-64E7DB7D936E}"/>
              </a:ext>
            </a:extLst>
          </p:cNvPr>
          <p:cNvSpPr>
            <a:spLocks noGrp="1"/>
          </p:cNvSpPr>
          <p:nvPr>
            <p:ph type="sldNum" sz="quarter" idx="18"/>
          </p:nvPr>
        </p:nvSpPr>
        <p:spPr>
          <a:xfrm>
            <a:off x="10686511" y="6259585"/>
            <a:ext cx="719824" cy="310740"/>
          </a:xfrm>
        </p:spPr>
        <p:txBody>
          <a:bodyPr/>
          <a:lstStyle/>
          <a:p>
            <a:r>
              <a:rPr lang="en-AU" sz="1200">
                <a:solidFill>
                  <a:schemeClr val="bg2"/>
                </a:solidFill>
              </a:rPr>
              <a:t>(</a:t>
            </a:r>
            <a:fld id="{29D5CE74-914C-4689-99FC-1AEF49CE2B47}" type="slidenum">
              <a:rPr smtClean="0"/>
              <a:pPr/>
              <a:t>‹#›</a:t>
            </a:fld>
            <a:r>
              <a:rPr sz="1200">
                <a:solidFill>
                  <a:schemeClr val="bg2"/>
                </a:solidFill>
              </a:rPr>
              <a:t>)</a:t>
            </a:r>
          </a:p>
        </p:txBody>
      </p:sp>
    </p:spTree>
    <p:extLst>
      <p:ext uri="{BB962C8B-B14F-4D97-AF65-F5344CB8AC3E}">
        <p14:creationId xmlns:p14="http://schemas.microsoft.com/office/powerpoint/2010/main" val="3337540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7660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28A07-C4C1-30A7-8E94-96BA6D0D0C72}"/>
              </a:ext>
            </a:extLst>
          </p:cNvPr>
          <p:cNvSpPr>
            <a:spLocks noGrp="1"/>
          </p:cNvSpPr>
          <p:nvPr>
            <p:ph type="title"/>
          </p:nvPr>
        </p:nvSpPr>
        <p:spPr>
          <a:xfrm>
            <a:off x="786020" y="2928230"/>
            <a:ext cx="8865375" cy="1001540"/>
          </a:xfrm>
        </p:spPr>
        <p:txBody>
          <a:bodyPr anchor="ctr" anchorCtr="0"/>
          <a:lstStyle>
            <a:lvl1pPr>
              <a:lnSpc>
                <a:spcPts val="5000"/>
              </a:lnSpc>
              <a:defRPr sz="5000">
                <a:solidFill>
                  <a:schemeClr val="bg2"/>
                </a:solidFill>
              </a:defRPr>
            </a:lvl1pPr>
          </a:lstStyle>
          <a:p>
            <a:r>
              <a:rPr lang="en-US"/>
              <a:t>Click to edit Master title style</a:t>
            </a:r>
            <a:endParaRPr lang="en-AU"/>
          </a:p>
        </p:txBody>
      </p:sp>
      <p:pic>
        <p:nvPicPr>
          <p:cNvPr id="3" name="Picture 2">
            <a:extLst>
              <a:ext uri="{FF2B5EF4-FFF2-40B4-BE49-F238E27FC236}">
                <a16:creationId xmlns:a16="http://schemas.microsoft.com/office/drawing/2014/main" id="{1F43CD64-1628-65FA-D967-4DFA9EF6937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786020" y="449146"/>
            <a:ext cx="3027215" cy="658624"/>
          </a:xfrm>
          <a:prstGeom prst="rect">
            <a:avLst/>
          </a:prstGeom>
          <a:ln>
            <a:noFill/>
          </a:ln>
          <a:extLst>
            <a:ext uri="{53640926-AAD7-44D8-BBD7-CCE9431645EC}">
              <a14:shadowObscured xmlns:a14="http://schemas.microsoft.com/office/drawing/2010/main"/>
            </a:ext>
          </a:extLst>
        </p:spPr>
      </p:pic>
      <p:sp>
        <p:nvSpPr>
          <p:cNvPr id="4" name="Slide Number Placeholder 5">
            <a:extLst>
              <a:ext uri="{FF2B5EF4-FFF2-40B4-BE49-F238E27FC236}">
                <a16:creationId xmlns:a16="http://schemas.microsoft.com/office/drawing/2014/main" id="{B1748B71-14EC-70A3-F43D-7D0BC9F21854}"/>
              </a:ext>
            </a:extLst>
          </p:cNvPr>
          <p:cNvSpPr>
            <a:spLocks noGrp="1"/>
          </p:cNvSpPr>
          <p:nvPr>
            <p:ph type="sldNum" sz="quarter" idx="4"/>
          </p:nvPr>
        </p:nvSpPr>
        <p:spPr>
          <a:xfrm>
            <a:off x="10686511" y="6259585"/>
            <a:ext cx="719824" cy="310740"/>
          </a:xfrm>
          <a:prstGeom prst="rect">
            <a:avLst/>
          </a:prstGeom>
        </p:spPr>
        <p:txBody>
          <a:bodyPr vert="horz" lIns="0" tIns="0" rIns="0" bIns="0" rtlCol="0" anchor="ctr"/>
          <a:lstStyle>
            <a:lvl1pPr algn="r">
              <a:defRPr lang="en-AU" sz="1000" b="1" smtClean="0">
                <a:solidFill>
                  <a:schemeClr val="tx1"/>
                </a:solidFill>
                <a:latin typeface="+mn-lt"/>
                <a:cs typeface="Arial" pitchFamily="34" charset="0"/>
              </a:defRPr>
            </a:lvl1pPr>
          </a:lstStyle>
          <a:p>
            <a:r>
              <a:rPr lang="en-AU" sz="1200">
                <a:solidFill>
                  <a:schemeClr val="bg2"/>
                </a:solidFill>
              </a:rPr>
              <a:t>(</a:t>
            </a:r>
            <a:fld id="{29D5CE74-914C-4689-99FC-1AEF49CE2B47}" type="slidenum">
              <a:rPr smtClean="0"/>
              <a:pPr/>
              <a:t>‹#›</a:t>
            </a:fld>
            <a:r>
              <a:rPr sz="1200">
                <a:solidFill>
                  <a:schemeClr val="bg2"/>
                </a:solidFill>
              </a:rPr>
              <a:t>)</a:t>
            </a:r>
          </a:p>
        </p:txBody>
      </p:sp>
      <p:sp>
        <p:nvSpPr>
          <p:cNvPr id="7" name="Footer Placeholder 3">
            <a:extLst>
              <a:ext uri="{FF2B5EF4-FFF2-40B4-BE49-F238E27FC236}">
                <a16:creationId xmlns:a16="http://schemas.microsoft.com/office/drawing/2014/main" id="{A7280FB5-9001-67D1-C2CE-6EE80739D3D8}"/>
              </a:ext>
            </a:extLst>
          </p:cNvPr>
          <p:cNvSpPr>
            <a:spLocks noGrp="1"/>
          </p:cNvSpPr>
          <p:nvPr>
            <p:ph type="ftr" sz="quarter" idx="3"/>
          </p:nvPr>
        </p:nvSpPr>
        <p:spPr>
          <a:xfrm>
            <a:off x="3985527" y="6264315"/>
            <a:ext cx="4220946" cy="310740"/>
          </a:xfrm>
          <a:prstGeom prst="rect">
            <a:avLst/>
          </a:prstGeom>
        </p:spPr>
        <p:txBody>
          <a:bodyPr vert="horz" lIns="0" tIns="0" rIns="0" bIns="0" rtlCol="0" anchor="ctr"/>
          <a:lstStyle>
            <a:lvl1pPr algn="ctr">
              <a:defRPr sz="1000" b="1">
                <a:solidFill>
                  <a:schemeClr val="bg2"/>
                </a:solidFill>
              </a:defRPr>
            </a:lvl1pPr>
          </a:lstStyle>
          <a:p>
            <a:r>
              <a:rPr lang="en-AU"/>
              <a:t>resolve.edu.au</a:t>
            </a:r>
          </a:p>
        </p:txBody>
      </p:sp>
    </p:spTree>
    <p:extLst>
      <p:ext uri="{BB962C8B-B14F-4D97-AF65-F5344CB8AC3E}">
        <p14:creationId xmlns:p14="http://schemas.microsoft.com/office/powerpoint/2010/main" val="20384606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_2">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69A917-35EB-C0C2-87CF-A94D434BD58C}"/>
              </a:ext>
            </a:extLst>
          </p:cNvPr>
          <p:cNvSpPr/>
          <p:nvPr userDrawn="1"/>
        </p:nvSpPr>
        <p:spPr>
          <a:xfrm>
            <a:off x="1" y="1628800"/>
            <a:ext cx="12191999" cy="52292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Title 1">
            <a:extLst>
              <a:ext uri="{FF2B5EF4-FFF2-40B4-BE49-F238E27FC236}">
                <a16:creationId xmlns:a16="http://schemas.microsoft.com/office/drawing/2014/main" id="{85428A07-C4C1-30A7-8E94-96BA6D0D0C72}"/>
              </a:ext>
            </a:extLst>
          </p:cNvPr>
          <p:cNvSpPr>
            <a:spLocks noGrp="1"/>
          </p:cNvSpPr>
          <p:nvPr>
            <p:ph type="title"/>
          </p:nvPr>
        </p:nvSpPr>
        <p:spPr>
          <a:xfrm>
            <a:off x="786020" y="2928230"/>
            <a:ext cx="8865375" cy="1001540"/>
          </a:xfrm>
        </p:spPr>
        <p:txBody>
          <a:bodyPr anchor="ctr" anchorCtr="0"/>
          <a:lstStyle>
            <a:lvl1pPr>
              <a:lnSpc>
                <a:spcPts val="5000"/>
              </a:lnSpc>
              <a:defRPr sz="5000">
                <a:solidFill>
                  <a:schemeClr val="bg2"/>
                </a:solidFill>
              </a:defRPr>
            </a:lvl1pPr>
          </a:lstStyle>
          <a:p>
            <a:r>
              <a:rPr lang="en-US"/>
              <a:t>Click to edit Master title style</a:t>
            </a:r>
            <a:endParaRPr lang="en-AU"/>
          </a:p>
        </p:txBody>
      </p:sp>
      <p:pic>
        <p:nvPicPr>
          <p:cNvPr id="3" name="Picture 2">
            <a:extLst>
              <a:ext uri="{FF2B5EF4-FFF2-40B4-BE49-F238E27FC236}">
                <a16:creationId xmlns:a16="http://schemas.microsoft.com/office/drawing/2014/main" id="{1F43CD64-1628-65FA-D967-4DFA9EF6937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786020" y="449146"/>
            <a:ext cx="3027215" cy="658624"/>
          </a:xfrm>
          <a:prstGeom prst="rect">
            <a:avLst/>
          </a:prstGeom>
          <a:ln>
            <a:noFill/>
          </a:ln>
          <a:extLst>
            <a:ext uri="{53640926-AAD7-44D8-BBD7-CCE9431645EC}">
              <a14:shadowObscured xmlns:a14="http://schemas.microsoft.com/office/drawing/2010/main"/>
            </a:ext>
          </a:extLst>
        </p:spPr>
      </p:pic>
      <p:sp>
        <p:nvSpPr>
          <p:cNvPr id="4" name="Slide Number Placeholder 5">
            <a:extLst>
              <a:ext uri="{FF2B5EF4-FFF2-40B4-BE49-F238E27FC236}">
                <a16:creationId xmlns:a16="http://schemas.microsoft.com/office/drawing/2014/main" id="{B1748B71-14EC-70A3-F43D-7D0BC9F21854}"/>
              </a:ext>
            </a:extLst>
          </p:cNvPr>
          <p:cNvSpPr>
            <a:spLocks noGrp="1"/>
          </p:cNvSpPr>
          <p:nvPr>
            <p:ph type="sldNum" sz="quarter" idx="4"/>
          </p:nvPr>
        </p:nvSpPr>
        <p:spPr>
          <a:xfrm>
            <a:off x="10686511" y="6259585"/>
            <a:ext cx="719824" cy="310740"/>
          </a:xfrm>
          <a:prstGeom prst="rect">
            <a:avLst/>
          </a:prstGeom>
        </p:spPr>
        <p:txBody>
          <a:bodyPr vert="horz" lIns="0" tIns="0" rIns="0" bIns="0" rtlCol="0" anchor="ctr"/>
          <a:lstStyle>
            <a:lvl1pPr algn="r">
              <a:defRPr lang="en-AU" sz="1000" b="1" smtClean="0">
                <a:solidFill>
                  <a:schemeClr val="tx1"/>
                </a:solidFill>
                <a:latin typeface="+mn-lt"/>
                <a:cs typeface="Arial" pitchFamily="34" charset="0"/>
              </a:defRPr>
            </a:lvl1pPr>
          </a:lstStyle>
          <a:p>
            <a:r>
              <a:rPr lang="en-AU" sz="1200">
                <a:solidFill>
                  <a:schemeClr val="bg2"/>
                </a:solidFill>
              </a:rPr>
              <a:t>(</a:t>
            </a:r>
            <a:fld id="{29D5CE74-914C-4689-99FC-1AEF49CE2B47}" type="slidenum">
              <a:rPr smtClean="0"/>
              <a:pPr/>
              <a:t>‹#›</a:t>
            </a:fld>
            <a:r>
              <a:rPr sz="1200">
                <a:solidFill>
                  <a:schemeClr val="bg2"/>
                </a:solidFill>
              </a:rPr>
              <a:t>)</a:t>
            </a:r>
          </a:p>
        </p:txBody>
      </p:sp>
      <p:sp>
        <p:nvSpPr>
          <p:cNvPr id="7" name="Footer Placeholder 3">
            <a:extLst>
              <a:ext uri="{FF2B5EF4-FFF2-40B4-BE49-F238E27FC236}">
                <a16:creationId xmlns:a16="http://schemas.microsoft.com/office/drawing/2014/main" id="{A7280FB5-9001-67D1-C2CE-6EE80739D3D8}"/>
              </a:ext>
            </a:extLst>
          </p:cNvPr>
          <p:cNvSpPr>
            <a:spLocks noGrp="1"/>
          </p:cNvSpPr>
          <p:nvPr>
            <p:ph type="ftr" sz="quarter" idx="3"/>
          </p:nvPr>
        </p:nvSpPr>
        <p:spPr>
          <a:xfrm>
            <a:off x="3985527" y="6264315"/>
            <a:ext cx="4220946" cy="310740"/>
          </a:xfrm>
          <a:prstGeom prst="rect">
            <a:avLst/>
          </a:prstGeom>
        </p:spPr>
        <p:txBody>
          <a:bodyPr vert="horz" lIns="0" tIns="0" rIns="0" bIns="0" rtlCol="0" anchor="ctr"/>
          <a:lstStyle>
            <a:lvl1pPr algn="ctr">
              <a:defRPr sz="1000" b="1">
                <a:solidFill>
                  <a:schemeClr val="bg2"/>
                </a:solidFill>
              </a:defRPr>
            </a:lvl1pPr>
          </a:lstStyle>
          <a:p>
            <a:r>
              <a:rPr lang="en-AU"/>
              <a:t>resolve.edu.au</a:t>
            </a:r>
          </a:p>
        </p:txBody>
      </p:sp>
      <p:pic>
        <p:nvPicPr>
          <p:cNvPr id="6" name="Graphic 3">
            <a:extLst>
              <a:ext uri="{FF2B5EF4-FFF2-40B4-BE49-F238E27FC236}">
                <a16:creationId xmlns:a16="http://schemas.microsoft.com/office/drawing/2014/main" id="{B9217EA5-C06B-132D-DDC4-E68E975E456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666" y="6264315"/>
            <a:ext cx="886643" cy="310740"/>
          </a:xfrm>
          <a:prstGeom prst="rect">
            <a:avLst/>
          </a:prstGeom>
        </p:spPr>
      </p:pic>
    </p:spTree>
    <p:extLst>
      <p:ext uri="{BB962C8B-B14F-4D97-AF65-F5344CB8AC3E}">
        <p14:creationId xmlns:p14="http://schemas.microsoft.com/office/powerpoint/2010/main" val="38094138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_3">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69A917-35EB-C0C2-87CF-A94D434BD58C}"/>
              </a:ext>
            </a:extLst>
          </p:cNvPr>
          <p:cNvSpPr/>
          <p:nvPr userDrawn="1"/>
        </p:nvSpPr>
        <p:spPr>
          <a:xfrm>
            <a:off x="1" y="1628800"/>
            <a:ext cx="12191999" cy="522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Title 1">
            <a:extLst>
              <a:ext uri="{FF2B5EF4-FFF2-40B4-BE49-F238E27FC236}">
                <a16:creationId xmlns:a16="http://schemas.microsoft.com/office/drawing/2014/main" id="{85428A07-C4C1-30A7-8E94-96BA6D0D0C72}"/>
              </a:ext>
            </a:extLst>
          </p:cNvPr>
          <p:cNvSpPr>
            <a:spLocks noGrp="1"/>
          </p:cNvSpPr>
          <p:nvPr>
            <p:ph type="title"/>
          </p:nvPr>
        </p:nvSpPr>
        <p:spPr>
          <a:xfrm>
            <a:off x="786020" y="2928230"/>
            <a:ext cx="8865375" cy="1001540"/>
          </a:xfrm>
        </p:spPr>
        <p:txBody>
          <a:bodyPr anchor="ctr" anchorCtr="0"/>
          <a:lstStyle>
            <a:lvl1pPr>
              <a:lnSpc>
                <a:spcPts val="5000"/>
              </a:lnSpc>
              <a:defRPr sz="5000">
                <a:solidFill>
                  <a:schemeClr val="bg1"/>
                </a:solidFill>
              </a:defRPr>
            </a:lvl1pPr>
          </a:lstStyle>
          <a:p>
            <a:r>
              <a:rPr lang="en-US"/>
              <a:t>Click to edit Master title style</a:t>
            </a:r>
            <a:endParaRPr lang="en-AU"/>
          </a:p>
        </p:txBody>
      </p:sp>
      <p:pic>
        <p:nvPicPr>
          <p:cNvPr id="3" name="Picture 2">
            <a:extLst>
              <a:ext uri="{FF2B5EF4-FFF2-40B4-BE49-F238E27FC236}">
                <a16:creationId xmlns:a16="http://schemas.microsoft.com/office/drawing/2014/main" id="{1F43CD64-1628-65FA-D967-4DFA9EF6937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786020" y="449146"/>
            <a:ext cx="3027215" cy="658624"/>
          </a:xfrm>
          <a:prstGeom prst="rect">
            <a:avLst/>
          </a:prstGeom>
          <a:ln>
            <a:noFill/>
          </a:ln>
          <a:extLst>
            <a:ext uri="{53640926-AAD7-44D8-BBD7-CCE9431645EC}">
              <a14:shadowObscured xmlns:a14="http://schemas.microsoft.com/office/drawing/2010/main"/>
            </a:ext>
          </a:extLst>
        </p:spPr>
      </p:pic>
      <p:sp>
        <p:nvSpPr>
          <p:cNvPr id="4" name="Slide Number Placeholder 5">
            <a:extLst>
              <a:ext uri="{FF2B5EF4-FFF2-40B4-BE49-F238E27FC236}">
                <a16:creationId xmlns:a16="http://schemas.microsoft.com/office/drawing/2014/main" id="{B1748B71-14EC-70A3-F43D-7D0BC9F21854}"/>
              </a:ext>
            </a:extLst>
          </p:cNvPr>
          <p:cNvSpPr>
            <a:spLocks noGrp="1"/>
          </p:cNvSpPr>
          <p:nvPr>
            <p:ph type="sldNum" sz="quarter" idx="4"/>
          </p:nvPr>
        </p:nvSpPr>
        <p:spPr>
          <a:xfrm>
            <a:off x="10686511" y="6259585"/>
            <a:ext cx="719824" cy="310740"/>
          </a:xfrm>
          <a:prstGeom prst="rect">
            <a:avLst/>
          </a:prstGeom>
        </p:spPr>
        <p:txBody>
          <a:bodyPr vert="horz" lIns="0" tIns="0" rIns="0" bIns="0" rtlCol="0" anchor="ctr"/>
          <a:lstStyle>
            <a:lvl1pPr algn="r">
              <a:defRPr lang="en-AU" sz="1000" b="1" smtClean="0">
                <a:solidFill>
                  <a:schemeClr val="bg1"/>
                </a:solidFill>
                <a:latin typeface="+mn-lt"/>
                <a:cs typeface="Arial" pitchFamily="34" charset="0"/>
              </a:defRPr>
            </a:lvl1pPr>
          </a:lstStyle>
          <a:p>
            <a:r>
              <a:rPr lang="en-AU" sz="1200"/>
              <a:t>(</a:t>
            </a:r>
            <a:fld id="{29D5CE74-914C-4689-99FC-1AEF49CE2B47}" type="slidenum">
              <a:rPr smtClean="0"/>
              <a:pPr/>
              <a:t>‹#›</a:t>
            </a:fld>
            <a:r>
              <a:rPr sz="1200"/>
              <a:t>)</a:t>
            </a:r>
          </a:p>
        </p:txBody>
      </p:sp>
      <p:sp>
        <p:nvSpPr>
          <p:cNvPr id="7" name="Footer Placeholder 3">
            <a:extLst>
              <a:ext uri="{FF2B5EF4-FFF2-40B4-BE49-F238E27FC236}">
                <a16:creationId xmlns:a16="http://schemas.microsoft.com/office/drawing/2014/main" id="{A7280FB5-9001-67D1-C2CE-6EE80739D3D8}"/>
              </a:ext>
            </a:extLst>
          </p:cNvPr>
          <p:cNvSpPr>
            <a:spLocks noGrp="1"/>
          </p:cNvSpPr>
          <p:nvPr>
            <p:ph type="ftr" sz="quarter" idx="3"/>
          </p:nvPr>
        </p:nvSpPr>
        <p:spPr>
          <a:xfrm>
            <a:off x="3985527" y="6264315"/>
            <a:ext cx="4220946" cy="310740"/>
          </a:xfrm>
          <a:prstGeom prst="rect">
            <a:avLst/>
          </a:prstGeom>
        </p:spPr>
        <p:txBody>
          <a:bodyPr vert="horz" lIns="0" tIns="0" rIns="0" bIns="0" rtlCol="0" anchor="ctr"/>
          <a:lstStyle>
            <a:lvl1pPr algn="ctr">
              <a:defRPr sz="1000" b="1">
                <a:solidFill>
                  <a:schemeClr val="bg1"/>
                </a:solidFill>
              </a:defRPr>
            </a:lvl1pPr>
          </a:lstStyle>
          <a:p>
            <a:r>
              <a:rPr lang="en-AU"/>
              <a:t>resolve.edu.au</a:t>
            </a:r>
          </a:p>
        </p:txBody>
      </p:sp>
      <p:pic>
        <p:nvPicPr>
          <p:cNvPr id="6" name="Graphic 3">
            <a:extLst>
              <a:ext uri="{FF2B5EF4-FFF2-40B4-BE49-F238E27FC236}">
                <a16:creationId xmlns:a16="http://schemas.microsoft.com/office/drawing/2014/main" id="{B9217EA5-C06B-132D-DDC4-E68E975E456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666" y="6264315"/>
            <a:ext cx="886643" cy="310740"/>
          </a:xfrm>
          <a:prstGeom prst="rect">
            <a:avLst/>
          </a:prstGeom>
        </p:spPr>
      </p:pic>
    </p:spTree>
    <p:extLst>
      <p:ext uri="{BB962C8B-B14F-4D97-AF65-F5344CB8AC3E}">
        <p14:creationId xmlns:p14="http://schemas.microsoft.com/office/powerpoint/2010/main" val="379815008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_4">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69A917-35EB-C0C2-87CF-A94D434BD58C}"/>
              </a:ext>
            </a:extLst>
          </p:cNvPr>
          <p:cNvSpPr/>
          <p:nvPr userDrawn="1"/>
        </p:nvSpPr>
        <p:spPr>
          <a:xfrm>
            <a:off x="1" y="2303875"/>
            <a:ext cx="12191999" cy="2250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Title 1">
            <a:extLst>
              <a:ext uri="{FF2B5EF4-FFF2-40B4-BE49-F238E27FC236}">
                <a16:creationId xmlns:a16="http://schemas.microsoft.com/office/drawing/2014/main" id="{85428A07-C4C1-30A7-8E94-96BA6D0D0C72}"/>
              </a:ext>
            </a:extLst>
          </p:cNvPr>
          <p:cNvSpPr>
            <a:spLocks noGrp="1"/>
          </p:cNvSpPr>
          <p:nvPr>
            <p:ph type="title"/>
          </p:nvPr>
        </p:nvSpPr>
        <p:spPr>
          <a:xfrm>
            <a:off x="786020" y="2928230"/>
            <a:ext cx="8865375" cy="1001540"/>
          </a:xfrm>
        </p:spPr>
        <p:txBody>
          <a:bodyPr anchor="ctr" anchorCtr="0"/>
          <a:lstStyle>
            <a:lvl1pPr>
              <a:lnSpc>
                <a:spcPts val="5000"/>
              </a:lnSpc>
              <a:defRPr sz="5000">
                <a:solidFill>
                  <a:schemeClr val="bg1"/>
                </a:solidFill>
              </a:defRPr>
            </a:lvl1pPr>
          </a:lstStyle>
          <a:p>
            <a:r>
              <a:rPr lang="en-US"/>
              <a:t>Click to edit Master title style</a:t>
            </a:r>
            <a:endParaRPr lang="en-AU"/>
          </a:p>
        </p:txBody>
      </p:sp>
      <p:pic>
        <p:nvPicPr>
          <p:cNvPr id="3" name="Picture 2">
            <a:extLst>
              <a:ext uri="{FF2B5EF4-FFF2-40B4-BE49-F238E27FC236}">
                <a16:creationId xmlns:a16="http://schemas.microsoft.com/office/drawing/2014/main" id="{1F43CD64-1628-65FA-D967-4DFA9EF6937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786020" y="449146"/>
            <a:ext cx="3027215" cy="658624"/>
          </a:xfrm>
          <a:prstGeom prst="rect">
            <a:avLst/>
          </a:prstGeom>
          <a:ln>
            <a:noFill/>
          </a:ln>
          <a:extLst>
            <a:ext uri="{53640926-AAD7-44D8-BBD7-CCE9431645EC}">
              <a14:shadowObscured xmlns:a14="http://schemas.microsoft.com/office/drawing/2010/main"/>
            </a:ext>
          </a:extLst>
        </p:spPr>
      </p:pic>
      <p:sp>
        <p:nvSpPr>
          <p:cNvPr id="4" name="Slide Number Placeholder 5">
            <a:extLst>
              <a:ext uri="{FF2B5EF4-FFF2-40B4-BE49-F238E27FC236}">
                <a16:creationId xmlns:a16="http://schemas.microsoft.com/office/drawing/2014/main" id="{B1748B71-14EC-70A3-F43D-7D0BC9F21854}"/>
              </a:ext>
            </a:extLst>
          </p:cNvPr>
          <p:cNvSpPr>
            <a:spLocks noGrp="1"/>
          </p:cNvSpPr>
          <p:nvPr>
            <p:ph type="sldNum" sz="quarter" idx="4"/>
          </p:nvPr>
        </p:nvSpPr>
        <p:spPr>
          <a:xfrm>
            <a:off x="10686511" y="6259585"/>
            <a:ext cx="719824" cy="310740"/>
          </a:xfrm>
          <a:prstGeom prst="rect">
            <a:avLst/>
          </a:prstGeom>
        </p:spPr>
        <p:txBody>
          <a:bodyPr vert="horz" lIns="0" tIns="0" rIns="0" bIns="0" rtlCol="0" anchor="ctr"/>
          <a:lstStyle>
            <a:lvl1pPr algn="r">
              <a:defRPr lang="en-AU" sz="1000" b="1" smtClean="0">
                <a:solidFill>
                  <a:schemeClr val="tx1"/>
                </a:solidFill>
                <a:latin typeface="+mn-lt"/>
                <a:cs typeface="Arial" pitchFamily="34" charset="0"/>
              </a:defRPr>
            </a:lvl1pPr>
          </a:lstStyle>
          <a:p>
            <a:r>
              <a:rPr lang="en-AU" sz="1200"/>
              <a:t>(</a:t>
            </a:r>
            <a:fld id="{29D5CE74-914C-4689-99FC-1AEF49CE2B47}" type="slidenum">
              <a:rPr smtClean="0"/>
              <a:pPr/>
              <a:t>‹#›</a:t>
            </a:fld>
            <a:r>
              <a:rPr sz="1200"/>
              <a:t>)</a:t>
            </a:r>
          </a:p>
        </p:txBody>
      </p:sp>
      <p:sp>
        <p:nvSpPr>
          <p:cNvPr id="7" name="Footer Placeholder 3">
            <a:extLst>
              <a:ext uri="{FF2B5EF4-FFF2-40B4-BE49-F238E27FC236}">
                <a16:creationId xmlns:a16="http://schemas.microsoft.com/office/drawing/2014/main" id="{A7280FB5-9001-67D1-C2CE-6EE80739D3D8}"/>
              </a:ext>
            </a:extLst>
          </p:cNvPr>
          <p:cNvSpPr>
            <a:spLocks noGrp="1"/>
          </p:cNvSpPr>
          <p:nvPr>
            <p:ph type="ftr" sz="quarter" idx="3"/>
          </p:nvPr>
        </p:nvSpPr>
        <p:spPr>
          <a:xfrm>
            <a:off x="3985527" y="6264315"/>
            <a:ext cx="4220946" cy="310740"/>
          </a:xfrm>
          <a:prstGeom prst="rect">
            <a:avLst/>
          </a:prstGeom>
        </p:spPr>
        <p:txBody>
          <a:bodyPr vert="horz" lIns="0" tIns="0" rIns="0" bIns="0" rtlCol="0" anchor="ctr"/>
          <a:lstStyle>
            <a:lvl1pPr algn="ctr">
              <a:defRPr sz="1000" b="1">
                <a:solidFill>
                  <a:schemeClr val="bg2"/>
                </a:solidFill>
              </a:defRPr>
            </a:lvl1pPr>
          </a:lstStyle>
          <a:p>
            <a:r>
              <a:rPr lang="en-AU"/>
              <a:t>resolve.edu.au</a:t>
            </a:r>
          </a:p>
        </p:txBody>
      </p:sp>
      <p:pic>
        <p:nvPicPr>
          <p:cNvPr id="6" name="Graphic 3">
            <a:extLst>
              <a:ext uri="{FF2B5EF4-FFF2-40B4-BE49-F238E27FC236}">
                <a16:creationId xmlns:a16="http://schemas.microsoft.com/office/drawing/2014/main" id="{B9217EA5-C06B-132D-DDC4-E68E975E456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666" y="6264315"/>
            <a:ext cx="886643" cy="310740"/>
          </a:xfrm>
          <a:prstGeom prst="rect">
            <a:avLst/>
          </a:prstGeom>
        </p:spPr>
      </p:pic>
    </p:spTree>
    <p:extLst>
      <p:ext uri="{BB962C8B-B14F-4D97-AF65-F5344CB8AC3E}">
        <p14:creationId xmlns:p14="http://schemas.microsoft.com/office/powerpoint/2010/main" val="22006618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4AC8-12B8-0E66-F8D6-2EA109245CF6}"/>
              </a:ext>
            </a:extLst>
          </p:cNvPr>
          <p:cNvSpPr>
            <a:spLocks noGrp="1"/>
          </p:cNvSpPr>
          <p:nvPr>
            <p:ph type="title"/>
          </p:nvPr>
        </p:nvSpPr>
        <p:spPr/>
        <p:txBody>
          <a:bodyPr/>
          <a:lstStyle/>
          <a:p>
            <a:r>
              <a:rPr lang="en-US" noProof="0"/>
              <a:t>Click to edit Master title style</a:t>
            </a:r>
            <a:endParaRPr lang="en-AU" noProof="0"/>
          </a:p>
        </p:txBody>
      </p:sp>
      <p:sp>
        <p:nvSpPr>
          <p:cNvPr id="8" name="Content Placeholder 7">
            <a:extLst>
              <a:ext uri="{FF2B5EF4-FFF2-40B4-BE49-F238E27FC236}">
                <a16:creationId xmlns:a16="http://schemas.microsoft.com/office/drawing/2014/main" id="{A2A1B74A-3EE4-0F1C-F078-00122E08DCE5}"/>
              </a:ext>
            </a:extLst>
          </p:cNvPr>
          <p:cNvSpPr>
            <a:spLocks noGrp="1"/>
          </p:cNvSpPr>
          <p:nvPr>
            <p:ph sz="quarter" idx="13" hasCustomPrompt="1"/>
          </p:nvPr>
        </p:nvSpPr>
        <p:spPr>
          <a:xfrm>
            <a:off x="789936" y="1691999"/>
            <a:ext cx="10616398" cy="385200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vl6pPr>
              <a:spcAft>
                <a:spcPts val="800"/>
              </a:spcAft>
              <a:defRPr/>
            </a:lvl6pPr>
            <a:lvl7pPr>
              <a:spcAft>
                <a:spcPts val="800"/>
              </a:spcAft>
              <a:defRPr/>
            </a:lvl7pPr>
            <a:lvl8pPr>
              <a:spcAft>
                <a:spcPts val="800"/>
              </a:spcAft>
              <a:defRPr/>
            </a:lvl8pPr>
            <a:lvl9pPr>
              <a:spcAft>
                <a:spcPts val="800"/>
              </a:spcAft>
              <a:defRPr/>
            </a:lvl9p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a:p>
            <a:pPr lvl="0"/>
            <a:endParaRPr lang="en-AU" noProof="0"/>
          </a:p>
        </p:txBody>
      </p:sp>
      <p:sp>
        <p:nvSpPr>
          <p:cNvPr id="4" name="Footer Placeholder 3">
            <a:extLst>
              <a:ext uri="{FF2B5EF4-FFF2-40B4-BE49-F238E27FC236}">
                <a16:creationId xmlns:a16="http://schemas.microsoft.com/office/drawing/2014/main" id="{C3E11957-4A74-A975-C0CA-8F433DBFEA94}"/>
              </a:ext>
            </a:extLst>
          </p:cNvPr>
          <p:cNvSpPr>
            <a:spLocks noGrp="1"/>
          </p:cNvSpPr>
          <p:nvPr>
            <p:ph type="ftr" sz="quarter" idx="14"/>
          </p:nvPr>
        </p:nvSpPr>
        <p:spPr/>
        <p:txBody>
          <a:bodyPr/>
          <a:lstStyle/>
          <a:p>
            <a:r>
              <a:rPr lang="en-AU"/>
              <a:t>resolve.edu.au</a:t>
            </a:r>
          </a:p>
        </p:txBody>
      </p:sp>
      <p:sp>
        <p:nvSpPr>
          <p:cNvPr id="5" name="Slide Number Placeholder 4">
            <a:extLst>
              <a:ext uri="{FF2B5EF4-FFF2-40B4-BE49-F238E27FC236}">
                <a16:creationId xmlns:a16="http://schemas.microsoft.com/office/drawing/2014/main" id="{FAAD20DA-08D2-9936-734C-E40EFDEFB659}"/>
              </a:ext>
            </a:extLst>
          </p:cNvPr>
          <p:cNvSpPr>
            <a:spLocks noGrp="1"/>
          </p:cNvSpPr>
          <p:nvPr>
            <p:ph type="sldNum" sz="quarter" idx="15"/>
          </p:nvPr>
        </p:nvSpPr>
        <p:spPr/>
        <p:txBody>
          <a:bodyPr/>
          <a:lstStyle/>
          <a:p>
            <a:r>
              <a:rPr lang="en-AU" sz="1200">
                <a:solidFill>
                  <a:schemeClr val="bg2"/>
                </a:solidFill>
              </a:rPr>
              <a:t>(</a:t>
            </a:r>
            <a:fld id="{29D5CE74-914C-4689-99FC-1AEF49CE2B47}" type="slidenum">
              <a:rPr smtClean="0"/>
              <a:pPr/>
              <a:t>‹#›</a:t>
            </a:fld>
            <a:r>
              <a:rPr sz="1200">
                <a:solidFill>
                  <a:schemeClr val="bg2"/>
                </a:solidFill>
              </a:rPr>
              <a:t>)</a:t>
            </a:r>
          </a:p>
        </p:txBody>
      </p:sp>
      <p:cxnSp>
        <p:nvCxnSpPr>
          <p:cNvPr id="11" name="Straight Connector 10">
            <a:extLst>
              <a:ext uri="{FF2B5EF4-FFF2-40B4-BE49-F238E27FC236}">
                <a16:creationId xmlns:a16="http://schemas.microsoft.com/office/drawing/2014/main" id="{460F852D-26A0-288B-A086-36AFF6182DBC}"/>
              </a:ext>
            </a:extLst>
          </p:cNvPr>
          <p:cNvCxnSpPr>
            <a:cxnSpLocks/>
          </p:cNvCxnSpPr>
          <p:nvPr userDrawn="1"/>
        </p:nvCxnSpPr>
        <p:spPr>
          <a:xfrm>
            <a:off x="789935" y="1283948"/>
            <a:ext cx="1061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054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4AC8-12B8-0E66-F8D6-2EA109245CF6}"/>
              </a:ext>
            </a:extLst>
          </p:cNvPr>
          <p:cNvSpPr>
            <a:spLocks noGrp="1"/>
          </p:cNvSpPr>
          <p:nvPr>
            <p:ph type="title"/>
          </p:nvPr>
        </p:nvSpPr>
        <p:spPr/>
        <p:txBody>
          <a:bodyPr/>
          <a:lstStyle/>
          <a:p>
            <a:r>
              <a:rPr lang="en-US" noProof="0"/>
              <a:t>Click to edit Master title style</a:t>
            </a:r>
            <a:endParaRPr lang="en-AU" noProof="0"/>
          </a:p>
        </p:txBody>
      </p:sp>
      <p:sp>
        <p:nvSpPr>
          <p:cNvPr id="8" name="Content Placeholder 7">
            <a:extLst>
              <a:ext uri="{FF2B5EF4-FFF2-40B4-BE49-F238E27FC236}">
                <a16:creationId xmlns:a16="http://schemas.microsoft.com/office/drawing/2014/main" id="{A2A1B74A-3EE4-0F1C-F078-00122E08DCE5}"/>
              </a:ext>
            </a:extLst>
          </p:cNvPr>
          <p:cNvSpPr>
            <a:spLocks noGrp="1"/>
          </p:cNvSpPr>
          <p:nvPr>
            <p:ph sz="quarter" idx="13" hasCustomPrompt="1"/>
          </p:nvPr>
        </p:nvSpPr>
        <p:spPr>
          <a:xfrm>
            <a:off x="789936" y="1692000"/>
            <a:ext cx="5047200" cy="3852000"/>
          </a:xfrm>
        </p:spPr>
        <p:txBody>
          <a:body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a:p>
            <a:pPr lvl="0"/>
            <a:endParaRPr lang="en-AU" noProof="0"/>
          </a:p>
        </p:txBody>
      </p:sp>
      <p:sp>
        <p:nvSpPr>
          <p:cNvPr id="3" name="Content Placeholder 7">
            <a:extLst>
              <a:ext uri="{FF2B5EF4-FFF2-40B4-BE49-F238E27FC236}">
                <a16:creationId xmlns:a16="http://schemas.microsoft.com/office/drawing/2014/main" id="{6F975B4C-BAF5-E2EB-F9CA-8571039BF376}"/>
              </a:ext>
            </a:extLst>
          </p:cNvPr>
          <p:cNvSpPr>
            <a:spLocks noGrp="1"/>
          </p:cNvSpPr>
          <p:nvPr>
            <p:ph sz="quarter" idx="14" hasCustomPrompt="1"/>
          </p:nvPr>
        </p:nvSpPr>
        <p:spPr>
          <a:xfrm>
            <a:off x="6359135" y="1692000"/>
            <a:ext cx="5047200" cy="3852000"/>
          </a:xfrm>
        </p:spPr>
        <p:txBody>
          <a:body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a:p>
            <a:pPr lvl="0"/>
            <a:endParaRPr lang="en-AU" noProof="0"/>
          </a:p>
        </p:txBody>
      </p:sp>
      <p:sp>
        <p:nvSpPr>
          <p:cNvPr id="5" name="Footer Placeholder 4">
            <a:extLst>
              <a:ext uri="{FF2B5EF4-FFF2-40B4-BE49-F238E27FC236}">
                <a16:creationId xmlns:a16="http://schemas.microsoft.com/office/drawing/2014/main" id="{050A3734-3014-C979-22C7-AD2EFFBC081E}"/>
              </a:ext>
            </a:extLst>
          </p:cNvPr>
          <p:cNvSpPr>
            <a:spLocks noGrp="1"/>
          </p:cNvSpPr>
          <p:nvPr>
            <p:ph type="ftr" sz="quarter" idx="15"/>
          </p:nvPr>
        </p:nvSpPr>
        <p:spPr/>
        <p:txBody>
          <a:bodyPr/>
          <a:lstStyle/>
          <a:p>
            <a:r>
              <a:rPr lang="en-AU"/>
              <a:t>resolve.edu.au</a:t>
            </a:r>
          </a:p>
        </p:txBody>
      </p:sp>
      <p:sp>
        <p:nvSpPr>
          <p:cNvPr id="6" name="Slide Number Placeholder 5">
            <a:extLst>
              <a:ext uri="{FF2B5EF4-FFF2-40B4-BE49-F238E27FC236}">
                <a16:creationId xmlns:a16="http://schemas.microsoft.com/office/drawing/2014/main" id="{F3925235-F086-DE87-717A-33956E1A76D2}"/>
              </a:ext>
            </a:extLst>
          </p:cNvPr>
          <p:cNvSpPr>
            <a:spLocks noGrp="1"/>
          </p:cNvSpPr>
          <p:nvPr>
            <p:ph type="sldNum" sz="quarter" idx="16"/>
          </p:nvPr>
        </p:nvSpPr>
        <p:spPr/>
        <p:txBody>
          <a:bodyPr/>
          <a:lstStyle/>
          <a:p>
            <a:r>
              <a:rPr lang="en-AU" sz="1200">
                <a:solidFill>
                  <a:schemeClr val="bg2"/>
                </a:solidFill>
              </a:rPr>
              <a:t>(</a:t>
            </a:r>
            <a:fld id="{29D5CE74-914C-4689-99FC-1AEF49CE2B47}" type="slidenum">
              <a:rPr smtClean="0"/>
              <a:pPr/>
              <a:t>‹#›</a:t>
            </a:fld>
            <a:r>
              <a:rPr sz="1200">
                <a:solidFill>
                  <a:schemeClr val="bg2"/>
                </a:solidFill>
              </a:rPr>
              <a:t>)</a:t>
            </a:r>
          </a:p>
        </p:txBody>
      </p:sp>
      <p:cxnSp>
        <p:nvCxnSpPr>
          <p:cNvPr id="7" name="Straight Connector 6">
            <a:extLst>
              <a:ext uri="{FF2B5EF4-FFF2-40B4-BE49-F238E27FC236}">
                <a16:creationId xmlns:a16="http://schemas.microsoft.com/office/drawing/2014/main" id="{D6D4565F-4100-A6E8-C161-9A32892BCCFB}"/>
              </a:ext>
            </a:extLst>
          </p:cNvPr>
          <p:cNvCxnSpPr>
            <a:cxnSpLocks/>
          </p:cNvCxnSpPr>
          <p:nvPr userDrawn="1"/>
        </p:nvCxnSpPr>
        <p:spPr>
          <a:xfrm>
            <a:off x="789935" y="1283948"/>
            <a:ext cx="1061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209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4AC8-12B8-0E66-F8D6-2EA109245CF6}"/>
              </a:ext>
            </a:extLst>
          </p:cNvPr>
          <p:cNvSpPr>
            <a:spLocks noGrp="1"/>
          </p:cNvSpPr>
          <p:nvPr>
            <p:ph type="title"/>
          </p:nvPr>
        </p:nvSpPr>
        <p:spPr/>
        <p:txBody>
          <a:bodyPr/>
          <a:lstStyle/>
          <a:p>
            <a:r>
              <a:rPr lang="en-US" noProof="0"/>
              <a:t>Click to edit Master title style</a:t>
            </a:r>
            <a:endParaRPr lang="en-AU" noProof="0"/>
          </a:p>
        </p:txBody>
      </p:sp>
      <p:sp>
        <p:nvSpPr>
          <p:cNvPr id="8" name="Content Placeholder 7">
            <a:extLst>
              <a:ext uri="{FF2B5EF4-FFF2-40B4-BE49-F238E27FC236}">
                <a16:creationId xmlns:a16="http://schemas.microsoft.com/office/drawing/2014/main" id="{A2A1B74A-3EE4-0F1C-F078-00122E08DCE5}"/>
              </a:ext>
            </a:extLst>
          </p:cNvPr>
          <p:cNvSpPr>
            <a:spLocks noGrp="1"/>
          </p:cNvSpPr>
          <p:nvPr>
            <p:ph sz="quarter" idx="13" hasCustomPrompt="1"/>
          </p:nvPr>
        </p:nvSpPr>
        <p:spPr>
          <a:xfrm>
            <a:off x="789936" y="1692000"/>
            <a:ext cx="5047200" cy="3852000"/>
          </a:xfrm>
        </p:spPr>
        <p:txBody>
          <a:body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a:p>
            <a:pPr lvl="0"/>
            <a:endParaRPr lang="en-AU" noProof="0"/>
          </a:p>
        </p:txBody>
      </p:sp>
      <p:sp>
        <p:nvSpPr>
          <p:cNvPr id="7" name="Picture Placeholder 6">
            <a:extLst>
              <a:ext uri="{FF2B5EF4-FFF2-40B4-BE49-F238E27FC236}">
                <a16:creationId xmlns:a16="http://schemas.microsoft.com/office/drawing/2014/main" id="{BEC2DFFF-BC30-7588-CBE4-CEA369C56BF5}"/>
              </a:ext>
            </a:extLst>
          </p:cNvPr>
          <p:cNvSpPr>
            <a:spLocks noGrp="1"/>
          </p:cNvSpPr>
          <p:nvPr>
            <p:ph type="pic" sz="quarter" idx="15" hasCustomPrompt="1"/>
          </p:nvPr>
        </p:nvSpPr>
        <p:spPr>
          <a:xfrm>
            <a:off x="6359135" y="1692000"/>
            <a:ext cx="5047200" cy="3852000"/>
          </a:xfrm>
        </p:spPr>
        <p:txBody>
          <a:bodyPr anchor="ctr" anchorCtr="0"/>
          <a:lstStyle>
            <a:lvl1pPr algn="ctr">
              <a:defRPr/>
            </a:lvl1pPr>
          </a:lstStyle>
          <a:p>
            <a:r>
              <a:rPr lang="en-AU"/>
              <a:t>Click icon to insert Picture</a:t>
            </a:r>
          </a:p>
        </p:txBody>
      </p:sp>
      <p:sp>
        <p:nvSpPr>
          <p:cNvPr id="4" name="Footer Placeholder 3">
            <a:extLst>
              <a:ext uri="{FF2B5EF4-FFF2-40B4-BE49-F238E27FC236}">
                <a16:creationId xmlns:a16="http://schemas.microsoft.com/office/drawing/2014/main" id="{B081D7A9-DFD9-E529-87FA-1C22B34E4663}"/>
              </a:ext>
            </a:extLst>
          </p:cNvPr>
          <p:cNvSpPr>
            <a:spLocks noGrp="1"/>
          </p:cNvSpPr>
          <p:nvPr>
            <p:ph type="ftr" sz="quarter" idx="16"/>
          </p:nvPr>
        </p:nvSpPr>
        <p:spPr/>
        <p:txBody>
          <a:bodyPr/>
          <a:lstStyle/>
          <a:p>
            <a:r>
              <a:rPr lang="en-AU"/>
              <a:t>resolve.edu.au</a:t>
            </a:r>
          </a:p>
        </p:txBody>
      </p:sp>
      <p:sp>
        <p:nvSpPr>
          <p:cNvPr id="5" name="Slide Number Placeholder 4">
            <a:extLst>
              <a:ext uri="{FF2B5EF4-FFF2-40B4-BE49-F238E27FC236}">
                <a16:creationId xmlns:a16="http://schemas.microsoft.com/office/drawing/2014/main" id="{8435C08D-0CE6-7222-C6B8-13D7E56C5A3A}"/>
              </a:ext>
            </a:extLst>
          </p:cNvPr>
          <p:cNvSpPr>
            <a:spLocks noGrp="1"/>
          </p:cNvSpPr>
          <p:nvPr>
            <p:ph type="sldNum" sz="quarter" idx="17"/>
          </p:nvPr>
        </p:nvSpPr>
        <p:spPr/>
        <p:txBody>
          <a:bodyPr/>
          <a:lstStyle/>
          <a:p>
            <a:r>
              <a:rPr lang="en-AU" sz="1200">
                <a:solidFill>
                  <a:schemeClr val="bg2"/>
                </a:solidFill>
              </a:rPr>
              <a:t>(</a:t>
            </a:r>
            <a:fld id="{29D5CE74-914C-4689-99FC-1AEF49CE2B47}" type="slidenum">
              <a:rPr smtClean="0"/>
              <a:pPr/>
              <a:t>‹#›</a:t>
            </a:fld>
            <a:r>
              <a:rPr sz="1200">
                <a:solidFill>
                  <a:schemeClr val="bg2"/>
                </a:solidFill>
              </a:rPr>
              <a:t>)</a:t>
            </a:r>
          </a:p>
        </p:txBody>
      </p:sp>
      <p:cxnSp>
        <p:nvCxnSpPr>
          <p:cNvPr id="6" name="Straight Connector 5">
            <a:extLst>
              <a:ext uri="{FF2B5EF4-FFF2-40B4-BE49-F238E27FC236}">
                <a16:creationId xmlns:a16="http://schemas.microsoft.com/office/drawing/2014/main" id="{8FAE1D76-1E3E-5A7E-9259-734BFE6090F4}"/>
              </a:ext>
            </a:extLst>
          </p:cNvPr>
          <p:cNvCxnSpPr>
            <a:cxnSpLocks/>
          </p:cNvCxnSpPr>
          <p:nvPr userDrawn="1"/>
        </p:nvCxnSpPr>
        <p:spPr>
          <a:xfrm>
            <a:off x="789935" y="1283948"/>
            <a:ext cx="1061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922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3.sv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9935" y="711261"/>
            <a:ext cx="10616400" cy="531544"/>
          </a:xfrm>
          <a:prstGeom prst="rect">
            <a:avLst/>
          </a:prstGeom>
        </p:spPr>
        <p:txBody>
          <a:bodyPr vert="horz" lIns="0" tIns="0" rIns="0" bIns="0" rtlCol="0" anchor="t">
            <a:noAutofit/>
          </a:bodyPr>
          <a:lstStyle/>
          <a:p>
            <a:r>
              <a:rPr lang="en-US" noProof="0"/>
              <a:t>Click to edit Master title style</a:t>
            </a:r>
            <a:endParaRPr lang="en-AU" noProof="0"/>
          </a:p>
        </p:txBody>
      </p:sp>
      <p:sp>
        <p:nvSpPr>
          <p:cNvPr id="3" name="Text Placeholder 2"/>
          <p:cNvSpPr>
            <a:spLocks noGrp="1"/>
          </p:cNvSpPr>
          <p:nvPr>
            <p:ph type="body" idx="1"/>
          </p:nvPr>
        </p:nvSpPr>
        <p:spPr>
          <a:xfrm>
            <a:off x="789935" y="1692000"/>
            <a:ext cx="10616400" cy="3852000"/>
          </a:xfrm>
          <a:prstGeom prst="rect">
            <a:avLst/>
          </a:prstGeom>
        </p:spPr>
        <p:txBody>
          <a:bodyPr vert="horz" lIns="0" tIns="0" rIns="0" bIns="0" rtlCol="0">
            <a:noAutofit/>
          </a:body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6" name="Slide Number Placeholder 5"/>
          <p:cNvSpPr>
            <a:spLocks noGrp="1"/>
          </p:cNvSpPr>
          <p:nvPr>
            <p:ph type="sldNum" sz="quarter" idx="4"/>
          </p:nvPr>
        </p:nvSpPr>
        <p:spPr>
          <a:xfrm>
            <a:off x="10686511" y="6259585"/>
            <a:ext cx="719824" cy="310740"/>
          </a:xfrm>
          <a:prstGeom prst="rect">
            <a:avLst/>
          </a:prstGeom>
        </p:spPr>
        <p:txBody>
          <a:bodyPr vert="horz" lIns="0" tIns="0" rIns="0" bIns="0" rtlCol="0" anchor="ctr"/>
          <a:lstStyle>
            <a:lvl1pPr algn="r">
              <a:defRPr lang="en-AU" sz="1000" b="1" smtClean="0">
                <a:solidFill>
                  <a:schemeClr val="tx1"/>
                </a:solidFill>
                <a:latin typeface="+mn-lt"/>
                <a:cs typeface="Arial" pitchFamily="34" charset="0"/>
              </a:defRPr>
            </a:lvl1pPr>
          </a:lstStyle>
          <a:p>
            <a:r>
              <a:rPr lang="en-AU" sz="1200">
                <a:solidFill>
                  <a:schemeClr val="bg2"/>
                </a:solidFill>
              </a:rPr>
              <a:t>(</a:t>
            </a:r>
            <a:fld id="{29D5CE74-914C-4689-99FC-1AEF49CE2B47}" type="slidenum">
              <a:rPr smtClean="0"/>
              <a:pPr/>
              <a:t>‹#›</a:t>
            </a:fld>
            <a:r>
              <a:rPr sz="1200">
                <a:solidFill>
                  <a:schemeClr val="bg2"/>
                </a:solidFill>
              </a:rPr>
              <a:t>)</a:t>
            </a:r>
          </a:p>
        </p:txBody>
      </p:sp>
      <p:sp>
        <p:nvSpPr>
          <p:cNvPr id="4" name="Footer Placeholder 3">
            <a:extLst>
              <a:ext uri="{FF2B5EF4-FFF2-40B4-BE49-F238E27FC236}">
                <a16:creationId xmlns:a16="http://schemas.microsoft.com/office/drawing/2014/main" id="{D379F384-E22A-4C04-2D3F-76823C04012A}"/>
              </a:ext>
            </a:extLst>
          </p:cNvPr>
          <p:cNvSpPr>
            <a:spLocks noGrp="1"/>
          </p:cNvSpPr>
          <p:nvPr>
            <p:ph type="ftr" sz="quarter" idx="3"/>
          </p:nvPr>
        </p:nvSpPr>
        <p:spPr>
          <a:xfrm>
            <a:off x="3985527" y="6264315"/>
            <a:ext cx="4220946" cy="310740"/>
          </a:xfrm>
          <a:prstGeom prst="rect">
            <a:avLst/>
          </a:prstGeom>
        </p:spPr>
        <p:txBody>
          <a:bodyPr vert="horz" lIns="0" tIns="0" rIns="0" bIns="0" rtlCol="0" anchor="ctr"/>
          <a:lstStyle>
            <a:lvl1pPr algn="ctr">
              <a:defRPr sz="1000" b="1">
                <a:solidFill>
                  <a:schemeClr val="bg2"/>
                </a:solidFill>
              </a:defRPr>
            </a:lvl1pPr>
          </a:lstStyle>
          <a:p>
            <a:r>
              <a:rPr lang="en-AU"/>
              <a:t>resolve.edu.au</a:t>
            </a:r>
          </a:p>
        </p:txBody>
      </p:sp>
    </p:spTree>
    <p:extLst>
      <p:ext uri="{BB962C8B-B14F-4D97-AF65-F5344CB8AC3E}">
        <p14:creationId xmlns:p14="http://schemas.microsoft.com/office/powerpoint/2010/main" val="2063454087"/>
      </p:ext>
    </p:extLst>
  </p:cSld>
  <p:clrMap bg1="lt1" tx1="dk1" bg2="lt2" tx2="dk2" accent1="accent1" accent2="accent2" accent3="accent3" accent4="accent4" accent5="accent5" accent6="accent6" hlink="hlink" folHlink="folHlink"/>
  <p:sldLayoutIdLst>
    <p:sldLayoutId id="2147483658" r:id="rId1"/>
    <p:sldLayoutId id="2147483698" r:id="rId2"/>
    <p:sldLayoutId id="2147483693" r:id="rId3"/>
    <p:sldLayoutId id="2147483696" r:id="rId4"/>
    <p:sldLayoutId id="2147483697" r:id="rId5"/>
    <p:sldLayoutId id="2147483699" r:id="rId6"/>
    <p:sldLayoutId id="2147483650" r:id="rId7"/>
    <p:sldLayoutId id="2147483662" r:id="rId8"/>
    <p:sldLayoutId id="2147483663" r:id="rId9"/>
    <p:sldLayoutId id="2147483665" r:id="rId10"/>
    <p:sldLayoutId id="2147483700" r:id="rId11"/>
    <p:sldLayoutId id="2147483694" r:id="rId12"/>
    <p:sldLayoutId id="2147483687" r:id="rId13"/>
    <p:sldLayoutId id="2147483655" r:id="rId14"/>
  </p:sldLayoutIdLst>
  <p:hf hdr="0"/>
  <p:txStyles>
    <p:titleStyle>
      <a:lvl1pPr algn="l" defTabSz="1218804" rtl="0" eaLnBrk="1" latinLnBrk="0" hangingPunct="1">
        <a:lnSpc>
          <a:spcPct val="100000"/>
        </a:lnSpc>
        <a:spcBef>
          <a:spcPct val="0"/>
        </a:spcBef>
        <a:buNone/>
        <a:defRPr sz="3200" b="1" kern="1200">
          <a:solidFill>
            <a:schemeClr val="bg2"/>
          </a:solidFill>
          <a:latin typeface="+mj-lt"/>
          <a:ea typeface="+mj-ea"/>
          <a:cs typeface="Arial" pitchFamily="34" charset="0"/>
        </a:defRPr>
      </a:lvl1pPr>
    </p:titleStyle>
    <p:bodyStyle>
      <a:lvl1pPr marL="0" indent="0" algn="l" defTabSz="1218804" rtl="0" eaLnBrk="1" latinLnBrk="0" hangingPunct="1">
        <a:lnSpc>
          <a:spcPct val="100000"/>
        </a:lnSpc>
        <a:spcBef>
          <a:spcPts val="0"/>
        </a:spcBef>
        <a:spcAft>
          <a:spcPts val="800"/>
        </a:spcAft>
        <a:buFont typeface="Arial" pitchFamily="34" charset="0"/>
        <a:buNone/>
        <a:defRPr sz="1600" b="1" kern="1200" baseline="0">
          <a:solidFill>
            <a:schemeClr val="tx1"/>
          </a:solidFill>
          <a:latin typeface="+mn-lt"/>
          <a:ea typeface="+mn-ea"/>
          <a:cs typeface="Arial" pitchFamily="34" charset="0"/>
        </a:defRPr>
      </a:lvl1pPr>
      <a:lvl2pPr marL="0" indent="0" algn="l" defTabSz="1218804" rtl="0" eaLnBrk="1" latinLnBrk="0" hangingPunct="1">
        <a:lnSpc>
          <a:spcPct val="100000"/>
        </a:lnSpc>
        <a:spcBef>
          <a:spcPts val="0"/>
        </a:spcBef>
        <a:spcAft>
          <a:spcPts val="800"/>
        </a:spcAft>
        <a:buClr>
          <a:schemeClr val="accent1"/>
        </a:buClr>
        <a:buSzPct val="100000"/>
        <a:buFontTx/>
        <a:buNone/>
        <a:defRPr sz="1200" b="1" kern="1200">
          <a:solidFill>
            <a:schemeClr val="tx1"/>
          </a:solidFill>
          <a:latin typeface="+mn-lt"/>
          <a:ea typeface="+mn-ea"/>
          <a:cs typeface="Arial" pitchFamily="34" charset="0"/>
        </a:defRPr>
      </a:lvl2pPr>
      <a:lvl3pPr marL="0" indent="0" algn="l" defTabSz="1218804" rtl="0" eaLnBrk="1" latinLnBrk="0" hangingPunct="1">
        <a:lnSpc>
          <a:spcPct val="100000"/>
        </a:lnSpc>
        <a:spcBef>
          <a:spcPts val="0"/>
        </a:spcBef>
        <a:spcAft>
          <a:spcPts val="800"/>
        </a:spcAft>
        <a:buClr>
          <a:schemeClr val="accent1"/>
        </a:buClr>
        <a:buSzPct val="100000"/>
        <a:buFontTx/>
        <a:buNone/>
        <a:defRPr sz="1000" b="0" kern="1200">
          <a:solidFill>
            <a:schemeClr val="tx1"/>
          </a:solidFill>
          <a:latin typeface="+mn-lt"/>
          <a:ea typeface="+mn-ea"/>
          <a:cs typeface="Arial" pitchFamily="34" charset="0"/>
        </a:defRPr>
      </a:lvl3pPr>
      <a:lvl4pPr marL="144000" indent="-144000" algn="l" defTabSz="1218804" rtl="0" eaLnBrk="1" latinLnBrk="0" hangingPunct="1">
        <a:lnSpc>
          <a:spcPts val="1200"/>
        </a:lnSpc>
        <a:spcBef>
          <a:spcPts val="0"/>
        </a:spcBef>
        <a:spcAft>
          <a:spcPts val="800"/>
        </a:spcAft>
        <a:buClr>
          <a:schemeClr val="tx1"/>
        </a:buClr>
        <a:buSzPct val="100000"/>
        <a:buFont typeface="Symbol" panose="05050102010706020507" pitchFamily="18" charset="2"/>
        <a:buChar char="·"/>
        <a:defRPr sz="1000" kern="1200">
          <a:solidFill>
            <a:schemeClr val="tx1"/>
          </a:solidFill>
          <a:latin typeface="+mn-lt"/>
          <a:ea typeface="+mn-ea"/>
          <a:cs typeface="Arial" pitchFamily="34" charset="0"/>
        </a:defRPr>
      </a:lvl4pPr>
      <a:lvl5pPr marL="288000" indent="-144000" algn="l" defTabSz="1218804" rtl="0" eaLnBrk="1" latinLnBrk="0" hangingPunct="1">
        <a:lnSpc>
          <a:spcPts val="1200"/>
        </a:lnSpc>
        <a:spcBef>
          <a:spcPts val="0"/>
        </a:spcBef>
        <a:spcAft>
          <a:spcPts val="800"/>
        </a:spcAft>
        <a:buClr>
          <a:schemeClr val="tx1"/>
        </a:buClr>
        <a:buSzPct val="100000"/>
        <a:buFont typeface="Calibri" panose="020F0502020204030204" pitchFamily="34" charset="0"/>
        <a:buChar char="–"/>
        <a:defRPr sz="1000" kern="1200" baseline="0">
          <a:solidFill>
            <a:schemeClr val="tx1"/>
          </a:solidFill>
          <a:latin typeface="+mn-lt"/>
          <a:ea typeface="+mn-ea"/>
          <a:cs typeface="Arial" pitchFamily="34" charset="0"/>
        </a:defRPr>
      </a:lvl5pPr>
      <a:lvl6pPr marL="432000" indent="-144000" algn="l" defTabSz="1218804" rtl="0" eaLnBrk="1" latinLnBrk="0" hangingPunct="1">
        <a:lnSpc>
          <a:spcPts val="1200"/>
        </a:lnSpc>
        <a:spcBef>
          <a:spcPts val="0"/>
        </a:spcBef>
        <a:spcAft>
          <a:spcPts val="800"/>
        </a:spcAft>
        <a:buClr>
          <a:schemeClr val="tx1"/>
        </a:buClr>
        <a:buSzPct val="100000"/>
        <a:buFont typeface="Calibri" panose="020F0502020204030204" pitchFamily="34" charset="0"/>
        <a:buChar char="–"/>
        <a:defRPr sz="1000" kern="1200">
          <a:solidFill>
            <a:schemeClr val="tx1"/>
          </a:solidFill>
          <a:latin typeface="+mn-lt"/>
          <a:ea typeface="+mn-ea"/>
          <a:cs typeface="Arial" pitchFamily="34" charset="0"/>
        </a:defRPr>
      </a:lvl6pPr>
      <a:lvl7pPr marL="576000" indent="-144000" algn="l" defTabSz="1218804" rtl="0" eaLnBrk="1" latinLnBrk="0" hangingPunct="1">
        <a:lnSpc>
          <a:spcPts val="1200"/>
        </a:lnSpc>
        <a:spcBef>
          <a:spcPts val="0"/>
        </a:spcBef>
        <a:spcAft>
          <a:spcPts val="800"/>
        </a:spcAft>
        <a:buClr>
          <a:schemeClr val="tx1"/>
        </a:buClr>
        <a:buSzPct val="100000"/>
        <a:buFont typeface="Calibri" panose="020F0502020204030204" pitchFamily="34" charset="0"/>
        <a:buChar char="–"/>
        <a:defRPr sz="1000" kern="1200">
          <a:solidFill>
            <a:schemeClr val="tx1"/>
          </a:solidFill>
          <a:latin typeface="+mn-lt"/>
          <a:ea typeface="+mn-ea"/>
          <a:cs typeface="Arial" pitchFamily="34" charset="0"/>
        </a:defRPr>
      </a:lvl7pPr>
      <a:lvl8pPr marL="720000" indent="-144000" algn="l" defTabSz="1218804" rtl="0" eaLnBrk="1" latinLnBrk="0" hangingPunct="1">
        <a:lnSpc>
          <a:spcPts val="1200"/>
        </a:lnSpc>
        <a:spcBef>
          <a:spcPts val="0"/>
        </a:spcBef>
        <a:spcAft>
          <a:spcPts val="800"/>
        </a:spcAft>
        <a:buClr>
          <a:schemeClr val="tx1"/>
        </a:buClr>
        <a:buSzPct val="100000"/>
        <a:buFont typeface="Calibri" panose="020F0502020204030204" pitchFamily="34" charset="0"/>
        <a:buChar char="–"/>
        <a:defRPr sz="1000" kern="1200">
          <a:solidFill>
            <a:schemeClr val="tx1"/>
          </a:solidFill>
          <a:latin typeface="+mn-lt"/>
          <a:ea typeface="+mn-ea"/>
          <a:cs typeface="Arial" pitchFamily="34" charset="0"/>
        </a:defRPr>
      </a:lvl8pPr>
      <a:lvl9pPr marL="864000" indent="-144000" algn="l" defTabSz="1218804" rtl="0" eaLnBrk="1" latinLnBrk="0" hangingPunct="1">
        <a:lnSpc>
          <a:spcPts val="1200"/>
        </a:lnSpc>
        <a:spcBef>
          <a:spcPts val="0"/>
        </a:spcBef>
        <a:spcAft>
          <a:spcPts val="800"/>
        </a:spcAft>
        <a:buClr>
          <a:schemeClr val="tx1"/>
        </a:buClr>
        <a:buSzPct val="100000"/>
        <a:buFont typeface="Calibri" panose="020F0502020204030204" pitchFamily="34" charset="0"/>
        <a:buChar char="–"/>
        <a:defRPr sz="1000" kern="1200">
          <a:solidFill>
            <a:schemeClr val="tx1"/>
          </a:solidFill>
          <a:latin typeface="+mn-lt"/>
          <a:ea typeface="+mn-ea"/>
          <a:cs typeface="Arial" pitchFamily="34" charset="0"/>
        </a:defRPr>
      </a:lvl9pPr>
    </p:bodyStyle>
    <p:otherStyle>
      <a:defPPr>
        <a:defRPr lang="en-US"/>
      </a:defPPr>
      <a:lvl1pPr marL="0" algn="l" defTabSz="1218804" rtl="0" eaLnBrk="1" latinLnBrk="0" hangingPunct="1">
        <a:defRPr sz="800" kern="1200">
          <a:solidFill>
            <a:schemeClr val="tx1"/>
          </a:solidFill>
          <a:latin typeface="+mn-lt"/>
          <a:ea typeface="+mn-ea"/>
          <a:cs typeface="+mn-cs"/>
        </a:defRPr>
      </a:lvl1pPr>
      <a:lvl2pPr marL="609402" algn="l" defTabSz="1218804" rtl="0" eaLnBrk="1" latinLnBrk="0" hangingPunct="1">
        <a:defRPr sz="800" kern="1200">
          <a:solidFill>
            <a:schemeClr val="tx1"/>
          </a:solidFill>
          <a:latin typeface="+mn-lt"/>
          <a:ea typeface="+mn-ea"/>
          <a:cs typeface="+mn-cs"/>
        </a:defRPr>
      </a:lvl2pPr>
      <a:lvl3pPr marL="1218804" algn="l" defTabSz="1218804" rtl="0" eaLnBrk="1" latinLnBrk="0" hangingPunct="1">
        <a:defRPr sz="1200" kern="1200">
          <a:solidFill>
            <a:schemeClr val="tx1"/>
          </a:solidFill>
          <a:latin typeface="+mn-lt"/>
          <a:ea typeface="+mn-ea"/>
          <a:cs typeface="+mn-cs"/>
        </a:defRPr>
      </a:lvl3pPr>
      <a:lvl4pPr marL="1828206" algn="l" defTabSz="1218804" rtl="0" eaLnBrk="1" latinLnBrk="0" hangingPunct="1">
        <a:defRPr sz="1200" kern="1200">
          <a:solidFill>
            <a:schemeClr val="tx1"/>
          </a:solidFill>
          <a:latin typeface="+mn-lt"/>
          <a:ea typeface="+mn-ea"/>
          <a:cs typeface="+mn-cs"/>
        </a:defRPr>
      </a:lvl4pPr>
      <a:lvl5pPr marL="2437608" algn="l" defTabSz="1218804" rtl="0" eaLnBrk="1" latinLnBrk="0" hangingPunct="1">
        <a:defRPr sz="1200" kern="1200">
          <a:solidFill>
            <a:schemeClr val="tx1"/>
          </a:solidFill>
          <a:latin typeface="+mn-lt"/>
          <a:ea typeface="+mn-ea"/>
          <a:cs typeface="+mn-cs"/>
        </a:defRPr>
      </a:lvl5pPr>
      <a:lvl6pPr marL="3047009" algn="l" defTabSz="1218804" rtl="0" eaLnBrk="1" latinLnBrk="0" hangingPunct="1">
        <a:defRPr sz="1200" kern="1200">
          <a:solidFill>
            <a:schemeClr val="tx1"/>
          </a:solidFill>
          <a:latin typeface="+mn-lt"/>
          <a:ea typeface="+mn-ea"/>
          <a:cs typeface="+mn-cs"/>
        </a:defRPr>
      </a:lvl6pPr>
      <a:lvl7pPr marL="3656411" algn="l" defTabSz="1218804" rtl="0" eaLnBrk="1" latinLnBrk="0" hangingPunct="1">
        <a:defRPr sz="1200" kern="1200">
          <a:solidFill>
            <a:schemeClr val="tx1"/>
          </a:solidFill>
          <a:latin typeface="+mn-lt"/>
          <a:ea typeface="+mn-ea"/>
          <a:cs typeface="+mn-cs"/>
        </a:defRPr>
      </a:lvl7pPr>
      <a:lvl8pPr marL="4265813" algn="l" defTabSz="1218804" rtl="0" eaLnBrk="1" latinLnBrk="0" hangingPunct="1">
        <a:defRPr sz="1200" kern="1200">
          <a:solidFill>
            <a:schemeClr val="tx1"/>
          </a:solidFill>
          <a:latin typeface="+mn-lt"/>
          <a:ea typeface="+mn-ea"/>
          <a:cs typeface="+mn-cs"/>
        </a:defRPr>
      </a:lvl8pPr>
      <a:lvl9pPr marL="4875215" algn="l" defTabSz="1218804"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9935" y="711261"/>
            <a:ext cx="10616400" cy="531544"/>
          </a:xfrm>
          <a:prstGeom prst="rect">
            <a:avLst/>
          </a:prstGeom>
        </p:spPr>
        <p:txBody>
          <a:bodyPr vert="horz" lIns="0" tIns="0" rIns="0" bIns="0" rtlCol="0" anchor="t">
            <a:noAutofit/>
          </a:bodyPr>
          <a:lstStyle/>
          <a:p>
            <a:r>
              <a:rPr lang="en-AU" noProof="0"/>
              <a:t>Click to edit Master title style</a:t>
            </a:r>
          </a:p>
        </p:txBody>
      </p:sp>
      <p:sp>
        <p:nvSpPr>
          <p:cNvPr id="3" name="Text Placeholder 2"/>
          <p:cNvSpPr>
            <a:spLocks noGrp="1"/>
          </p:cNvSpPr>
          <p:nvPr>
            <p:ph type="body" idx="1"/>
          </p:nvPr>
        </p:nvSpPr>
        <p:spPr>
          <a:xfrm>
            <a:off x="789935" y="1692000"/>
            <a:ext cx="10616400" cy="3852000"/>
          </a:xfrm>
          <a:prstGeom prst="rect">
            <a:avLst/>
          </a:prstGeom>
        </p:spPr>
        <p:txBody>
          <a:bodyPr vert="horz" lIns="0" tIns="0" rIns="0" bIns="0" rtlCol="0">
            <a:noAutofit/>
          </a:body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6" name="Slide Number Placeholder 5"/>
          <p:cNvSpPr>
            <a:spLocks noGrp="1"/>
          </p:cNvSpPr>
          <p:nvPr>
            <p:ph type="sldNum" sz="quarter" idx="4"/>
          </p:nvPr>
        </p:nvSpPr>
        <p:spPr>
          <a:xfrm>
            <a:off x="10686511" y="6259585"/>
            <a:ext cx="719824" cy="310740"/>
          </a:xfrm>
          <a:prstGeom prst="rect">
            <a:avLst/>
          </a:prstGeom>
        </p:spPr>
        <p:txBody>
          <a:bodyPr vert="horz" lIns="0" tIns="0" rIns="0" bIns="0" rtlCol="0" anchor="ctr"/>
          <a:lstStyle>
            <a:lvl1pPr algn="r">
              <a:defRPr lang="en-AU" sz="1000" b="1" smtClean="0">
                <a:solidFill>
                  <a:schemeClr val="tx1"/>
                </a:solidFill>
                <a:latin typeface="+mn-lt"/>
                <a:cs typeface="Arial" pitchFamily="34" charset="0"/>
              </a:defRPr>
            </a:lvl1pPr>
          </a:lstStyle>
          <a:p>
            <a:r>
              <a:rPr lang="en-AU" sz="1200">
                <a:solidFill>
                  <a:schemeClr val="bg2"/>
                </a:solidFill>
              </a:rPr>
              <a:t>(</a:t>
            </a:r>
            <a:fld id="{29D5CE74-914C-4689-99FC-1AEF49CE2B47}" type="slidenum">
              <a:rPr smtClean="0"/>
              <a:pPr/>
              <a:t>‹#›</a:t>
            </a:fld>
            <a:r>
              <a:rPr sz="1200">
                <a:solidFill>
                  <a:schemeClr val="bg2"/>
                </a:solidFill>
              </a:rPr>
              <a:t>)</a:t>
            </a:r>
          </a:p>
        </p:txBody>
      </p:sp>
      <p:sp>
        <p:nvSpPr>
          <p:cNvPr id="4" name="Footer Placeholder 3">
            <a:extLst>
              <a:ext uri="{FF2B5EF4-FFF2-40B4-BE49-F238E27FC236}">
                <a16:creationId xmlns:a16="http://schemas.microsoft.com/office/drawing/2014/main" id="{D379F384-E22A-4C04-2D3F-76823C04012A}"/>
              </a:ext>
            </a:extLst>
          </p:cNvPr>
          <p:cNvSpPr>
            <a:spLocks noGrp="1"/>
          </p:cNvSpPr>
          <p:nvPr>
            <p:ph type="ftr" sz="quarter" idx="3"/>
          </p:nvPr>
        </p:nvSpPr>
        <p:spPr>
          <a:xfrm>
            <a:off x="3985527" y="6264315"/>
            <a:ext cx="4220946" cy="310740"/>
          </a:xfrm>
          <a:prstGeom prst="rect">
            <a:avLst/>
          </a:prstGeom>
        </p:spPr>
        <p:txBody>
          <a:bodyPr vert="horz" lIns="0" tIns="0" rIns="0" bIns="0" rtlCol="0" anchor="ctr"/>
          <a:lstStyle>
            <a:lvl1pPr algn="ctr">
              <a:defRPr sz="1000" b="1">
                <a:solidFill>
                  <a:schemeClr val="bg2"/>
                </a:solidFill>
              </a:defRPr>
            </a:lvl1pPr>
          </a:lstStyle>
          <a:p>
            <a:r>
              <a:rPr lang="en-AU"/>
              <a:t>resolve.edu.au</a:t>
            </a:r>
          </a:p>
        </p:txBody>
      </p:sp>
      <p:pic>
        <p:nvPicPr>
          <p:cNvPr id="5" name="Graphic 3">
            <a:extLst>
              <a:ext uri="{FF2B5EF4-FFF2-40B4-BE49-F238E27FC236}">
                <a16:creationId xmlns:a16="http://schemas.microsoft.com/office/drawing/2014/main" id="{D99D85C0-7AF8-386B-BFE0-F650B72ACC1B}"/>
              </a:ext>
            </a:extLst>
          </p:cNvPr>
          <p:cNvPicPr>
            <a:picLocks noChangeAspect="1"/>
          </p:cNvPicPr>
          <p:nvPr userDrawn="1"/>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85666" y="6264315"/>
            <a:ext cx="886643" cy="310740"/>
          </a:xfrm>
          <a:prstGeom prst="rect">
            <a:avLst/>
          </a:prstGeom>
        </p:spPr>
      </p:pic>
    </p:spTree>
    <p:extLst>
      <p:ext uri="{BB962C8B-B14F-4D97-AF65-F5344CB8AC3E}">
        <p14:creationId xmlns:p14="http://schemas.microsoft.com/office/powerpoint/2010/main" val="339552955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p:txStyles>
    <p:titleStyle>
      <a:lvl1pPr algn="l" defTabSz="1218804" rtl="0" eaLnBrk="1" latinLnBrk="0" hangingPunct="1">
        <a:lnSpc>
          <a:spcPct val="100000"/>
        </a:lnSpc>
        <a:spcBef>
          <a:spcPct val="0"/>
        </a:spcBef>
        <a:buNone/>
        <a:defRPr sz="3200" b="1" kern="1200">
          <a:solidFill>
            <a:schemeClr val="bg2"/>
          </a:solidFill>
          <a:latin typeface="+mj-lt"/>
          <a:ea typeface="+mj-ea"/>
          <a:cs typeface="Arial" pitchFamily="34" charset="0"/>
        </a:defRPr>
      </a:lvl1pPr>
    </p:titleStyle>
    <p:bodyStyle>
      <a:lvl1pPr marL="0" indent="0" algn="l" defTabSz="1218804" rtl="0" eaLnBrk="1" latinLnBrk="0" hangingPunct="1">
        <a:lnSpc>
          <a:spcPct val="100000"/>
        </a:lnSpc>
        <a:spcBef>
          <a:spcPts val="0"/>
        </a:spcBef>
        <a:spcAft>
          <a:spcPts val="800"/>
        </a:spcAft>
        <a:buFont typeface="Arial" pitchFamily="34" charset="0"/>
        <a:buNone/>
        <a:defRPr sz="1600" b="1" kern="1200" baseline="0">
          <a:solidFill>
            <a:schemeClr val="tx1"/>
          </a:solidFill>
          <a:latin typeface="+mn-lt"/>
          <a:ea typeface="+mn-ea"/>
          <a:cs typeface="Arial" pitchFamily="34" charset="0"/>
        </a:defRPr>
      </a:lvl1pPr>
      <a:lvl2pPr marL="0" indent="0" algn="l" defTabSz="1218804" rtl="0" eaLnBrk="1" latinLnBrk="0" hangingPunct="1">
        <a:lnSpc>
          <a:spcPct val="100000"/>
        </a:lnSpc>
        <a:spcBef>
          <a:spcPts val="0"/>
        </a:spcBef>
        <a:spcAft>
          <a:spcPts val="800"/>
        </a:spcAft>
        <a:buClr>
          <a:schemeClr val="accent1"/>
        </a:buClr>
        <a:buSzPct val="100000"/>
        <a:buFontTx/>
        <a:buNone/>
        <a:defRPr sz="1200" b="1" kern="1200">
          <a:solidFill>
            <a:schemeClr val="tx1"/>
          </a:solidFill>
          <a:latin typeface="+mn-lt"/>
          <a:ea typeface="+mn-ea"/>
          <a:cs typeface="Arial" pitchFamily="34" charset="0"/>
        </a:defRPr>
      </a:lvl2pPr>
      <a:lvl3pPr marL="0" indent="0" algn="l" defTabSz="1218804" rtl="0" eaLnBrk="1" latinLnBrk="0" hangingPunct="1">
        <a:lnSpc>
          <a:spcPct val="100000"/>
        </a:lnSpc>
        <a:spcBef>
          <a:spcPts val="0"/>
        </a:spcBef>
        <a:spcAft>
          <a:spcPts val="800"/>
        </a:spcAft>
        <a:buClr>
          <a:schemeClr val="accent1"/>
        </a:buClr>
        <a:buSzPct val="100000"/>
        <a:buFontTx/>
        <a:buNone/>
        <a:defRPr sz="1000" b="0" kern="1200">
          <a:solidFill>
            <a:schemeClr val="tx1"/>
          </a:solidFill>
          <a:latin typeface="+mn-lt"/>
          <a:ea typeface="+mn-ea"/>
          <a:cs typeface="Arial" pitchFamily="34" charset="0"/>
        </a:defRPr>
      </a:lvl3pPr>
      <a:lvl4pPr marL="144000" indent="-144000" algn="l" defTabSz="1218804" rtl="0" eaLnBrk="1" latinLnBrk="0" hangingPunct="1">
        <a:lnSpc>
          <a:spcPts val="1200"/>
        </a:lnSpc>
        <a:spcBef>
          <a:spcPts val="0"/>
        </a:spcBef>
        <a:spcAft>
          <a:spcPts val="800"/>
        </a:spcAft>
        <a:buClr>
          <a:schemeClr val="tx1"/>
        </a:buClr>
        <a:buSzPct val="100000"/>
        <a:buFont typeface="Symbol" panose="05050102010706020507" pitchFamily="18" charset="2"/>
        <a:buChar char="·"/>
        <a:defRPr sz="1000" kern="1200">
          <a:solidFill>
            <a:schemeClr val="tx1"/>
          </a:solidFill>
          <a:latin typeface="+mn-lt"/>
          <a:ea typeface="+mn-ea"/>
          <a:cs typeface="Arial" pitchFamily="34" charset="0"/>
        </a:defRPr>
      </a:lvl4pPr>
      <a:lvl5pPr marL="288000" indent="-144000" algn="l" defTabSz="1218804" rtl="0" eaLnBrk="1" latinLnBrk="0" hangingPunct="1">
        <a:lnSpc>
          <a:spcPts val="1200"/>
        </a:lnSpc>
        <a:spcBef>
          <a:spcPts val="0"/>
        </a:spcBef>
        <a:spcAft>
          <a:spcPts val="800"/>
        </a:spcAft>
        <a:buClr>
          <a:schemeClr val="tx1"/>
        </a:buClr>
        <a:buSzPct val="100000"/>
        <a:buFont typeface="Calibri" panose="020F0502020204030204" pitchFamily="34" charset="0"/>
        <a:buChar char="–"/>
        <a:defRPr sz="1000" kern="1200" baseline="0">
          <a:solidFill>
            <a:schemeClr val="tx1"/>
          </a:solidFill>
          <a:latin typeface="+mn-lt"/>
          <a:ea typeface="+mn-ea"/>
          <a:cs typeface="Arial" pitchFamily="34" charset="0"/>
        </a:defRPr>
      </a:lvl5pPr>
      <a:lvl6pPr marL="432000" indent="-144000" algn="l" defTabSz="1218804" rtl="0" eaLnBrk="1" latinLnBrk="0" hangingPunct="1">
        <a:lnSpc>
          <a:spcPts val="1200"/>
        </a:lnSpc>
        <a:spcBef>
          <a:spcPts val="0"/>
        </a:spcBef>
        <a:spcAft>
          <a:spcPts val="800"/>
        </a:spcAft>
        <a:buClr>
          <a:schemeClr val="tx1"/>
        </a:buClr>
        <a:buSzPct val="100000"/>
        <a:buFont typeface="Calibri" panose="020F0502020204030204" pitchFamily="34" charset="0"/>
        <a:buChar char="–"/>
        <a:defRPr sz="1000" kern="1200">
          <a:solidFill>
            <a:schemeClr val="tx1"/>
          </a:solidFill>
          <a:latin typeface="+mn-lt"/>
          <a:ea typeface="+mn-ea"/>
          <a:cs typeface="Arial" pitchFamily="34" charset="0"/>
        </a:defRPr>
      </a:lvl6pPr>
      <a:lvl7pPr marL="576000" indent="-144000" algn="l" defTabSz="1218804" rtl="0" eaLnBrk="1" latinLnBrk="0" hangingPunct="1">
        <a:lnSpc>
          <a:spcPts val="1200"/>
        </a:lnSpc>
        <a:spcBef>
          <a:spcPts val="0"/>
        </a:spcBef>
        <a:spcAft>
          <a:spcPts val="800"/>
        </a:spcAft>
        <a:buClr>
          <a:schemeClr val="tx1"/>
        </a:buClr>
        <a:buSzPct val="100000"/>
        <a:buFont typeface="Calibri" panose="020F0502020204030204" pitchFamily="34" charset="0"/>
        <a:buChar char="–"/>
        <a:defRPr sz="1000" kern="1200">
          <a:solidFill>
            <a:schemeClr val="tx1"/>
          </a:solidFill>
          <a:latin typeface="+mn-lt"/>
          <a:ea typeface="+mn-ea"/>
          <a:cs typeface="Arial" pitchFamily="34" charset="0"/>
        </a:defRPr>
      </a:lvl7pPr>
      <a:lvl8pPr marL="720000" indent="-144000" algn="l" defTabSz="1218804" rtl="0" eaLnBrk="1" latinLnBrk="0" hangingPunct="1">
        <a:lnSpc>
          <a:spcPts val="1200"/>
        </a:lnSpc>
        <a:spcBef>
          <a:spcPts val="0"/>
        </a:spcBef>
        <a:spcAft>
          <a:spcPts val="800"/>
        </a:spcAft>
        <a:buClr>
          <a:schemeClr val="tx1"/>
        </a:buClr>
        <a:buSzPct val="100000"/>
        <a:buFont typeface="Calibri" panose="020F0502020204030204" pitchFamily="34" charset="0"/>
        <a:buChar char="–"/>
        <a:defRPr sz="1000" kern="1200">
          <a:solidFill>
            <a:schemeClr val="tx1"/>
          </a:solidFill>
          <a:latin typeface="+mn-lt"/>
          <a:ea typeface="+mn-ea"/>
          <a:cs typeface="Arial" pitchFamily="34" charset="0"/>
        </a:defRPr>
      </a:lvl8pPr>
      <a:lvl9pPr marL="864000" indent="-144000" algn="l" defTabSz="1218804" rtl="0" eaLnBrk="1" latinLnBrk="0" hangingPunct="1">
        <a:lnSpc>
          <a:spcPts val="1200"/>
        </a:lnSpc>
        <a:spcBef>
          <a:spcPts val="0"/>
        </a:spcBef>
        <a:spcAft>
          <a:spcPts val="800"/>
        </a:spcAft>
        <a:buClr>
          <a:schemeClr val="tx1"/>
        </a:buClr>
        <a:buSzPct val="100000"/>
        <a:buFont typeface="Calibri" panose="020F0502020204030204" pitchFamily="34" charset="0"/>
        <a:buChar char="–"/>
        <a:defRPr sz="1000" kern="1200">
          <a:solidFill>
            <a:schemeClr val="tx1"/>
          </a:solidFill>
          <a:latin typeface="+mn-lt"/>
          <a:ea typeface="+mn-ea"/>
          <a:cs typeface="Arial" pitchFamily="34" charset="0"/>
        </a:defRPr>
      </a:lvl9pPr>
    </p:bodyStyle>
    <p:otherStyle>
      <a:defPPr>
        <a:defRPr lang="en-US"/>
      </a:defPPr>
      <a:lvl1pPr marL="0" algn="l" defTabSz="1218804" rtl="0" eaLnBrk="1" latinLnBrk="0" hangingPunct="1">
        <a:defRPr sz="800" kern="1200">
          <a:solidFill>
            <a:schemeClr val="tx1"/>
          </a:solidFill>
          <a:latin typeface="+mn-lt"/>
          <a:ea typeface="+mn-ea"/>
          <a:cs typeface="+mn-cs"/>
        </a:defRPr>
      </a:lvl1pPr>
      <a:lvl2pPr marL="609402" algn="l" defTabSz="1218804" rtl="0" eaLnBrk="1" latinLnBrk="0" hangingPunct="1">
        <a:defRPr sz="800" kern="1200">
          <a:solidFill>
            <a:schemeClr val="tx1"/>
          </a:solidFill>
          <a:latin typeface="+mn-lt"/>
          <a:ea typeface="+mn-ea"/>
          <a:cs typeface="+mn-cs"/>
        </a:defRPr>
      </a:lvl2pPr>
      <a:lvl3pPr marL="1218804" algn="l" defTabSz="1218804" rtl="0" eaLnBrk="1" latinLnBrk="0" hangingPunct="1">
        <a:defRPr sz="1200" kern="1200">
          <a:solidFill>
            <a:schemeClr val="tx1"/>
          </a:solidFill>
          <a:latin typeface="+mn-lt"/>
          <a:ea typeface="+mn-ea"/>
          <a:cs typeface="+mn-cs"/>
        </a:defRPr>
      </a:lvl3pPr>
      <a:lvl4pPr marL="1828206" algn="l" defTabSz="1218804" rtl="0" eaLnBrk="1" latinLnBrk="0" hangingPunct="1">
        <a:defRPr sz="1200" kern="1200">
          <a:solidFill>
            <a:schemeClr val="tx1"/>
          </a:solidFill>
          <a:latin typeface="+mn-lt"/>
          <a:ea typeface="+mn-ea"/>
          <a:cs typeface="+mn-cs"/>
        </a:defRPr>
      </a:lvl4pPr>
      <a:lvl5pPr marL="2437608" algn="l" defTabSz="1218804" rtl="0" eaLnBrk="1" latinLnBrk="0" hangingPunct="1">
        <a:defRPr sz="1200" kern="1200">
          <a:solidFill>
            <a:schemeClr val="tx1"/>
          </a:solidFill>
          <a:latin typeface="+mn-lt"/>
          <a:ea typeface="+mn-ea"/>
          <a:cs typeface="+mn-cs"/>
        </a:defRPr>
      </a:lvl5pPr>
      <a:lvl6pPr marL="3047009" algn="l" defTabSz="1218804" rtl="0" eaLnBrk="1" latinLnBrk="0" hangingPunct="1">
        <a:defRPr sz="1200" kern="1200">
          <a:solidFill>
            <a:schemeClr val="tx1"/>
          </a:solidFill>
          <a:latin typeface="+mn-lt"/>
          <a:ea typeface="+mn-ea"/>
          <a:cs typeface="+mn-cs"/>
        </a:defRPr>
      </a:lvl6pPr>
      <a:lvl7pPr marL="3656411" algn="l" defTabSz="1218804" rtl="0" eaLnBrk="1" latinLnBrk="0" hangingPunct="1">
        <a:defRPr sz="1200" kern="1200">
          <a:solidFill>
            <a:schemeClr val="tx1"/>
          </a:solidFill>
          <a:latin typeface="+mn-lt"/>
          <a:ea typeface="+mn-ea"/>
          <a:cs typeface="+mn-cs"/>
        </a:defRPr>
      </a:lvl7pPr>
      <a:lvl8pPr marL="4265813" algn="l" defTabSz="1218804" rtl="0" eaLnBrk="1" latinLnBrk="0" hangingPunct="1">
        <a:defRPr sz="1200" kern="1200">
          <a:solidFill>
            <a:schemeClr val="tx1"/>
          </a:solidFill>
          <a:latin typeface="+mn-lt"/>
          <a:ea typeface="+mn-ea"/>
          <a:cs typeface="+mn-cs"/>
        </a:defRPr>
      </a:lvl8pPr>
      <a:lvl9pPr marL="4875215" algn="l" defTabSz="1218804"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The%20World%20Happiness%20Report%20-%20https:/data.worldhappiness.report/map"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The%20World%20Happiness%20Report%20-%20https:/data.worldhappiness.report/map"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The%20World%20Happiness%20Report%20-%20https:/data.worldhappiness.report/map"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A5346-6D1C-C289-4A0F-5EF93BD01E9B}"/>
              </a:ext>
            </a:extLst>
          </p:cNvPr>
          <p:cNvSpPr>
            <a:spLocks noGrp="1"/>
          </p:cNvSpPr>
          <p:nvPr>
            <p:ph type="title"/>
          </p:nvPr>
        </p:nvSpPr>
        <p:spPr/>
        <p:txBody>
          <a:bodyPr/>
          <a:lstStyle/>
          <a:p>
            <a:r>
              <a:rPr lang="en-AU"/>
              <a:t>What makes us happy?</a:t>
            </a:r>
          </a:p>
        </p:txBody>
      </p:sp>
      <p:sp>
        <p:nvSpPr>
          <p:cNvPr id="3" name="Text Placeholder 2">
            <a:extLst>
              <a:ext uri="{FF2B5EF4-FFF2-40B4-BE49-F238E27FC236}">
                <a16:creationId xmlns:a16="http://schemas.microsoft.com/office/drawing/2014/main" id="{EE179B7F-AC8A-CE86-5D2F-FB419F6937E6}"/>
              </a:ext>
            </a:extLst>
          </p:cNvPr>
          <p:cNvSpPr>
            <a:spLocks noGrp="1"/>
          </p:cNvSpPr>
          <p:nvPr>
            <p:ph type="body" sz="quarter" idx="10"/>
          </p:nvPr>
        </p:nvSpPr>
        <p:spPr/>
        <p:txBody>
          <a:bodyPr/>
          <a:lstStyle/>
          <a:p>
            <a:r>
              <a:rPr lang="en-AU">
                <a:solidFill>
                  <a:schemeClr val="bg2"/>
                </a:solidFill>
              </a:rPr>
              <a:t>(</a:t>
            </a:r>
            <a:r>
              <a:rPr lang="en-AU"/>
              <a:t>Y10</a:t>
            </a:r>
            <a:r>
              <a:rPr lang="en-AU">
                <a:solidFill>
                  <a:schemeClr val="bg2"/>
                </a:solidFill>
              </a:rPr>
              <a:t>)</a:t>
            </a:r>
          </a:p>
        </p:txBody>
      </p:sp>
      <p:sp>
        <p:nvSpPr>
          <p:cNvPr id="4" name="Slide Number Placeholder 3">
            <a:extLst>
              <a:ext uri="{FF2B5EF4-FFF2-40B4-BE49-F238E27FC236}">
                <a16:creationId xmlns:a16="http://schemas.microsoft.com/office/drawing/2014/main" id="{3809E4DB-88B8-7A5A-6FC5-CA6EDD27EEFC}"/>
              </a:ext>
            </a:extLst>
          </p:cNvPr>
          <p:cNvSpPr>
            <a:spLocks noGrp="1"/>
          </p:cNvSpPr>
          <p:nvPr>
            <p:ph type="sldNum" sz="quarter" idx="4"/>
          </p:nvPr>
        </p:nvSpPr>
        <p:spPr/>
        <p:txBody>
          <a:bodyPr/>
          <a:lstStyle/>
          <a:p>
            <a:r>
              <a:rPr lang="en-AU">
                <a:solidFill>
                  <a:schemeClr val="bg2"/>
                </a:solidFill>
              </a:rPr>
              <a:t>(</a:t>
            </a:r>
            <a:fld id="{29D5CE74-914C-4689-99FC-1AEF49CE2B47}" type="slidenum">
              <a:rPr smtClean="0"/>
              <a:pPr/>
              <a:t>1</a:t>
            </a:fld>
            <a:r>
              <a:rPr>
                <a:solidFill>
                  <a:schemeClr val="bg2"/>
                </a:solidFill>
              </a:rPr>
              <a:t>)</a:t>
            </a:r>
          </a:p>
        </p:txBody>
      </p:sp>
      <p:sp>
        <p:nvSpPr>
          <p:cNvPr id="5" name="Footer Placeholder 4">
            <a:extLst>
              <a:ext uri="{FF2B5EF4-FFF2-40B4-BE49-F238E27FC236}">
                <a16:creationId xmlns:a16="http://schemas.microsoft.com/office/drawing/2014/main" id="{B3153EF5-5C5D-42EE-4E30-6B570F4E2CF4}"/>
              </a:ext>
            </a:extLst>
          </p:cNvPr>
          <p:cNvSpPr>
            <a:spLocks noGrp="1"/>
          </p:cNvSpPr>
          <p:nvPr>
            <p:ph type="ftr" sz="quarter" idx="3"/>
          </p:nvPr>
        </p:nvSpPr>
        <p:spPr/>
        <p:txBody>
          <a:bodyPr/>
          <a:lstStyle/>
          <a:p>
            <a:r>
              <a:rPr lang="en-AU"/>
              <a:t>resolve.edu.au</a:t>
            </a:r>
          </a:p>
        </p:txBody>
      </p:sp>
    </p:spTree>
    <p:extLst>
      <p:ext uri="{BB962C8B-B14F-4D97-AF65-F5344CB8AC3E}">
        <p14:creationId xmlns:p14="http://schemas.microsoft.com/office/powerpoint/2010/main" val="437870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0BC12-87BC-2CEA-E4FF-92DA6D5E3C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2F47DD-C2ED-4DC7-D706-38C732407173}"/>
              </a:ext>
            </a:extLst>
          </p:cNvPr>
          <p:cNvSpPr>
            <a:spLocks noGrp="1"/>
          </p:cNvSpPr>
          <p:nvPr>
            <p:ph type="title"/>
          </p:nvPr>
        </p:nvSpPr>
        <p:spPr/>
        <p:txBody>
          <a:bodyPr/>
          <a:lstStyle/>
          <a:p>
            <a:r>
              <a:rPr lang="en-AU"/>
              <a:t>World Happiness Report</a:t>
            </a:r>
          </a:p>
        </p:txBody>
      </p:sp>
      <p:sp>
        <p:nvSpPr>
          <p:cNvPr id="4" name="Footer Placeholder 3">
            <a:extLst>
              <a:ext uri="{FF2B5EF4-FFF2-40B4-BE49-F238E27FC236}">
                <a16:creationId xmlns:a16="http://schemas.microsoft.com/office/drawing/2014/main" id="{FC6AC228-C6DE-E7F4-462D-D0E209027148}"/>
              </a:ext>
            </a:extLst>
          </p:cNvPr>
          <p:cNvSpPr>
            <a:spLocks noGrp="1"/>
          </p:cNvSpPr>
          <p:nvPr>
            <p:ph type="ftr" sz="quarter" idx="14"/>
          </p:nvPr>
        </p:nvSpPr>
        <p:spPr/>
        <p:txBody>
          <a:bodyPr/>
          <a:lstStyle/>
          <a:p>
            <a:r>
              <a:rPr lang="en-AU"/>
              <a:t>resolve.edu.au</a:t>
            </a:r>
          </a:p>
        </p:txBody>
      </p:sp>
      <p:sp>
        <p:nvSpPr>
          <p:cNvPr id="5" name="Slide Number Placeholder 4">
            <a:extLst>
              <a:ext uri="{FF2B5EF4-FFF2-40B4-BE49-F238E27FC236}">
                <a16:creationId xmlns:a16="http://schemas.microsoft.com/office/drawing/2014/main" id="{5EF496D3-9E86-C91A-44BF-90DB4992308B}"/>
              </a:ext>
            </a:extLst>
          </p:cNvPr>
          <p:cNvSpPr>
            <a:spLocks noGrp="1"/>
          </p:cNvSpPr>
          <p:nvPr>
            <p:ph type="sldNum" sz="quarter" idx="15"/>
          </p:nvPr>
        </p:nvSpPr>
        <p:spPr/>
        <p:txBody>
          <a:bodyPr/>
          <a:lstStyle/>
          <a:p>
            <a:r>
              <a:rPr lang="en-AU" sz="1200">
                <a:solidFill>
                  <a:schemeClr val="bg2"/>
                </a:solidFill>
              </a:rPr>
              <a:t>(</a:t>
            </a:r>
            <a:fld id="{29D5CE74-914C-4689-99FC-1AEF49CE2B47}" type="slidenum">
              <a:rPr smtClean="0"/>
              <a:pPr/>
              <a:t>10</a:t>
            </a:fld>
            <a:r>
              <a:rPr sz="1200">
                <a:solidFill>
                  <a:schemeClr val="bg2"/>
                </a:solidFill>
              </a:rPr>
              <a:t>)</a:t>
            </a:r>
          </a:p>
        </p:txBody>
      </p:sp>
      <p:pic>
        <p:nvPicPr>
          <p:cNvPr id="7" name="Picture 6">
            <a:extLst>
              <a:ext uri="{FF2B5EF4-FFF2-40B4-BE49-F238E27FC236}">
                <a16:creationId xmlns:a16="http://schemas.microsoft.com/office/drawing/2014/main" id="{AC244D8B-27FE-4AAA-CA08-AA3BC61ABB91}"/>
              </a:ext>
            </a:extLst>
          </p:cNvPr>
          <p:cNvPicPr>
            <a:picLocks noChangeAspect="1"/>
          </p:cNvPicPr>
          <p:nvPr/>
        </p:nvPicPr>
        <p:blipFill>
          <a:blip r:embed="rId2">
            <a:extLst>
              <a:ext uri="{28A0092B-C50C-407E-A947-70E740481C1C}">
                <a14:useLocalDpi xmlns:a14="http://schemas.microsoft.com/office/drawing/2010/main" val="0"/>
              </a:ext>
            </a:extLst>
          </a:blip>
          <a:srcRect l="24930" t="18839" r="24843" b="12923"/>
          <a:stretch>
            <a:fillRect/>
          </a:stretch>
        </p:blipFill>
        <p:spPr>
          <a:xfrm>
            <a:off x="1147712" y="1374885"/>
            <a:ext cx="9896576" cy="5303691"/>
          </a:xfrm>
          <a:prstGeom prst="rect">
            <a:avLst/>
          </a:prstGeom>
        </p:spPr>
      </p:pic>
      <p:sp>
        <p:nvSpPr>
          <p:cNvPr id="8" name="TextBox 7">
            <a:extLst>
              <a:ext uri="{FF2B5EF4-FFF2-40B4-BE49-F238E27FC236}">
                <a16:creationId xmlns:a16="http://schemas.microsoft.com/office/drawing/2014/main" id="{7E472F83-2C5E-545E-DCEF-FB0EB566F50E}"/>
              </a:ext>
            </a:extLst>
          </p:cNvPr>
          <p:cNvSpPr txBox="1"/>
          <p:nvPr/>
        </p:nvSpPr>
        <p:spPr>
          <a:xfrm>
            <a:off x="785665" y="6161039"/>
            <a:ext cx="2438400" cy="253916"/>
          </a:xfrm>
          <a:prstGeom prst="rect">
            <a:avLst/>
          </a:prstGeom>
          <a:noFill/>
        </p:spPr>
        <p:txBody>
          <a:bodyPr wrap="square" rtlCol="0">
            <a:spAutoFit/>
          </a:bodyPr>
          <a:lstStyle/>
          <a:p>
            <a:r>
              <a:rPr lang="en-AU" sz="1050"/>
              <a:t>Source: </a:t>
            </a:r>
            <a:r>
              <a:rPr lang="en-AU" sz="1050">
                <a:hlinkClick r:id="rId3"/>
              </a:rPr>
              <a:t>The World Happiness Report</a:t>
            </a:r>
            <a:r>
              <a:rPr lang="en-AU" sz="1050"/>
              <a:t> </a:t>
            </a:r>
          </a:p>
        </p:txBody>
      </p:sp>
      <p:pic>
        <p:nvPicPr>
          <p:cNvPr id="6" name="Picture 5">
            <a:extLst>
              <a:ext uri="{FF2B5EF4-FFF2-40B4-BE49-F238E27FC236}">
                <a16:creationId xmlns:a16="http://schemas.microsoft.com/office/drawing/2014/main" id="{F5521F1D-08AB-797B-29F4-C54F6CD10BD2}"/>
              </a:ext>
            </a:extLst>
          </p:cNvPr>
          <p:cNvPicPr>
            <a:picLocks noChangeAspect="1"/>
          </p:cNvPicPr>
          <p:nvPr/>
        </p:nvPicPr>
        <p:blipFill>
          <a:blip r:embed="rId4">
            <a:extLst>
              <a:ext uri="{28A0092B-C50C-407E-A947-70E740481C1C}">
                <a14:useLocalDpi xmlns:a14="http://schemas.microsoft.com/office/drawing/2010/main" val="0"/>
              </a:ext>
            </a:extLst>
          </a:blip>
          <a:srcRect r="73759" b="85530"/>
          <a:stretch>
            <a:fillRect/>
          </a:stretch>
        </p:blipFill>
        <p:spPr>
          <a:xfrm>
            <a:off x="1481541" y="5011316"/>
            <a:ext cx="1452163" cy="1017643"/>
          </a:xfrm>
          <a:prstGeom prst="rect">
            <a:avLst/>
          </a:prstGeom>
        </p:spPr>
      </p:pic>
    </p:spTree>
    <p:extLst>
      <p:ext uri="{BB962C8B-B14F-4D97-AF65-F5344CB8AC3E}">
        <p14:creationId xmlns:p14="http://schemas.microsoft.com/office/powerpoint/2010/main" val="3357226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66B7C2-3D99-F0F0-DAB1-35FA41D455E2}"/>
              </a:ext>
            </a:extLst>
          </p:cNvPr>
          <p:cNvSpPr>
            <a:spLocks noGrp="1"/>
          </p:cNvSpPr>
          <p:nvPr>
            <p:ph type="title"/>
          </p:nvPr>
        </p:nvSpPr>
        <p:spPr/>
        <p:txBody>
          <a:bodyPr/>
          <a:lstStyle/>
          <a:p>
            <a:r>
              <a:rPr lang="en-AU"/>
              <a:t>Describing correlation</a:t>
            </a:r>
          </a:p>
        </p:txBody>
      </p:sp>
      <p:graphicFrame>
        <p:nvGraphicFramePr>
          <p:cNvPr id="9" name="Content Placeholder 8">
            <a:extLst>
              <a:ext uri="{FF2B5EF4-FFF2-40B4-BE49-F238E27FC236}">
                <a16:creationId xmlns:a16="http://schemas.microsoft.com/office/drawing/2014/main" id="{16E25A49-EC2A-FE7C-6B20-487EC6D27F05}"/>
              </a:ext>
            </a:extLst>
          </p:cNvPr>
          <p:cNvGraphicFramePr>
            <a:graphicFrameLocks noGrp="1"/>
          </p:cNvGraphicFramePr>
          <p:nvPr>
            <p:ph sz="quarter" idx="13"/>
          </p:nvPr>
        </p:nvGraphicFramePr>
        <p:xfrm>
          <a:off x="1657826" y="2433955"/>
          <a:ext cx="8876348" cy="2808000"/>
        </p:xfrm>
        <a:graphic>
          <a:graphicData uri="http://schemas.openxmlformats.org/drawingml/2006/table">
            <a:tbl>
              <a:tblPr firstRow="1" bandRow="1"/>
              <a:tblGrid>
                <a:gridCol w="2893854">
                  <a:extLst>
                    <a:ext uri="{9D8B030D-6E8A-4147-A177-3AD203B41FA5}">
                      <a16:colId xmlns:a16="http://schemas.microsoft.com/office/drawing/2014/main" val="3871109572"/>
                    </a:ext>
                  </a:extLst>
                </a:gridCol>
                <a:gridCol w="5982494">
                  <a:extLst>
                    <a:ext uri="{9D8B030D-6E8A-4147-A177-3AD203B41FA5}">
                      <a16:colId xmlns:a16="http://schemas.microsoft.com/office/drawing/2014/main" val="4183624277"/>
                    </a:ext>
                  </a:extLst>
                </a:gridCol>
              </a:tblGrid>
              <a:tr h="936000">
                <a:tc>
                  <a:txBody>
                    <a:bodyPr/>
                    <a:lstStyle/>
                    <a:p>
                      <a:pPr algn="l"/>
                      <a:r>
                        <a:rPr lang="en-AU" sz="3200" b="1">
                          <a:solidFill>
                            <a:schemeClr val="bg2"/>
                          </a:solidFill>
                        </a:rPr>
                        <a:t>Direction </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l"/>
                      <a:r>
                        <a:rPr lang="en-AU" sz="3200"/>
                        <a:t>Positive or negative</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188090408"/>
                  </a:ext>
                </a:extLst>
              </a:tr>
              <a:tr h="936000">
                <a:tc>
                  <a:txBody>
                    <a:bodyPr/>
                    <a:lstStyle/>
                    <a:p>
                      <a:pPr algn="l"/>
                      <a:r>
                        <a:rPr lang="en-AU" sz="3200" b="1">
                          <a:solidFill>
                            <a:schemeClr val="bg2"/>
                          </a:solidFill>
                        </a:rPr>
                        <a:t>Strength</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l"/>
                      <a:r>
                        <a:rPr lang="en-AU" sz="3200"/>
                        <a:t>Weak, moderate, or strong</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784663530"/>
                  </a:ext>
                </a:extLst>
              </a:tr>
              <a:tr h="936000">
                <a:tc>
                  <a:txBody>
                    <a:bodyPr/>
                    <a:lstStyle/>
                    <a:p>
                      <a:pPr algn="l"/>
                      <a:r>
                        <a:rPr lang="en-AU" sz="3200" b="1">
                          <a:solidFill>
                            <a:schemeClr val="bg2"/>
                          </a:solidFill>
                        </a:rPr>
                        <a:t>Linearity</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l"/>
                      <a:r>
                        <a:rPr lang="en-AU" sz="3200"/>
                        <a:t>Linear or non-linear</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66158735"/>
                  </a:ext>
                </a:extLst>
              </a:tr>
            </a:tbl>
          </a:graphicData>
        </a:graphic>
      </p:graphicFrame>
      <p:sp>
        <p:nvSpPr>
          <p:cNvPr id="5" name="Footer Placeholder 4">
            <a:extLst>
              <a:ext uri="{FF2B5EF4-FFF2-40B4-BE49-F238E27FC236}">
                <a16:creationId xmlns:a16="http://schemas.microsoft.com/office/drawing/2014/main" id="{F2B17458-D23D-8B8C-373C-7D6C41480F26}"/>
              </a:ext>
            </a:extLst>
          </p:cNvPr>
          <p:cNvSpPr>
            <a:spLocks noGrp="1"/>
          </p:cNvSpPr>
          <p:nvPr>
            <p:ph type="ftr" sz="quarter" idx="14"/>
          </p:nvPr>
        </p:nvSpPr>
        <p:spPr/>
        <p:txBody>
          <a:bodyPr/>
          <a:lstStyle/>
          <a:p>
            <a:r>
              <a:rPr lang="en-AU"/>
              <a:t>resolve.edu.au</a:t>
            </a:r>
          </a:p>
        </p:txBody>
      </p:sp>
      <p:sp>
        <p:nvSpPr>
          <p:cNvPr id="6" name="Slide Number Placeholder 5">
            <a:extLst>
              <a:ext uri="{FF2B5EF4-FFF2-40B4-BE49-F238E27FC236}">
                <a16:creationId xmlns:a16="http://schemas.microsoft.com/office/drawing/2014/main" id="{28A3D554-DE16-6570-05CB-20B49C4068DF}"/>
              </a:ext>
            </a:extLst>
          </p:cNvPr>
          <p:cNvSpPr>
            <a:spLocks noGrp="1"/>
          </p:cNvSpPr>
          <p:nvPr>
            <p:ph type="sldNum" sz="quarter" idx="15"/>
          </p:nvPr>
        </p:nvSpPr>
        <p:spPr/>
        <p:txBody>
          <a:bodyPr/>
          <a:lstStyle/>
          <a:p>
            <a:r>
              <a:rPr lang="en-AU" sz="1200">
                <a:solidFill>
                  <a:schemeClr val="bg2"/>
                </a:solidFill>
              </a:rPr>
              <a:t>(</a:t>
            </a:r>
            <a:fld id="{29D5CE74-914C-4689-99FC-1AEF49CE2B47}" type="slidenum">
              <a:rPr smtClean="0"/>
              <a:pPr/>
              <a:t>11</a:t>
            </a:fld>
            <a:r>
              <a:rPr sz="1200">
                <a:solidFill>
                  <a:schemeClr val="bg2"/>
                </a:solidFill>
              </a:rPr>
              <a:t>)</a:t>
            </a:r>
          </a:p>
        </p:txBody>
      </p:sp>
    </p:spTree>
    <p:extLst>
      <p:ext uri="{BB962C8B-B14F-4D97-AF65-F5344CB8AC3E}">
        <p14:creationId xmlns:p14="http://schemas.microsoft.com/office/powerpoint/2010/main" val="3785517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79F7-0024-D1A9-258B-0C149F6FFD4B}"/>
              </a:ext>
            </a:extLst>
          </p:cNvPr>
          <p:cNvSpPr>
            <a:spLocks noGrp="1"/>
          </p:cNvSpPr>
          <p:nvPr>
            <p:ph type="title"/>
          </p:nvPr>
        </p:nvSpPr>
        <p:spPr/>
        <p:txBody>
          <a:bodyPr/>
          <a:lstStyle/>
          <a:p>
            <a:r>
              <a:rPr lang="en-AU"/>
              <a:t>Describing correlation: positive (linear)</a:t>
            </a:r>
          </a:p>
        </p:txBody>
      </p:sp>
      <p:sp>
        <p:nvSpPr>
          <p:cNvPr id="4" name="Footer Placeholder 3">
            <a:extLst>
              <a:ext uri="{FF2B5EF4-FFF2-40B4-BE49-F238E27FC236}">
                <a16:creationId xmlns:a16="http://schemas.microsoft.com/office/drawing/2014/main" id="{BDFC5EA7-B5AA-549F-1B1A-F058BC8C932A}"/>
              </a:ext>
            </a:extLst>
          </p:cNvPr>
          <p:cNvSpPr>
            <a:spLocks noGrp="1"/>
          </p:cNvSpPr>
          <p:nvPr>
            <p:ph type="ftr" sz="quarter" idx="14"/>
          </p:nvPr>
        </p:nvSpPr>
        <p:spPr/>
        <p:txBody>
          <a:bodyPr/>
          <a:lstStyle/>
          <a:p>
            <a:r>
              <a:rPr lang="en-AU"/>
              <a:t>resolve.edu.au</a:t>
            </a:r>
          </a:p>
        </p:txBody>
      </p:sp>
      <p:sp>
        <p:nvSpPr>
          <p:cNvPr id="5" name="Slide Number Placeholder 4">
            <a:extLst>
              <a:ext uri="{FF2B5EF4-FFF2-40B4-BE49-F238E27FC236}">
                <a16:creationId xmlns:a16="http://schemas.microsoft.com/office/drawing/2014/main" id="{FBE7958C-8B89-57D7-105A-42FC42E3068D}"/>
              </a:ext>
            </a:extLst>
          </p:cNvPr>
          <p:cNvSpPr>
            <a:spLocks noGrp="1"/>
          </p:cNvSpPr>
          <p:nvPr>
            <p:ph type="sldNum" sz="quarter" idx="15"/>
          </p:nvPr>
        </p:nvSpPr>
        <p:spPr/>
        <p:txBody>
          <a:bodyPr/>
          <a:lstStyle/>
          <a:p>
            <a:r>
              <a:rPr lang="en-AU" sz="1200">
                <a:solidFill>
                  <a:schemeClr val="bg2"/>
                </a:solidFill>
              </a:rPr>
              <a:t>(</a:t>
            </a:r>
            <a:fld id="{29D5CE74-914C-4689-99FC-1AEF49CE2B47}" type="slidenum">
              <a:rPr smtClean="0"/>
              <a:pPr/>
              <a:t>12</a:t>
            </a:fld>
            <a:r>
              <a:rPr sz="1200">
                <a:solidFill>
                  <a:schemeClr val="bg2"/>
                </a:solidFill>
              </a:rPr>
              <a:t>)</a:t>
            </a:r>
          </a:p>
        </p:txBody>
      </p:sp>
      <p:pic>
        <p:nvPicPr>
          <p:cNvPr id="6" name="Google Shape;138;g3887817713e_0_6">
            <a:extLst>
              <a:ext uri="{FF2B5EF4-FFF2-40B4-BE49-F238E27FC236}">
                <a16:creationId xmlns:a16="http://schemas.microsoft.com/office/drawing/2014/main" id="{C4D13279-98E9-428A-95D5-E84A12D45EDC}"/>
              </a:ext>
            </a:extLst>
          </p:cNvPr>
          <p:cNvPicPr preferRelativeResize="0"/>
          <p:nvPr/>
        </p:nvPicPr>
        <p:blipFill>
          <a:blip r:embed="rId2">
            <a:alphaModFix/>
          </a:blip>
          <a:stretch>
            <a:fillRect/>
          </a:stretch>
        </p:blipFill>
        <p:spPr>
          <a:xfrm>
            <a:off x="970151" y="1859354"/>
            <a:ext cx="3228740" cy="3177243"/>
          </a:xfrm>
          <a:prstGeom prst="rect">
            <a:avLst/>
          </a:prstGeom>
          <a:noFill/>
          <a:ln w="19050" cap="flat" cmpd="sng">
            <a:solidFill>
              <a:srgbClr val="757575"/>
            </a:solidFill>
            <a:prstDash val="solid"/>
            <a:round/>
            <a:headEnd type="none" w="sm" len="sm"/>
            <a:tailEnd type="none" w="sm" len="sm"/>
          </a:ln>
        </p:spPr>
      </p:pic>
      <p:pic>
        <p:nvPicPr>
          <p:cNvPr id="7" name="Google Shape;139;g3887817713e_0_6">
            <a:extLst>
              <a:ext uri="{FF2B5EF4-FFF2-40B4-BE49-F238E27FC236}">
                <a16:creationId xmlns:a16="http://schemas.microsoft.com/office/drawing/2014/main" id="{2C27B3F8-54F9-5BDE-CD3F-17A8ED4E3409}"/>
              </a:ext>
            </a:extLst>
          </p:cNvPr>
          <p:cNvPicPr preferRelativeResize="0"/>
          <p:nvPr/>
        </p:nvPicPr>
        <p:blipFill>
          <a:blip r:embed="rId3">
            <a:alphaModFix/>
          </a:blip>
          <a:stretch>
            <a:fillRect/>
          </a:stretch>
        </p:blipFill>
        <p:spPr>
          <a:xfrm>
            <a:off x="4465830" y="1843100"/>
            <a:ext cx="3228740" cy="3177260"/>
          </a:xfrm>
          <a:prstGeom prst="rect">
            <a:avLst/>
          </a:prstGeom>
          <a:noFill/>
          <a:ln w="19050" cap="flat" cmpd="sng">
            <a:solidFill>
              <a:srgbClr val="757575"/>
            </a:solidFill>
            <a:prstDash val="solid"/>
            <a:round/>
            <a:headEnd type="none" w="sm" len="sm"/>
            <a:tailEnd type="none" w="sm" len="sm"/>
          </a:ln>
        </p:spPr>
      </p:pic>
      <p:pic>
        <p:nvPicPr>
          <p:cNvPr id="8" name="Google Shape;140;g3887817713e_0_6">
            <a:extLst>
              <a:ext uri="{FF2B5EF4-FFF2-40B4-BE49-F238E27FC236}">
                <a16:creationId xmlns:a16="http://schemas.microsoft.com/office/drawing/2014/main" id="{0378D853-710A-E39A-BA10-FBD429DF0E15}"/>
              </a:ext>
            </a:extLst>
          </p:cNvPr>
          <p:cNvPicPr preferRelativeResize="0"/>
          <p:nvPr/>
        </p:nvPicPr>
        <p:blipFill>
          <a:blip r:embed="rId4">
            <a:alphaModFix/>
          </a:blip>
          <a:stretch>
            <a:fillRect/>
          </a:stretch>
        </p:blipFill>
        <p:spPr>
          <a:xfrm>
            <a:off x="7961510" y="1843100"/>
            <a:ext cx="3228740" cy="3177260"/>
          </a:xfrm>
          <a:prstGeom prst="rect">
            <a:avLst/>
          </a:prstGeom>
          <a:noFill/>
          <a:ln w="19050" cap="flat" cmpd="sng">
            <a:solidFill>
              <a:srgbClr val="757575"/>
            </a:solidFill>
            <a:prstDash val="solid"/>
            <a:round/>
            <a:headEnd type="none" w="sm" len="sm"/>
            <a:tailEnd type="none" w="sm" len="sm"/>
          </a:ln>
        </p:spPr>
      </p:pic>
      <p:sp>
        <p:nvSpPr>
          <p:cNvPr id="9" name="TextBox 8">
            <a:extLst>
              <a:ext uri="{FF2B5EF4-FFF2-40B4-BE49-F238E27FC236}">
                <a16:creationId xmlns:a16="http://schemas.microsoft.com/office/drawing/2014/main" id="{7F944D32-EB40-8B0A-4A82-70228B64AB96}"/>
              </a:ext>
            </a:extLst>
          </p:cNvPr>
          <p:cNvSpPr txBox="1"/>
          <p:nvPr/>
        </p:nvSpPr>
        <p:spPr>
          <a:xfrm>
            <a:off x="970151" y="5283200"/>
            <a:ext cx="3228740" cy="457200"/>
          </a:xfrm>
          <a:prstGeom prst="rect">
            <a:avLst/>
          </a:prstGeom>
          <a:noFill/>
        </p:spPr>
        <p:txBody>
          <a:bodyPr wrap="square" rtlCol="0">
            <a:spAutoFit/>
          </a:bodyPr>
          <a:lstStyle/>
          <a:p>
            <a:pPr algn="ctr"/>
            <a:r>
              <a:rPr lang="en-AU"/>
              <a:t>Strong</a:t>
            </a:r>
          </a:p>
        </p:txBody>
      </p:sp>
      <p:sp>
        <p:nvSpPr>
          <p:cNvPr id="10" name="TextBox 9">
            <a:extLst>
              <a:ext uri="{FF2B5EF4-FFF2-40B4-BE49-F238E27FC236}">
                <a16:creationId xmlns:a16="http://schemas.microsoft.com/office/drawing/2014/main" id="{A940F882-B832-FB83-8738-248384CDB1FA}"/>
              </a:ext>
            </a:extLst>
          </p:cNvPr>
          <p:cNvSpPr txBox="1"/>
          <p:nvPr/>
        </p:nvSpPr>
        <p:spPr>
          <a:xfrm>
            <a:off x="4465830" y="5283200"/>
            <a:ext cx="3228740" cy="457200"/>
          </a:xfrm>
          <a:prstGeom prst="rect">
            <a:avLst/>
          </a:prstGeom>
          <a:noFill/>
        </p:spPr>
        <p:txBody>
          <a:bodyPr wrap="square" rtlCol="0">
            <a:spAutoFit/>
          </a:bodyPr>
          <a:lstStyle/>
          <a:p>
            <a:pPr algn="ctr"/>
            <a:r>
              <a:rPr lang="en-AU"/>
              <a:t>Moderate</a:t>
            </a:r>
          </a:p>
        </p:txBody>
      </p:sp>
      <p:sp>
        <p:nvSpPr>
          <p:cNvPr id="11" name="TextBox 10">
            <a:extLst>
              <a:ext uri="{FF2B5EF4-FFF2-40B4-BE49-F238E27FC236}">
                <a16:creationId xmlns:a16="http://schemas.microsoft.com/office/drawing/2014/main" id="{48CCE6A3-CF19-6387-E1E6-2EF9CCC69261}"/>
              </a:ext>
            </a:extLst>
          </p:cNvPr>
          <p:cNvSpPr txBox="1"/>
          <p:nvPr/>
        </p:nvSpPr>
        <p:spPr>
          <a:xfrm>
            <a:off x="7961509" y="5283200"/>
            <a:ext cx="3228740" cy="457200"/>
          </a:xfrm>
          <a:prstGeom prst="rect">
            <a:avLst/>
          </a:prstGeom>
          <a:noFill/>
        </p:spPr>
        <p:txBody>
          <a:bodyPr wrap="square" rtlCol="0">
            <a:spAutoFit/>
          </a:bodyPr>
          <a:lstStyle/>
          <a:p>
            <a:pPr algn="ctr"/>
            <a:r>
              <a:rPr lang="en-AU"/>
              <a:t>Weak</a:t>
            </a:r>
          </a:p>
        </p:txBody>
      </p:sp>
    </p:spTree>
    <p:extLst>
      <p:ext uri="{BB962C8B-B14F-4D97-AF65-F5344CB8AC3E}">
        <p14:creationId xmlns:p14="http://schemas.microsoft.com/office/powerpoint/2010/main" val="1849564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1093E-E32C-27A5-14A6-E4F5B6C80B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8B16EE-1E73-1CE3-B0BB-654F96553755}"/>
              </a:ext>
            </a:extLst>
          </p:cNvPr>
          <p:cNvSpPr>
            <a:spLocks noGrp="1"/>
          </p:cNvSpPr>
          <p:nvPr>
            <p:ph type="title"/>
          </p:nvPr>
        </p:nvSpPr>
        <p:spPr/>
        <p:txBody>
          <a:bodyPr/>
          <a:lstStyle/>
          <a:p>
            <a:r>
              <a:rPr lang="en-AU"/>
              <a:t>Describing correlation: negative (linear)</a:t>
            </a:r>
          </a:p>
        </p:txBody>
      </p:sp>
      <p:sp>
        <p:nvSpPr>
          <p:cNvPr id="4" name="Footer Placeholder 3">
            <a:extLst>
              <a:ext uri="{FF2B5EF4-FFF2-40B4-BE49-F238E27FC236}">
                <a16:creationId xmlns:a16="http://schemas.microsoft.com/office/drawing/2014/main" id="{9168ED94-C35C-46FE-2076-309DB86261CF}"/>
              </a:ext>
            </a:extLst>
          </p:cNvPr>
          <p:cNvSpPr>
            <a:spLocks noGrp="1"/>
          </p:cNvSpPr>
          <p:nvPr>
            <p:ph type="ftr" sz="quarter" idx="14"/>
          </p:nvPr>
        </p:nvSpPr>
        <p:spPr/>
        <p:txBody>
          <a:bodyPr/>
          <a:lstStyle/>
          <a:p>
            <a:r>
              <a:rPr lang="en-AU"/>
              <a:t>resolve.edu.au</a:t>
            </a:r>
          </a:p>
        </p:txBody>
      </p:sp>
      <p:sp>
        <p:nvSpPr>
          <p:cNvPr id="5" name="Slide Number Placeholder 4">
            <a:extLst>
              <a:ext uri="{FF2B5EF4-FFF2-40B4-BE49-F238E27FC236}">
                <a16:creationId xmlns:a16="http://schemas.microsoft.com/office/drawing/2014/main" id="{2CE334EF-D963-5302-FF1D-1EA7BCFD0BE4}"/>
              </a:ext>
            </a:extLst>
          </p:cNvPr>
          <p:cNvSpPr>
            <a:spLocks noGrp="1"/>
          </p:cNvSpPr>
          <p:nvPr>
            <p:ph type="sldNum" sz="quarter" idx="15"/>
          </p:nvPr>
        </p:nvSpPr>
        <p:spPr/>
        <p:txBody>
          <a:bodyPr/>
          <a:lstStyle/>
          <a:p>
            <a:r>
              <a:rPr lang="en-AU" sz="1200">
                <a:solidFill>
                  <a:schemeClr val="bg2"/>
                </a:solidFill>
              </a:rPr>
              <a:t>(</a:t>
            </a:r>
            <a:fld id="{29D5CE74-914C-4689-99FC-1AEF49CE2B47}" type="slidenum">
              <a:rPr smtClean="0"/>
              <a:pPr/>
              <a:t>13</a:t>
            </a:fld>
            <a:r>
              <a:rPr sz="1200">
                <a:solidFill>
                  <a:schemeClr val="bg2"/>
                </a:solidFill>
              </a:rPr>
              <a:t>)</a:t>
            </a:r>
          </a:p>
        </p:txBody>
      </p:sp>
      <p:sp>
        <p:nvSpPr>
          <p:cNvPr id="9" name="TextBox 8">
            <a:extLst>
              <a:ext uri="{FF2B5EF4-FFF2-40B4-BE49-F238E27FC236}">
                <a16:creationId xmlns:a16="http://schemas.microsoft.com/office/drawing/2014/main" id="{32DD4125-4B97-C19C-C02C-41A690AF7DE5}"/>
              </a:ext>
            </a:extLst>
          </p:cNvPr>
          <p:cNvSpPr txBox="1"/>
          <p:nvPr/>
        </p:nvSpPr>
        <p:spPr>
          <a:xfrm>
            <a:off x="970151" y="5283200"/>
            <a:ext cx="3228740" cy="457200"/>
          </a:xfrm>
          <a:prstGeom prst="rect">
            <a:avLst/>
          </a:prstGeom>
          <a:noFill/>
        </p:spPr>
        <p:txBody>
          <a:bodyPr wrap="square" rtlCol="0">
            <a:spAutoFit/>
          </a:bodyPr>
          <a:lstStyle/>
          <a:p>
            <a:pPr algn="ctr"/>
            <a:r>
              <a:rPr lang="en-AU"/>
              <a:t>Strong</a:t>
            </a:r>
          </a:p>
        </p:txBody>
      </p:sp>
      <p:sp>
        <p:nvSpPr>
          <p:cNvPr id="10" name="TextBox 9">
            <a:extLst>
              <a:ext uri="{FF2B5EF4-FFF2-40B4-BE49-F238E27FC236}">
                <a16:creationId xmlns:a16="http://schemas.microsoft.com/office/drawing/2014/main" id="{090D8A9B-9444-4B83-66E2-C3B264CFE4CA}"/>
              </a:ext>
            </a:extLst>
          </p:cNvPr>
          <p:cNvSpPr txBox="1"/>
          <p:nvPr/>
        </p:nvSpPr>
        <p:spPr>
          <a:xfrm>
            <a:off x="4465830" y="5283200"/>
            <a:ext cx="3228740" cy="457200"/>
          </a:xfrm>
          <a:prstGeom prst="rect">
            <a:avLst/>
          </a:prstGeom>
          <a:noFill/>
        </p:spPr>
        <p:txBody>
          <a:bodyPr wrap="square" rtlCol="0">
            <a:spAutoFit/>
          </a:bodyPr>
          <a:lstStyle/>
          <a:p>
            <a:pPr algn="ctr"/>
            <a:r>
              <a:rPr lang="en-AU"/>
              <a:t>Moderate</a:t>
            </a:r>
          </a:p>
        </p:txBody>
      </p:sp>
      <p:sp>
        <p:nvSpPr>
          <p:cNvPr id="11" name="TextBox 10">
            <a:extLst>
              <a:ext uri="{FF2B5EF4-FFF2-40B4-BE49-F238E27FC236}">
                <a16:creationId xmlns:a16="http://schemas.microsoft.com/office/drawing/2014/main" id="{4BDCA84E-1AA2-7A65-CAD9-159C3D547853}"/>
              </a:ext>
            </a:extLst>
          </p:cNvPr>
          <p:cNvSpPr txBox="1"/>
          <p:nvPr/>
        </p:nvSpPr>
        <p:spPr>
          <a:xfrm>
            <a:off x="7961509" y="5283200"/>
            <a:ext cx="3228740" cy="457200"/>
          </a:xfrm>
          <a:prstGeom prst="rect">
            <a:avLst/>
          </a:prstGeom>
          <a:noFill/>
        </p:spPr>
        <p:txBody>
          <a:bodyPr wrap="square" rtlCol="0">
            <a:spAutoFit/>
          </a:bodyPr>
          <a:lstStyle/>
          <a:p>
            <a:pPr algn="ctr"/>
            <a:r>
              <a:rPr lang="en-AU"/>
              <a:t>Weak</a:t>
            </a:r>
          </a:p>
        </p:txBody>
      </p:sp>
      <p:pic>
        <p:nvPicPr>
          <p:cNvPr id="3" name="Google Shape;156;g3887817713e_0_21">
            <a:extLst>
              <a:ext uri="{FF2B5EF4-FFF2-40B4-BE49-F238E27FC236}">
                <a16:creationId xmlns:a16="http://schemas.microsoft.com/office/drawing/2014/main" id="{FC0AD8E8-AE6F-D250-3E81-52C543A5B4DE}"/>
              </a:ext>
            </a:extLst>
          </p:cNvPr>
          <p:cNvPicPr preferRelativeResize="0"/>
          <p:nvPr/>
        </p:nvPicPr>
        <p:blipFill>
          <a:blip r:embed="rId2">
            <a:alphaModFix/>
          </a:blip>
          <a:stretch>
            <a:fillRect/>
          </a:stretch>
        </p:blipFill>
        <p:spPr>
          <a:xfrm>
            <a:off x="7961495" y="1843225"/>
            <a:ext cx="3228450" cy="3177000"/>
          </a:xfrm>
          <a:prstGeom prst="rect">
            <a:avLst/>
          </a:prstGeom>
          <a:noFill/>
          <a:ln w="19050" cap="flat" cmpd="sng">
            <a:solidFill>
              <a:srgbClr val="757575"/>
            </a:solidFill>
            <a:prstDash val="solid"/>
            <a:round/>
            <a:headEnd type="none" w="sm" len="sm"/>
            <a:tailEnd type="none" w="sm" len="sm"/>
          </a:ln>
        </p:spPr>
      </p:pic>
      <p:pic>
        <p:nvPicPr>
          <p:cNvPr id="12" name="Google Shape;157;g3887817713e_0_21">
            <a:extLst>
              <a:ext uri="{FF2B5EF4-FFF2-40B4-BE49-F238E27FC236}">
                <a16:creationId xmlns:a16="http://schemas.microsoft.com/office/drawing/2014/main" id="{69E75630-4811-DA37-82AF-86347371A50C}"/>
              </a:ext>
            </a:extLst>
          </p:cNvPr>
          <p:cNvPicPr preferRelativeResize="0"/>
          <p:nvPr/>
        </p:nvPicPr>
        <p:blipFill>
          <a:blip r:embed="rId3">
            <a:alphaModFix/>
          </a:blip>
          <a:stretch>
            <a:fillRect/>
          </a:stretch>
        </p:blipFill>
        <p:spPr>
          <a:xfrm>
            <a:off x="4481765" y="1843225"/>
            <a:ext cx="3228450" cy="3177000"/>
          </a:xfrm>
          <a:prstGeom prst="rect">
            <a:avLst/>
          </a:prstGeom>
          <a:noFill/>
          <a:ln w="19050" cap="flat" cmpd="sng">
            <a:solidFill>
              <a:srgbClr val="757575"/>
            </a:solidFill>
            <a:prstDash val="solid"/>
            <a:round/>
            <a:headEnd type="none" w="sm" len="sm"/>
            <a:tailEnd type="none" w="sm" len="sm"/>
          </a:ln>
        </p:spPr>
      </p:pic>
      <p:pic>
        <p:nvPicPr>
          <p:cNvPr id="13" name="Google Shape;158;g3887817713e_0_21">
            <a:extLst>
              <a:ext uri="{FF2B5EF4-FFF2-40B4-BE49-F238E27FC236}">
                <a16:creationId xmlns:a16="http://schemas.microsoft.com/office/drawing/2014/main" id="{A87969DD-963F-A133-8937-D116BE79F585}"/>
              </a:ext>
            </a:extLst>
          </p:cNvPr>
          <p:cNvPicPr preferRelativeResize="0"/>
          <p:nvPr/>
        </p:nvPicPr>
        <p:blipFill>
          <a:blip r:embed="rId4">
            <a:alphaModFix/>
          </a:blip>
          <a:stretch>
            <a:fillRect/>
          </a:stretch>
        </p:blipFill>
        <p:spPr>
          <a:xfrm>
            <a:off x="970300" y="1843225"/>
            <a:ext cx="3228450" cy="3177000"/>
          </a:xfrm>
          <a:prstGeom prst="rect">
            <a:avLst/>
          </a:prstGeom>
          <a:noFill/>
          <a:ln w="19050" cap="flat" cmpd="sng">
            <a:solidFill>
              <a:srgbClr val="757575"/>
            </a:solidFill>
            <a:prstDash val="solid"/>
            <a:round/>
            <a:headEnd type="none" w="sm" len="sm"/>
            <a:tailEnd type="none" w="sm" len="sm"/>
          </a:ln>
        </p:spPr>
      </p:pic>
    </p:spTree>
    <p:extLst>
      <p:ext uri="{BB962C8B-B14F-4D97-AF65-F5344CB8AC3E}">
        <p14:creationId xmlns:p14="http://schemas.microsoft.com/office/powerpoint/2010/main" val="440978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691B1-C741-2F5A-39DB-3F9E293FED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2DAA4E-7B57-CCCC-398B-37AEF57CBA51}"/>
              </a:ext>
            </a:extLst>
          </p:cNvPr>
          <p:cNvSpPr>
            <a:spLocks noGrp="1"/>
          </p:cNvSpPr>
          <p:nvPr>
            <p:ph type="title"/>
          </p:nvPr>
        </p:nvSpPr>
        <p:spPr/>
        <p:txBody>
          <a:bodyPr/>
          <a:lstStyle/>
          <a:p>
            <a:r>
              <a:rPr lang="en-AU"/>
              <a:t>Describing correlation: non-linear</a:t>
            </a:r>
          </a:p>
        </p:txBody>
      </p:sp>
      <p:sp>
        <p:nvSpPr>
          <p:cNvPr id="4" name="Footer Placeholder 3">
            <a:extLst>
              <a:ext uri="{FF2B5EF4-FFF2-40B4-BE49-F238E27FC236}">
                <a16:creationId xmlns:a16="http://schemas.microsoft.com/office/drawing/2014/main" id="{3B8FC9C2-4B29-F265-FA06-1C30FE77B3A9}"/>
              </a:ext>
            </a:extLst>
          </p:cNvPr>
          <p:cNvSpPr>
            <a:spLocks noGrp="1"/>
          </p:cNvSpPr>
          <p:nvPr>
            <p:ph type="ftr" sz="quarter" idx="14"/>
          </p:nvPr>
        </p:nvSpPr>
        <p:spPr/>
        <p:txBody>
          <a:bodyPr/>
          <a:lstStyle/>
          <a:p>
            <a:r>
              <a:rPr lang="en-AU"/>
              <a:t>resolve.edu.au</a:t>
            </a:r>
          </a:p>
        </p:txBody>
      </p:sp>
      <p:sp>
        <p:nvSpPr>
          <p:cNvPr id="5" name="Slide Number Placeholder 4">
            <a:extLst>
              <a:ext uri="{FF2B5EF4-FFF2-40B4-BE49-F238E27FC236}">
                <a16:creationId xmlns:a16="http://schemas.microsoft.com/office/drawing/2014/main" id="{30C8419B-AAF5-9340-A397-2F4121040A3F}"/>
              </a:ext>
            </a:extLst>
          </p:cNvPr>
          <p:cNvSpPr>
            <a:spLocks noGrp="1"/>
          </p:cNvSpPr>
          <p:nvPr>
            <p:ph type="sldNum" sz="quarter" idx="15"/>
          </p:nvPr>
        </p:nvSpPr>
        <p:spPr/>
        <p:txBody>
          <a:bodyPr/>
          <a:lstStyle/>
          <a:p>
            <a:r>
              <a:rPr lang="en-AU" sz="1200">
                <a:solidFill>
                  <a:schemeClr val="bg2"/>
                </a:solidFill>
              </a:rPr>
              <a:t>(</a:t>
            </a:r>
            <a:fld id="{29D5CE74-914C-4689-99FC-1AEF49CE2B47}" type="slidenum">
              <a:rPr smtClean="0"/>
              <a:pPr/>
              <a:t>14</a:t>
            </a:fld>
            <a:r>
              <a:rPr sz="1200">
                <a:solidFill>
                  <a:schemeClr val="bg2"/>
                </a:solidFill>
              </a:rPr>
              <a:t>)</a:t>
            </a:r>
          </a:p>
        </p:txBody>
      </p:sp>
      <p:pic>
        <p:nvPicPr>
          <p:cNvPr id="6" name="Google Shape;169;g3887817713e_0_40">
            <a:extLst>
              <a:ext uri="{FF2B5EF4-FFF2-40B4-BE49-F238E27FC236}">
                <a16:creationId xmlns:a16="http://schemas.microsoft.com/office/drawing/2014/main" id="{FCB2B906-BF32-310F-4841-B43D85AD399F}"/>
              </a:ext>
            </a:extLst>
          </p:cNvPr>
          <p:cNvPicPr preferRelativeResize="0"/>
          <p:nvPr/>
        </p:nvPicPr>
        <p:blipFill>
          <a:blip r:embed="rId2">
            <a:alphaModFix/>
          </a:blip>
          <a:stretch>
            <a:fillRect/>
          </a:stretch>
        </p:blipFill>
        <p:spPr>
          <a:xfrm>
            <a:off x="2766636" y="1840500"/>
            <a:ext cx="3228450" cy="3176993"/>
          </a:xfrm>
          <a:prstGeom prst="rect">
            <a:avLst/>
          </a:prstGeom>
          <a:noFill/>
          <a:ln w="19050" cap="flat" cmpd="sng">
            <a:solidFill>
              <a:srgbClr val="757575"/>
            </a:solidFill>
            <a:prstDash val="solid"/>
            <a:round/>
            <a:headEnd type="none" w="sm" len="sm"/>
            <a:tailEnd type="none" w="sm" len="sm"/>
          </a:ln>
        </p:spPr>
      </p:pic>
      <p:pic>
        <p:nvPicPr>
          <p:cNvPr id="7" name="Google Shape;170;g3887817713e_0_40">
            <a:extLst>
              <a:ext uri="{FF2B5EF4-FFF2-40B4-BE49-F238E27FC236}">
                <a16:creationId xmlns:a16="http://schemas.microsoft.com/office/drawing/2014/main" id="{9FE13B7E-D49F-DA22-7862-55A7E907A5BA}"/>
              </a:ext>
            </a:extLst>
          </p:cNvPr>
          <p:cNvPicPr preferRelativeResize="0"/>
          <p:nvPr/>
        </p:nvPicPr>
        <p:blipFill>
          <a:blip r:embed="rId3">
            <a:alphaModFix/>
          </a:blip>
          <a:stretch>
            <a:fillRect/>
          </a:stretch>
        </p:blipFill>
        <p:spPr>
          <a:xfrm>
            <a:off x="6196925" y="1840500"/>
            <a:ext cx="3228450" cy="3177000"/>
          </a:xfrm>
          <a:prstGeom prst="rect">
            <a:avLst/>
          </a:prstGeom>
          <a:noFill/>
          <a:ln w="19050" cap="flat" cmpd="sng">
            <a:solidFill>
              <a:srgbClr val="757575"/>
            </a:solidFill>
            <a:prstDash val="solid"/>
            <a:round/>
            <a:headEnd type="none" w="sm" len="sm"/>
            <a:tailEnd type="none" w="sm" len="sm"/>
          </a:ln>
        </p:spPr>
      </p:pic>
    </p:spTree>
    <p:extLst>
      <p:ext uri="{BB962C8B-B14F-4D97-AF65-F5344CB8AC3E}">
        <p14:creationId xmlns:p14="http://schemas.microsoft.com/office/powerpoint/2010/main" val="3230905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9FCBE-AD00-7101-00AF-1B3B40977D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BA504C-A783-4C53-49B6-4F33FDC17CAA}"/>
              </a:ext>
            </a:extLst>
          </p:cNvPr>
          <p:cNvSpPr>
            <a:spLocks noGrp="1"/>
          </p:cNvSpPr>
          <p:nvPr>
            <p:ph type="title"/>
          </p:nvPr>
        </p:nvSpPr>
        <p:spPr>
          <a:xfrm>
            <a:off x="786020" y="2928230"/>
            <a:ext cx="10264752" cy="1001540"/>
          </a:xfrm>
        </p:spPr>
        <p:txBody>
          <a:bodyPr/>
          <a:lstStyle/>
          <a:p>
            <a:r>
              <a:rPr lang="en-AU"/>
              <a:t>Lesson 3 • A closer look at wealth</a:t>
            </a:r>
            <a:endParaRPr lang="en-AU" baseline="-25000"/>
          </a:p>
        </p:txBody>
      </p:sp>
      <p:sp>
        <p:nvSpPr>
          <p:cNvPr id="3" name="Slide Number Placeholder 2">
            <a:extLst>
              <a:ext uri="{FF2B5EF4-FFF2-40B4-BE49-F238E27FC236}">
                <a16:creationId xmlns:a16="http://schemas.microsoft.com/office/drawing/2014/main" id="{78085489-39FE-F01D-33A9-B431F25CE46B}"/>
              </a:ext>
            </a:extLst>
          </p:cNvPr>
          <p:cNvSpPr>
            <a:spLocks noGrp="1"/>
          </p:cNvSpPr>
          <p:nvPr>
            <p:ph type="sldNum" sz="quarter" idx="4"/>
          </p:nvPr>
        </p:nvSpPr>
        <p:spPr/>
        <p:txBody>
          <a:bodyPr/>
          <a:lstStyle/>
          <a:p>
            <a:r>
              <a:rPr lang="en-AU">
                <a:solidFill>
                  <a:schemeClr val="bg2"/>
                </a:solidFill>
              </a:rPr>
              <a:t>(</a:t>
            </a:r>
            <a:fld id="{29D5CE74-914C-4689-99FC-1AEF49CE2B47}" type="slidenum">
              <a:rPr smtClean="0"/>
              <a:pPr/>
              <a:t>15</a:t>
            </a:fld>
            <a:r>
              <a:rPr>
                <a:solidFill>
                  <a:schemeClr val="bg2"/>
                </a:solidFill>
              </a:rPr>
              <a:t>)</a:t>
            </a:r>
          </a:p>
        </p:txBody>
      </p:sp>
      <p:sp>
        <p:nvSpPr>
          <p:cNvPr id="4" name="Footer Placeholder 3">
            <a:extLst>
              <a:ext uri="{FF2B5EF4-FFF2-40B4-BE49-F238E27FC236}">
                <a16:creationId xmlns:a16="http://schemas.microsoft.com/office/drawing/2014/main" id="{D02898B6-9854-189B-4A6B-214F948D19FF}"/>
              </a:ext>
            </a:extLst>
          </p:cNvPr>
          <p:cNvSpPr>
            <a:spLocks noGrp="1"/>
          </p:cNvSpPr>
          <p:nvPr>
            <p:ph type="ftr" sz="quarter" idx="3"/>
          </p:nvPr>
        </p:nvSpPr>
        <p:spPr/>
        <p:txBody>
          <a:bodyPr/>
          <a:lstStyle/>
          <a:p>
            <a:r>
              <a:rPr lang="en-AU"/>
              <a:t>resolve.edu.au</a:t>
            </a:r>
          </a:p>
        </p:txBody>
      </p:sp>
    </p:spTree>
    <p:extLst>
      <p:ext uri="{BB962C8B-B14F-4D97-AF65-F5344CB8AC3E}">
        <p14:creationId xmlns:p14="http://schemas.microsoft.com/office/powerpoint/2010/main" val="3940283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78259-410C-5A02-9E8A-99B85610F65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71311D-CB9B-135D-6A3E-710FD5EC2AD4}"/>
              </a:ext>
            </a:extLst>
          </p:cNvPr>
          <p:cNvSpPr>
            <a:spLocks noGrp="1"/>
          </p:cNvSpPr>
          <p:nvPr>
            <p:ph type="sldNum" sz="quarter" idx="4"/>
          </p:nvPr>
        </p:nvSpPr>
        <p:spPr/>
        <p:txBody>
          <a:bodyPr/>
          <a:lstStyle/>
          <a:p>
            <a:r>
              <a:rPr lang="en-AU" sz="1200">
                <a:solidFill>
                  <a:schemeClr val="bg2"/>
                </a:solidFill>
              </a:rPr>
              <a:t>(</a:t>
            </a:r>
            <a:fld id="{29D5CE74-914C-4689-99FC-1AEF49CE2B47}" type="slidenum">
              <a:rPr smtClean="0"/>
              <a:pPr/>
              <a:t>16</a:t>
            </a:fld>
            <a:r>
              <a:rPr sz="1200">
                <a:solidFill>
                  <a:schemeClr val="bg2"/>
                </a:solidFill>
              </a:rPr>
              <a:t>)</a:t>
            </a:r>
          </a:p>
        </p:txBody>
      </p:sp>
      <p:sp>
        <p:nvSpPr>
          <p:cNvPr id="5" name="Footer Placeholder 4">
            <a:extLst>
              <a:ext uri="{FF2B5EF4-FFF2-40B4-BE49-F238E27FC236}">
                <a16:creationId xmlns:a16="http://schemas.microsoft.com/office/drawing/2014/main" id="{4B830AAB-304B-7E16-62BF-40F1D472CA85}"/>
              </a:ext>
            </a:extLst>
          </p:cNvPr>
          <p:cNvSpPr>
            <a:spLocks noGrp="1"/>
          </p:cNvSpPr>
          <p:nvPr>
            <p:ph type="ftr" sz="quarter" idx="3"/>
          </p:nvPr>
        </p:nvSpPr>
        <p:spPr/>
        <p:txBody>
          <a:bodyPr/>
          <a:lstStyle/>
          <a:p>
            <a:r>
              <a:rPr lang="en-AU"/>
              <a:t>resolve.edu.au</a:t>
            </a:r>
          </a:p>
        </p:txBody>
      </p:sp>
      <p:pic>
        <p:nvPicPr>
          <p:cNvPr id="7" name="Picture 6" descr="A diagram of maths&#10;&#10;AI-generated content may be incorrect.">
            <a:extLst>
              <a:ext uri="{FF2B5EF4-FFF2-40B4-BE49-F238E27FC236}">
                <a16:creationId xmlns:a16="http://schemas.microsoft.com/office/drawing/2014/main" id="{6EF6032A-E789-3EFB-B977-E136A18F6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3188" y="333997"/>
            <a:ext cx="6105624" cy="6071866"/>
          </a:xfrm>
          <a:prstGeom prst="rect">
            <a:avLst/>
          </a:prstGeom>
        </p:spPr>
      </p:pic>
    </p:spTree>
    <p:extLst>
      <p:ext uri="{BB962C8B-B14F-4D97-AF65-F5344CB8AC3E}">
        <p14:creationId xmlns:p14="http://schemas.microsoft.com/office/powerpoint/2010/main" val="4248913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EF8B9-8D51-FF47-4381-9D8062DE0AED}"/>
              </a:ext>
            </a:extLst>
          </p:cNvPr>
          <p:cNvSpPr>
            <a:spLocks noGrp="1"/>
          </p:cNvSpPr>
          <p:nvPr>
            <p:ph type="title"/>
          </p:nvPr>
        </p:nvSpPr>
        <p:spPr/>
        <p:txBody>
          <a:bodyPr/>
          <a:lstStyle/>
          <a:p>
            <a:r>
              <a:rPr lang="en-AU"/>
              <a:t>GDP per capita (PPP) and </a:t>
            </a:r>
            <a:r>
              <a:rPr lang="en-AU" err="1"/>
              <a:t>Cantril</a:t>
            </a:r>
            <a:r>
              <a:rPr lang="en-AU"/>
              <a:t> Ladder score</a:t>
            </a:r>
          </a:p>
        </p:txBody>
      </p:sp>
      <p:sp>
        <p:nvSpPr>
          <p:cNvPr id="4" name="Footer Placeholder 3">
            <a:extLst>
              <a:ext uri="{FF2B5EF4-FFF2-40B4-BE49-F238E27FC236}">
                <a16:creationId xmlns:a16="http://schemas.microsoft.com/office/drawing/2014/main" id="{FF8B586F-29F7-5618-343B-D51FB8070FA4}"/>
              </a:ext>
            </a:extLst>
          </p:cNvPr>
          <p:cNvSpPr>
            <a:spLocks noGrp="1"/>
          </p:cNvSpPr>
          <p:nvPr>
            <p:ph type="ftr" sz="quarter" idx="14"/>
          </p:nvPr>
        </p:nvSpPr>
        <p:spPr/>
        <p:txBody>
          <a:bodyPr/>
          <a:lstStyle/>
          <a:p>
            <a:r>
              <a:rPr lang="en-AU"/>
              <a:t>resolve.edu.au</a:t>
            </a:r>
          </a:p>
        </p:txBody>
      </p:sp>
      <p:sp>
        <p:nvSpPr>
          <p:cNvPr id="5" name="Slide Number Placeholder 4">
            <a:extLst>
              <a:ext uri="{FF2B5EF4-FFF2-40B4-BE49-F238E27FC236}">
                <a16:creationId xmlns:a16="http://schemas.microsoft.com/office/drawing/2014/main" id="{AF34DB25-9B03-F27B-18A5-3E9D401AB830}"/>
              </a:ext>
            </a:extLst>
          </p:cNvPr>
          <p:cNvSpPr>
            <a:spLocks noGrp="1"/>
          </p:cNvSpPr>
          <p:nvPr>
            <p:ph type="sldNum" sz="quarter" idx="15"/>
          </p:nvPr>
        </p:nvSpPr>
        <p:spPr/>
        <p:txBody>
          <a:bodyPr/>
          <a:lstStyle/>
          <a:p>
            <a:r>
              <a:rPr lang="en-AU" sz="1200">
                <a:solidFill>
                  <a:schemeClr val="bg2"/>
                </a:solidFill>
              </a:rPr>
              <a:t>(</a:t>
            </a:r>
            <a:fld id="{29D5CE74-914C-4689-99FC-1AEF49CE2B47}" type="slidenum">
              <a:rPr smtClean="0"/>
              <a:pPr/>
              <a:t>17</a:t>
            </a:fld>
            <a:r>
              <a:rPr sz="1200">
                <a:solidFill>
                  <a:schemeClr val="bg2"/>
                </a:solidFill>
              </a:rPr>
              <a:t>)</a:t>
            </a:r>
          </a:p>
        </p:txBody>
      </p:sp>
      <p:pic>
        <p:nvPicPr>
          <p:cNvPr id="6" name="Google Shape;181;g38277746d02_0_6">
            <a:extLst>
              <a:ext uri="{FF2B5EF4-FFF2-40B4-BE49-F238E27FC236}">
                <a16:creationId xmlns:a16="http://schemas.microsoft.com/office/drawing/2014/main" id="{BA61B135-1E4D-9816-750F-C400F06D5B2E}"/>
              </a:ext>
            </a:extLst>
          </p:cNvPr>
          <p:cNvPicPr preferRelativeResize="0"/>
          <p:nvPr/>
        </p:nvPicPr>
        <p:blipFill>
          <a:blip r:embed="rId2">
            <a:alphaModFix/>
          </a:blip>
          <a:stretch>
            <a:fillRect/>
          </a:stretch>
        </p:blipFill>
        <p:spPr>
          <a:xfrm>
            <a:off x="2358670" y="1439288"/>
            <a:ext cx="7831171" cy="4707451"/>
          </a:xfrm>
          <a:prstGeom prst="rect">
            <a:avLst/>
          </a:prstGeom>
          <a:noFill/>
          <a:ln>
            <a:noFill/>
          </a:ln>
        </p:spPr>
      </p:pic>
      <p:sp>
        <p:nvSpPr>
          <p:cNvPr id="7" name="TextBox 6">
            <a:extLst>
              <a:ext uri="{FF2B5EF4-FFF2-40B4-BE49-F238E27FC236}">
                <a16:creationId xmlns:a16="http://schemas.microsoft.com/office/drawing/2014/main" id="{0BF11607-41A1-5C5C-2676-7D1AD1DF8922}"/>
              </a:ext>
            </a:extLst>
          </p:cNvPr>
          <p:cNvSpPr txBox="1"/>
          <p:nvPr/>
        </p:nvSpPr>
        <p:spPr>
          <a:xfrm>
            <a:off x="785665" y="6259585"/>
            <a:ext cx="2729695" cy="253916"/>
          </a:xfrm>
          <a:prstGeom prst="rect">
            <a:avLst/>
          </a:prstGeom>
          <a:noFill/>
        </p:spPr>
        <p:txBody>
          <a:bodyPr wrap="square" rtlCol="0">
            <a:spAutoFit/>
          </a:bodyPr>
          <a:lstStyle/>
          <a:p>
            <a:r>
              <a:rPr lang="en-AU" sz="1050"/>
              <a:t>Data from: </a:t>
            </a:r>
            <a:r>
              <a:rPr lang="en-AU" sz="1050">
                <a:hlinkClick r:id="rId3"/>
              </a:rPr>
              <a:t>The World Happiness Report</a:t>
            </a:r>
            <a:r>
              <a:rPr lang="en-AU" sz="1050"/>
              <a:t> </a:t>
            </a:r>
          </a:p>
        </p:txBody>
      </p:sp>
    </p:spTree>
    <p:extLst>
      <p:ext uri="{BB962C8B-B14F-4D97-AF65-F5344CB8AC3E}">
        <p14:creationId xmlns:p14="http://schemas.microsoft.com/office/powerpoint/2010/main" val="2134250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94BC6-7E4A-A6E1-001E-8AE8A8403B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AED301-4FAA-3730-A04C-04676F60F3A8}"/>
              </a:ext>
            </a:extLst>
          </p:cNvPr>
          <p:cNvSpPr>
            <a:spLocks noGrp="1"/>
          </p:cNvSpPr>
          <p:nvPr>
            <p:ph type="title"/>
          </p:nvPr>
        </p:nvSpPr>
        <p:spPr>
          <a:xfrm>
            <a:off x="786020" y="2928230"/>
            <a:ext cx="11037385" cy="1001540"/>
          </a:xfrm>
        </p:spPr>
        <p:txBody>
          <a:bodyPr/>
          <a:lstStyle/>
          <a:p>
            <a:r>
              <a:rPr lang="en-AU" sz="4400"/>
              <a:t>Lesson 5 • What else makes us happy?</a:t>
            </a:r>
            <a:endParaRPr lang="en-AU" sz="4400" baseline="-25000"/>
          </a:p>
        </p:txBody>
      </p:sp>
      <p:sp>
        <p:nvSpPr>
          <p:cNvPr id="3" name="Slide Number Placeholder 2">
            <a:extLst>
              <a:ext uri="{FF2B5EF4-FFF2-40B4-BE49-F238E27FC236}">
                <a16:creationId xmlns:a16="http://schemas.microsoft.com/office/drawing/2014/main" id="{044CE9F1-A6DB-8148-7235-08C7460620A3}"/>
              </a:ext>
            </a:extLst>
          </p:cNvPr>
          <p:cNvSpPr>
            <a:spLocks noGrp="1"/>
          </p:cNvSpPr>
          <p:nvPr>
            <p:ph type="sldNum" sz="quarter" idx="4"/>
          </p:nvPr>
        </p:nvSpPr>
        <p:spPr/>
        <p:txBody>
          <a:bodyPr/>
          <a:lstStyle/>
          <a:p>
            <a:r>
              <a:rPr lang="en-AU">
                <a:solidFill>
                  <a:schemeClr val="bg2"/>
                </a:solidFill>
              </a:rPr>
              <a:t>(</a:t>
            </a:r>
            <a:fld id="{29D5CE74-914C-4689-99FC-1AEF49CE2B47}" type="slidenum">
              <a:rPr smtClean="0"/>
              <a:pPr/>
              <a:t>18</a:t>
            </a:fld>
            <a:r>
              <a:rPr>
                <a:solidFill>
                  <a:schemeClr val="bg2"/>
                </a:solidFill>
              </a:rPr>
              <a:t>)</a:t>
            </a:r>
          </a:p>
        </p:txBody>
      </p:sp>
      <p:sp>
        <p:nvSpPr>
          <p:cNvPr id="4" name="Footer Placeholder 3">
            <a:extLst>
              <a:ext uri="{FF2B5EF4-FFF2-40B4-BE49-F238E27FC236}">
                <a16:creationId xmlns:a16="http://schemas.microsoft.com/office/drawing/2014/main" id="{C1F374E9-2198-34F4-0C92-67C95CD3BFA0}"/>
              </a:ext>
            </a:extLst>
          </p:cNvPr>
          <p:cNvSpPr>
            <a:spLocks noGrp="1"/>
          </p:cNvSpPr>
          <p:nvPr>
            <p:ph type="ftr" sz="quarter" idx="3"/>
          </p:nvPr>
        </p:nvSpPr>
        <p:spPr/>
        <p:txBody>
          <a:bodyPr/>
          <a:lstStyle/>
          <a:p>
            <a:r>
              <a:rPr lang="en-AU"/>
              <a:t>resolve.edu.au</a:t>
            </a:r>
          </a:p>
        </p:txBody>
      </p:sp>
    </p:spTree>
    <p:extLst>
      <p:ext uri="{BB962C8B-B14F-4D97-AF65-F5344CB8AC3E}">
        <p14:creationId xmlns:p14="http://schemas.microsoft.com/office/powerpoint/2010/main" val="2026741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E6337-1F69-F02A-81AA-D1FC76AB112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70B934-C78E-14C0-C677-9E1F50C9F8D4}"/>
              </a:ext>
            </a:extLst>
          </p:cNvPr>
          <p:cNvSpPr>
            <a:spLocks noGrp="1"/>
          </p:cNvSpPr>
          <p:nvPr>
            <p:ph type="sldNum" sz="quarter" idx="4"/>
          </p:nvPr>
        </p:nvSpPr>
        <p:spPr/>
        <p:txBody>
          <a:bodyPr/>
          <a:lstStyle/>
          <a:p>
            <a:r>
              <a:rPr lang="en-AU" sz="1200">
                <a:solidFill>
                  <a:schemeClr val="bg2"/>
                </a:solidFill>
              </a:rPr>
              <a:t>(</a:t>
            </a:r>
            <a:fld id="{29D5CE74-914C-4689-99FC-1AEF49CE2B47}" type="slidenum">
              <a:rPr smtClean="0"/>
              <a:pPr/>
              <a:t>19</a:t>
            </a:fld>
            <a:r>
              <a:rPr sz="1200">
                <a:solidFill>
                  <a:schemeClr val="bg2"/>
                </a:solidFill>
              </a:rPr>
              <a:t>)</a:t>
            </a:r>
          </a:p>
        </p:txBody>
      </p:sp>
      <p:sp>
        <p:nvSpPr>
          <p:cNvPr id="5" name="Footer Placeholder 4">
            <a:extLst>
              <a:ext uri="{FF2B5EF4-FFF2-40B4-BE49-F238E27FC236}">
                <a16:creationId xmlns:a16="http://schemas.microsoft.com/office/drawing/2014/main" id="{FD6CAF8D-84E4-D2F3-B768-5E3F222CFE3D}"/>
              </a:ext>
            </a:extLst>
          </p:cNvPr>
          <p:cNvSpPr>
            <a:spLocks noGrp="1"/>
          </p:cNvSpPr>
          <p:nvPr>
            <p:ph type="ftr" sz="quarter" idx="3"/>
          </p:nvPr>
        </p:nvSpPr>
        <p:spPr/>
        <p:txBody>
          <a:bodyPr/>
          <a:lstStyle/>
          <a:p>
            <a:r>
              <a:rPr lang="en-AU"/>
              <a:t>resolve.edu.au</a:t>
            </a:r>
          </a:p>
        </p:txBody>
      </p:sp>
      <p:pic>
        <p:nvPicPr>
          <p:cNvPr id="7" name="Picture 6" descr="A diagram of maths&#10;&#10;AI-generated content may be incorrect.">
            <a:extLst>
              <a:ext uri="{FF2B5EF4-FFF2-40B4-BE49-F238E27FC236}">
                <a16:creationId xmlns:a16="http://schemas.microsoft.com/office/drawing/2014/main" id="{1F510E01-759A-4703-E016-1E1E810E82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3188" y="333997"/>
            <a:ext cx="6105624" cy="6071866"/>
          </a:xfrm>
          <a:prstGeom prst="rect">
            <a:avLst/>
          </a:prstGeom>
        </p:spPr>
      </p:pic>
    </p:spTree>
    <p:extLst>
      <p:ext uri="{BB962C8B-B14F-4D97-AF65-F5344CB8AC3E}">
        <p14:creationId xmlns:p14="http://schemas.microsoft.com/office/powerpoint/2010/main" val="3919170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4229F-D283-ABE4-0543-80EB8C94A4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08428A-349C-0620-30A4-E2B75267E630}"/>
              </a:ext>
            </a:extLst>
          </p:cNvPr>
          <p:cNvSpPr>
            <a:spLocks noGrp="1"/>
          </p:cNvSpPr>
          <p:nvPr>
            <p:ph type="title"/>
          </p:nvPr>
        </p:nvSpPr>
        <p:spPr/>
        <p:txBody>
          <a:bodyPr/>
          <a:lstStyle/>
          <a:p>
            <a:r>
              <a:rPr lang="en-AU"/>
              <a:t>Mathematical modelling</a:t>
            </a:r>
          </a:p>
        </p:txBody>
      </p:sp>
      <p:sp>
        <p:nvSpPr>
          <p:cNvPr id="3" name="Slide Number Placeholder 2">
            <a:extLst>
              <a:ext uri="{FF2B5EF4-FFF2-40B4-BE49-F238E27FC236}">
                <a16:creationId xmlns:a16="http://schemas.microsoft.com/office/drawing/2014/main" id="{39939265-C20F-D51F-62F6-A6B1BE3E2259}"/>
              </a:ext>
            </a:extLst>
          </p:cNvPr>
          <p:cNvSpPr>
            <a:spLocks noGrp="1"/>
          </p:cNvSpPr>
          <p:nvPr>
            <p:ph type="sldNum" sz="quarter" idx="4"/>
          </p:nvPr>
        </p:nvSpPr>
        <p:spPr/>
        <p:txBody>
          <a:bodyPr/>
          <a:lstStyle/>
          <a:p>
            <a:r>
              <a:rPr lang="en-AU">
                <a:solidFill>
                  <a:schemeClr val="bg2"/>
                </a:solidFill>
              </a:rPr>
              <a:t>(</a:t>
            </a:r>
            <a:fld id="{29D5CE74-914C-4689-99FC-1AEF49CE2B47}" type="slidenum">
              <a:rPr smtClean="0"/>
              <a:pPr/>
              <a:t>2</a:t>
            </a:fld>
            <a:r>
              <a:rPr>
                <a:solidFill>
                  <a:schemeClr val="bg2"/>
                </a:solidFill>
              </a:rPr>
              <a:t>)</a:t>
            </a:r>
          </a:p>
        </p:txBody>
      </p:sp>
      <p:sp>
        <p:nvSpPr>
          <p:cNvPr id="4" name="Footer Placeholder 3">
            <a:extLst>
              <a:ext uri="{FF2B5EF4-FFF2-40B4-BE49-F238E27FC236}">
                <a16:creationId xmlns:a16="http://schemas.microsoft.com/office/drawing/2014/main" id="{45FC23D9-C05C-4B05-151A-EDD289BE9864}"/>
              </a:ext>
            </a:extLst>
          </p:cNvPr>
          <p:cNvSpPr>
            <a:spLocks noGrp="1"/>
          </p:cNvSpPr>
          <p:nvPr>
            <p:ph type="ftr" sz="quarter" idx="3"/>
          </p:nvPr>
        </p:nvSpPr>
        <p:spPr/>
        <p:txBody>
          <a:bodyPr/>
          <a:lstStyle/>
          <a:p>
            <a:r>
              <a:rPr lang="en-AU"/>
              <a:t>resolve.edu.au</a:t>
            </a:r>
          </a:p>
        </p:txBody>
      </p:sp>
    </p:spTree>
    <p:extLst>
      <p:ext uri="{BB962C8B-B14F-4D97-AF65-F5344CB8AC3E}">
        <p14:creationId xmlns:p14="http://schemas.microsoft.com/office/powerpoint/2010/main" val="3200361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48666-EB90-C5D9-F34F-7C030080CBC6}"/>
              </a:ext>
            </a:extLst>
          </p:cNvPr>
          <p:cNvSpPr>
            <a:spLocks noGrp="1"/>
          </p:cNvSpPr>
          <p:nvPr>
            <p:ph type="title"/>
          </p:nvPr>
        </p:nvSpPr>
        <p:spPr/>
        <p:txBody>
          <a:bodyPr/>
          <a:lstStyle/>
          <a:p>
            <a:r>
              <a:rPr lang="en-US"/>
              <a:t>Comparing r</a:t>
            </a:r>
            <a:r>
              <a:rPr lang="en-US" baseline="30000"/>
              <a:t>2</a:t>
            </a:r>
            <a:r>
              <a:rPr lang="en-US"/>
              <a:t> values</a:t>
            </a:r>
            <a:endParaRPr lang="en-AU"/>
          </a:p>
        </p:txBody>
      </p:sp>
      <p:sp>
        <p:nvSpPr>
          <p:cNvPr id="4" name="Footer Placeholder 3">
            <a:extLst>
              <a:ext uri="{FF2B5EF4-FFF2-40B4-BE49-F238E27FC236}">
                <a16:creationId xmlns:a16="http://schemas.microsoft.com/office/drawing/2014/main" id="{CAD1E904-4C61-1055-146C-9D63227D3EF1}"/>
              </a:ext>
            </a:extLst>
          </p:cNvPr>
          <p:cNvSpPr>
            <a:spLocks noGrp="1"/>
          </p:cNvSpPr>
          <p:nvPr>
            <p:ph type="ftr" sz="quarter" idx="14"/>
          </p:nvPr>
        </p:nvSpPr>
        <p:spPr/>
        <p:txBody>
          <a:bodyPr/>
          <a:lstStyle/>
          <a:p>
            <a:r>
              <a:rPr lang="en-AU"/>
              <a:t>resolve.edu.au</a:t>
            </a:r>
          </a:p>
        </p:txBody>
      </p:sp>
      <p:sp>
        <p:nvSpPr>
          <p:cNvPr id="5" name="Slide Number Placeholder 4">
            <a:extLst>
              <a:ext uri="{FF2B5EF4-FFF2-40B4-BE49-F238E27FC236}">
                <a16:creationId xmlns:a16="http://schemas.microsoft.com/office/drawing/2014/main" id="{A88C5083-1346-1A30-3945-DA9C89AD85C3}"/>
              </a:ext>
            </a:extLst>
          </p:cNvPr>
          <p:cNvSpPr>
            <a:spLocks noGrp="1"/>
          </p:cNvSpPr>
          <p:nvPr>
            <p:ph type="sldNum" sz="quarter" idx="15"/>
          </p:nvPr>
        </p:nvSpPr>
        <p:spPr/>
        <p:txBody>
          <a:bodyPr/>
          <a:lstStyle/>
          <a:p>
            <a:r>
              <a:rPr lang="en-AU" sz="1200">
                <a:solidFill>
                  <a:schemeClr val="bg2"/>
                </a:solidFill>
              </a:rPr>
              <a:t>(</a:t>
            </a:r>
            <a:fld id="{29D5CE74-914C-4689-99FC-1AEF49CE2B47}" type="slidenum">
              <a:rPr smtClean="0"/>
              <a:pPr/>
              <a:t>20</a:t>
            </a:fld>
            <a:r>
              <a:rPr sz="1200">
                <a:solidFill>
                  <a:schemeClr val="bg2"/>
                </a:solidFill>
              </a:rPr>
              <a:t>)</a:t>
            </a:r>
          </a:p>
        </p:txBody>
      </p:sp>
      <p:pic>
        <p:nvPicPr>
          <p:cNvPr id="9" name="Picture 8">
            <a:extLst>
              <a:ext uri="{FF2B5EF4-FFF2-40B4-BE49-F238E27FC236}">
                <a16:creationId xmlns:a16="http://schemas.microsoft.com/office/drawing/2014/main" id="{49BE0B47-AFB3-9BE2-82E5-D37123A876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2309" y="1744639"/>
            <a:ext cx="3780050" cy="3050285"/>
          </a:xfrm>
          <a:prstGeom prst="rect">
            <a:avLst/>
          </a:prstGeom>
          <a:ln>
            <a:solidFill>
              <a:schemeClr val="tx1"/>
            </a:solidFill>
          </a:ln>
        </p:spPr>
      </p:pic>
      <p:pic>
        <p:nvPicPr>
          <p:cNvPr id="15" name="Picture 14">
            <a:extLst>
              <a:ext uri="{FF2B5EF4-FFF2-40B4-BE49-F238E27FC236}">
                <a16:creationId xmlns:a16="http://schemas.microsoft.com/office/drawing/2014/main" id="{658FA513-E081-52A6-A42B-59A32F5231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1997" y="1744640"/>
            <a:ext cx="3761530" cy="3050285"/>
          </a:xfrm>
          <a:prstGeom prst="rect">
            <a:avLst/>
          </a:prstGeom>
          <a:ln>
            <a:solidFill>
              <a:schemeClr val="tx1"/>
            </a:solidFill>
          </a:ln>
        </p:spPr>
      </p:pic>
      <p:pic>
        <p:nvPicPr>
          <p:cNvPr id="17" name="Picture 16">
            <a:extLst>
              <a:ext uri="{FF2B5EF4-FFF2-40B4-BE49-F238E27FC236}">
                <a16:creationId xmlns:a16="http://schemas.microsoft.com/office/drawing/2014/main" id="{014B0688-AD25-26B9-9E81-27621F47FA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472" y="1744639"/>
            <a:ext cx="3754199" cy="3050285"/>
          </a:xfrm>
          <a:prstGeom prst="rect">
            <a:avLst/>
          </a:prstGeom>
          <a:ln>
            <a:solidFill>
              <a:schemeClr val="tx1"/>
            </a:solidFill>
          </a:ln>
        </p:spPr>
      </p:pic>
      <p:sp>
        <p:nvSpPr>
          <p:cNvPr id="18" name="TextBox 17">
            <a:extLst>
              <a:ext uri="{FF2B5EF4-FFF2-40B4-BE49-F238E27FC236}">
                <a16:creationId xmlns:a16="http://schemas.microsoft.com/office/drawing/2014/main" id="{0F5501B7-756A-E505-3855-7864FFFCFFA1}"/>
              </a:ext>
            </a:extLst>
          </p:cNvPr>
          <p:cNvSpPr txBox="1"/>
          <p:nvPr/>
        </p:nvSpPr>
        <p:spPr>
          <a:xfrm>
            <a:off x="188472" y="4839558"/>
            <a:ext cx="3754198" cy="457200"/>
          </a:xfrm>
          <a:prstGeom prst="rect">
            <a:avLst/>
          </a:prstGeom>
          <a:noFill/>
        </p:spPr>
        <p:txBody>
          <a:bodyPr wrap="square" rtlCol="0">
            <a:spAutoFit/>
          </a:bodyPr>
          <a:lstStyle/>
          <a:p>
            <a:pPr algn="ctr"/>
            <a:r>
              <a:rPr lang="en-AU"/>
              <a:t>r</a:t>
            </a:r>
            <a:r>
              <a:rPr lang="en-AU" baseline="30000"/>
              <a:t>2</a:t>
            </a:r>
            <a:r>
              <a:rPr lang="en-AU"/>
              <a:t> = 0.394</a:t>
            </a:r>
          </a:p>
        </p:txBody>
      </p:sp>
      <p:sp>
        <p:nvSpPr>
          <p:cNvPr id="19" name="TextBox 18">
            <a:extLst>
              <a:ext uri="{FF2B5EF4-FFF2-40B4-BE49-F238E27FC236}">
                <a16:creationId xmlns:a16="http://schemas.microsoft.com/office/drawing/2014/main" id="{815E1543-93F4-F6EA-5886-F7DE20DBA857}"/>
              </a:ext>
            </a:extLst>
          </p:cNvPr>
          <p:cNvSpPr txBox="1"/>
          <p:nvPr/>
        </p:nvSpPr>
        <p:spPr>
          <a:xfrm>
            <a:off x="4202308" y="4794924"/>
            <a:ext cx="3754198" cy="457200"/>
          </a:xfrm>
          <a:prstGeom prst="rect">
            <a:avLst/>
          </a:prstGeom>
          <a:noFill/>
        </p:spPr>
        <p:txBody>
          <a:bodyPr wrap="square" rtlCol="0">
            <a:spAutoFit/>
          </a:bodyPr>
          <a:lstStyle/>
          <a:p>
            <a:pPr algn="ctr"/>
            <a:r>
              <a:rPr lang="en-AU"/>
              <a:t>r</a:t>
            </a:r>
            <a:r>
              <a:rPr lang="en-AU" baseline="30000"/>
              <a:t>2</a:t>
            </a:r>
            <a:r>
              <a:rPr lang="en-AU"/>
              <a:t> = 0.415</a:t>
            </a:r>
          </a:p>
        </p:txBody>
      </p:sp>
      <p:sp>
        <p:nvSpPr>
          <p:cNvPr id="20" name="TextBox 19">
            <a:extLst>
              <a:ext uri="{FF2B5EF4-FFF2-40B4-BE49-F238E27FC236}">
                <a16:creationId xmlns:a16="http://schemas.microsoft.com/office/drawing/2014/main" id="{4E9C5C42-3E58-80D9-76FF-AA9026A512D9}"/>
              </a:ext>
            </a:extLst>
          </p:cNvPr>
          <p:cNvSpPr txBox="1"/>
          <p:nvPr/>
        </p:nvSpPr>
        <p:spPr>
          <a:xfrm>
            <a:off x="8241997" y="4794924"/>
            <a:ext cx="3754198" cy="457200"/>
          </a:xfrm>
          <a:prstGeom prst="rect">
            <a:avLst/>
          </a:prstGeom>
          <a:noFill/>
        </p:spPr>
        <p:txBody>
          <a:bodyPr wrap="square" rtlCol="0">
            <a:spAutoFit/>
          </a:bodyPr>
          <a:lstStyle/>
          <a:p>
            <a:pPr algn="ctr"/>
            <a:r>
              <a:rPr lang="en-AU"/>
              <a:t>r</a:t>
            </a:r>
            <a:r>
              <a:rPr lang="en-AU" baseline="30000"/>
              <a:t>2</a:t>
            </a:r>
            <a:r>
              <a:rPr lang="en-AU"/>
              <a:t> = 0.519</a:t>
            </a:r>
          </a:p>
        </p:txBody>
      </p:sp>
    </p:spTree>
    <p:extLst>
      <p:ext uri="{BB962C8B-B14F-4D97-AF65-F5344CB8AC3E}">
        <p14:creationId xmlns:p14="http://schemas.microsoft.com/office/powerpoint/2010/main" val="2461610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899C5-4296-6FFE-BCE0-A902C4A627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331F15-0E79-A8CE-108B-5D77D79DAFA3}"/>
              </a:ext>
            </a:extLst>
          </p:cNvPr>
          <p:cNvSpPr>
            <a:spLocks noGrp="1"/>
          </p:cNvSpPr>
          <p:nvPr>
            <p:ph type="title"/>
          </p:nvPr>
        </p:nvSpPr>
        <p:spPr/>
        <p:txBody>
          <a:bodyPr/>
          <a:lstStyle/>
          <a:p>
            <a:r>
              <a:rPr lang="en-AU"/>
              <a:t>Interpreting r</a:t>
            </a:r>
            <a:r>
              <a:rPr lang="en-AU" baseline="30000"/>
              <a:t>2</a:t>
            </a:r>
          </a:p>
        </p:txBody>
      </p:sp>
      <p:sp>
        <p:nvSpPr>
          <p:cNvPr id="4" name="Footer Placeholder 3">
            <a:extLst>
              <a:ext uri="{FF2B5EF4-FFF2-40B4-BE49-F238E27FC236}">
                <a16:creationId xmlns:a16="http://schemas.microsoft.com/office/drawing/2014/main" id="{19317E19-64B8-D219-8D19-88436877C82A}"/>
              </a:ext>
            </a:extLst>
          </p:cNvPr>
          <p:cNvSpPr>
            <a:spLocks noGrp="1"/>
          </p:cNvSpPr>
          <p:nvPr>
            <p:ph type="ftr" sz="quarter" idx="14"/>
          </p:nvPr>
        </p:nvSpPr>
        <p:spPr/>
        <p:txBody>
          <a:bodyPr/>
          <a:lstStyle/>
          <a:p>
            <a:r>
              <a:rPr lang="en-AU"/>
              <a:t>resolve.edu.au</a:t>
            </a:r>
          </a:p>
        </p:txBody>
      </p:sp>
      <p:sp>
        <p:nvSpPr>
          <p:cNvPr id="5" name="Slide Number Placeholder 4">
            <a:extLst>
              <a:ext uri="{FF2B5EF4-FFF2-40B4-BE49-F238E27FC236}">
                <a16:creationId xmlns:a16="http://schemas.microsoft.com/office/drawing/2014/main" id="{D133A370-BB4E-0B65-A651-2559CFA7B1F3}"/>
              </a:ext>
            </a:extLst>
          </p:cNvPr>
          <p:cNvSpPr>
            <a:spLocks noGrp="1"/>
          </p:cNvSpPr>
          <p:nvPr>
            <p:ph type="sldNum" sz="quarter" idx="15"/>
          </p:nvPr>
        </p:nvSpPr>
        <p:spPr/>
        <p:txBody>
          <a:bodyPr/>
          <a:lstStyle/>
          <a:p>
            <a:r>
              <a:rPr lang="en-AU" sz="1200">
                <a:solidFill>
                  <a:schemeClr val="bg2"/>
                </a:solidFill>
              </a:rPr>
              <a:t>(</a:t>
            </a:r>
            <a:fld id="{29D5CE74-914C-4689-99FC-1AEF49CE2B47}" type="slidenum">
              <a:rPr smtClean="0"/>
              <a:pPr/>
              <a:t>21</a:t>
            </a:fld>
            <a:r>
              <a:rPr sz="1200">
                <a:solidFill>
                  <a:schemeClr val="bg2"/>
                </a:solidFill>
              </a:rPr>
              <a:t>)</a:t>
            </a:r>
          </a:p>
        </p:txBody>
      </p:sp>
      <p:graphicFrame>
        <p:nvGraphicFramePr>
          <p:cNvPr id="35" name="Chart 34">
            <a:extLst>
              <a:ext uri="{FF2B5EF4-FFF2-40B4-BE49-F238E27FC236}">
                <a16:creationId xmlns:a16="http://schemas.microsoft.com/office/drawing/2014/main" id="{7F4F6C16-EAF9-4841-BFB0-F042EE77E89D}"/>
              </a:ext>
            </a:extLst>
          </p:cNvPr>
          <p:cNvGraphicFramePr>
            <a:graphicFrameLocks/>
          </p:cNvGraphicFramePr>
          <p:nvPr>
            <p:extLst>
              <p:ext uri="{D42A27DB-BD31-4B8C-83A1-F6EECF244321}">
                <p14:modId xmlns:p14="http://schemas.microsoft.com/office/powerpoint/2010/main" val="506748650"/>
              </p:ext>
            </p:extLst>
          </p:nvPr>
        </p:nvGraphicFramePr>
        <p:xfrm>
          <a:off x="10092870" y="2529000"/>
          <a:ext cx="1800000" cy="18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Chart 35">
            <a:extLst>
              <a:ext uri="{FF2B5EF4-FFF2-40B4-BE49-F238E27FC236}">
                <a16:creationId xmlns:a16="http://schemas.microsoft.com/office/drawing/2014/main" id="{DDEB384F-9FE9-4B4E-84B3-E84643A34610}"/>
              </a:ext>
            </a:extLst>
          </p:cNvPr>
          <p:cNvGraphicFramePr>
            <a:graphicFrameLocks/>
          </p:cNvGraphicFramePr>
          <p:nvPr>
            <p:extLst>
              <p:ext uri="{D42A27DB-BD31-4B8C-83A1-F6EECF244321}">
                <p14:modId xmlns:p14="http://schemas.microsoft.com/office/powerpoint/2010/main" val="4235494902"/>
              </p:ext>
            </p:extLst>
          </p:nvPr>
        </p:nvGraphicFramePr>
        <p:xfrm>
          <a:off x="100698" y="2529000"/>
          <a:ext cx="1800000" cy="18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Chart 36">
            <a:extLst>
              <a:ext uri="{FF2B5EF4-FFF2-40B4-BE49-F238E27FC236}">
                <a16:creationId xmlns:a16="http://schemas.microsoft.com/office/drawing/2014/main" id="{DCED6244-D2A2-4633-9D35-B558D779D1DF}"/>
              </a:ext>
            </a:extLst>
          </p:cNvPr>
          <p:cNvGraphicFramePr>
            <a:graphicFrameLocks/>
          </p:cNvGraphicFramePr>
          <p:nvPr>
            <p:extLst>
              <p:ext uri="{D42A27DB-BD31-4B8C-83A1-F6EECF244321}">
                <p14:modId xmlns:p14="http://schemas.microsoft.com/office/powerpoint/2010/main" val="1100685056"/>
              </p:ext>
            </p:extLst>
          </p:nvPr>
        </p:nvGraphicFramePr>
        <p:xfrm>
          <a:off x="8094434" y="2529000"/>
          <a:ext cx="1800000"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Chart 37">
            <a:extLst>
              <a:ext uri="{FF2B5EF4-FFF2-40B4-BE49-F238E27FC236}">
                <a16:creationId xmlns:a16="http://schemas.microsoft.com/office/drawing/2014/main" id="{E7DDF53C-2C7F-4CED-99C4-F9BFB057A871}"/>
              </a:ext>
            </a:extLst>
          </p:cNvPr>
          <p:cNvGraphicFramePr>
            <a:graphicFrameLocks/>
          </p:cNvGraphicFramePr>
          <p:nvPr>
            <p:extLst>
              <p:ext uri="{D42A27DB-BD31-4B8C-83A1-F6EECF244321}">
                <p14:modId xmlns:p14="http://schemas.microsoft.com/office/powerpoint/2010/main" val="3938033916"/>
              </p:ext>
            </p:extLst>
          </p:nvPr>
        </p:nvGraphicFramePr>
        <p:xfrm>
          <a:off x="4097566" y="2529000"/>
          <a:ext cx="1800000" cy="180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Chart 38">
            <a:extLst>
              <a:ext uri="{FF2B5EF4-FFF2-40B4-BE49-F238E27FC236}">
                <a16:creationId xmlns:a16="http://schemas.microsoft.com/office/drawing/2014/main" id="{7C660520-48CA-4964-AF58-BB8830BE752D}"/>
              </a:ext>
            </a:extLst>
          </p:cNvPr>
          <p:cNvGraphicFramePr>
            <a:graphicFrameLocks/>
          </p:cNvGraphicFramePr>
          <p:nvPr>
            <p:extLst>
              <p:ext uri="{D42A27DB-BD31-4B8C-83A1-F6EECF244321}">
                <p14:modId xmlns:p14="http://schemas.microsoft.com/office/powerpoint/2010/main" val="837288244"/>
              </p:ext>
            </p:extLst>
          </p:nvPr>
        </p:nvGraphicFramePr>
        <p:xfrm>
          <a:off x="2099132" y="2529000"/>
          <a:ext cx="1800000" cy="180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0" name="Chart 39">
            <a:extLst>
              <a:ext uri="{FF2B5EF4-FFF2-40B4-BE49-F238E27FC236}">
                <a16:creationId xmlns:a16="http://schemas.microsoft.com/office/drawing/2014/main" id="{EF2D003D-C2A1-4435-82EC-08A2E999E120}"/>
              </a:ext>
            </a:extLst>
          </p:cNvPr>
          <p:cNvGraphicFramePr>
            <a:graphicFrameLocks/>
          </p:cNvGraphicFramePr>
          <p:nvPr>
            <p:extLst>
              <p:ext uri="{D42A27DB-BD31-4B8C-83A1-F6EECF244321}">
                <p14:modId xmlns:p14="http://schemas.microsoft.com/office/powerpoint/2010/main" val="1259227976"/>
              </p:ext>
            </p:extLst>
          </p:nvPr>
        </p:nvGraphicFramePr>
        <p:xfrm>
          <a:off x="6096000" y="2529000"/>
          <a:ext cx="1800000" cy="1800000"/>
        </p:xfrm>
        <a:graphic>
          <a:graphicData uri="http://schemas.openxmlformats.org/drawingml/2006/chart">
            <c:chart xmlns:c="http://schemas.openxmlformats.org/drawingml/2006/chart" xmlns:r="http://schemas.openxmlformats.org/officeDocument/2006/relationships" r:id="rId7"/>
          </a:graphicData>
        </a:graphic>
      </p:graphicFrame>
      <p:sp>
        <p:nvSpPr>
          <p:cNvPr id="6" name="TextBox 5">
            <a:extLst>
              <a:ext uri="{FF2B5EF4-FFF2-40B4-BE49-F238E27FC236}">
                <a16:creationId xmlns:a16="http://schemas.microsoft.com/office/drawing/2014/main" id="{1B6293FF-E718-691C-0F91-08015E9D6424}"/>
              </a:ext>
            </a:extLst>
          </p:cNvPr>
          <p:cNvSpPr txBox="1"/>
          <p:nvPr/>
        </p:nvSpPr>
        <p:spPr>
          <a:xfrm>
            <a:off x="100698" y="4329000"/>
            <a:ext cx="1800000" cy="457200"/>
          </a:xfrm>
          <a:prstGeom prst="rect">
            <a:avLst/>
          </a:prstGeom>
          <a:noFill/>
        </p:spPr>
        <p:txBody>
          <a:bodyPr wrap="square" rtlCol="0">
            <a:spAutoFit/>
          </a:bodyPr>
          <a:lstStyle/>
          <a:p>
            <a:pPr algn="ctr"/>
            <a:r>
              <a:rPr lang="en-AU"/>
              <a:t>r</a:t>
            </a:r>
            <a:r>
              <a:rPr lang="en-AU" baseline="30000"/>
              <a:t>2</a:t>
            </a:r>
            <a:r>
              <a:rPr lang="en-AU"/>
              <a:t> = 0.02</a:t>
            </a:r>
          </a:p>
        </p:txBody>
      </p:sp>
      <p:sp>
        <p:nvSpPr>
          <p:cNvPr id="7" name="TextBox 6">
            <a:extLst>
              <a:ext uri="{FF2B5EF4-FFF2-40B4-BE49-F238E27FC236}">
                <a16:creationId xmlns:a16="http://schemas.microsoft.com/office/drawing/2014/main" id="{01CA70DD-D9DA-63DF-6125-D1DBFA44D5B4}"/>
              </a:ext>
            </a:extLst>
          </p:cNvPr>
          <p:cNvSpPr txBox="1"/>
          <p:nvPr/>
        </p:nvSpPr>
        <p:spPr>
          <a:xfrm>
            <a:off x="2099130" y="4329000"/>
            <a:ext cx="1800000" cy="457200"/>
          </a:xfrm>
          <a:prstGeom prst="rect">
            <a:avLst/>
          </a:prstGeom>
          <a:noFill/>
        </p:spPr>
        <p:txBody>
          <a:bodyPr wrap="square" rtlCol="0">
            <a:spAutoFit/>
          </a:bodyPr>
          <a:lstStyle/>
          <a:p>
            <a:pPr algn="ctr"/>
            <a:r>
              <a:rPr lang="en-AU"/>
              <a:t>r</a:t>
            </a:r>
            <a:r>
              <a:rPr lang="en-AU" baseline="30000"/>
              <a:t>2</a:t>
            </a:r>
            <a:r>
              <a:rPr lang="en-AU"/>
              <a:t> = 0.16</a:t>
            </a:r>
          </a:p>
        </p:txBody>
      </p:sp>
      <p:sp>
        <p:nvSpPr>
          <p:cNvPr id="8" name="TextBox 7">
            <a:extLst>
              <a:ext uri="{FF2B5EF4-FFF2-40B4-BE49-F238E27FC236}">
                <a16:creationId xmlns:a16="http://schemas.microsoft.com/office/drawing/2014/main" id="{49B65232-7E86-2DCF-460D-2C46E4EEAAB5}"/>
              </a:ext>
            </a:extLst>
          </p:cNvPr>
          <p:cNvSpPr txBox="1"/>
          <p:nvPr/>
        </p:nvSpPr>
        <p:spPr>
          <a:xfrm>
            <a:off x="4097562" y="4329000"/>
            <a:ext cx="1800000" cy="457200"/>
          </a:xfrm>
          <a:prstGeom prst="rect">
            <a:avLst/>
          </a:prstGeom>
          <a:noFill/>
        </p:spPr>
        <p:txBody>
          <a:bodyPr wrap="square" rtlCol="0">
            <a:spAutoFit/>
          </a:bodyPr>
          <a:lstStyle/>
          <a:p>
            <a:pPr algn="ctr"/>
            <a:r>
              <a:rPr lang="en-AU"/>
              <a:t>r</a:t>
            </a:r>
            <a:r>
              <a:rPr lang="en-AU" baseline="30000"/>
              <a:t>2</a:t>
            </a:r>
            <a:r>
              <a:rPr lang="en-AU"/>
              <a:t> = 0.52</a:t>
            </a:r>
          </a:p>
        </p:txBody>
      </p:sp>
      <p:sp>
        <p:nvSpPr>
          <p:cNvPr id="9" name="TextBox 8">
            <a:extLst>
              <a:ext uri="{FF2B5EF4-FFF2-40B4-BE49-F238E27FC236}">
                <a16:creationId xmlns:a16="http://schemas.microsoft.com/office/drawing/2014/main" id="{3851B4C2-4DAA-CF61-5F97-BF327B19C5DE}"/>
              </a:ext>
            </a:extLst>
          </p:cNvPr>
          <p:cNvSpPr txBox="1"/>
          <p:nvPr/>
        </p:nvSpPr>
        <p:spPr>
          <a:xfrm>
            <a:off x="6095992" y="4329000"/>
            <a:ext cx="1800000" cy="457200"/>
          </a:xfrm>
          <a:prstGeom prst="rect">
            <a:avLst/>
          </a:prstGeom>
          <a:noFill/>
        </p:spPr>
        <p:txBody>
          <a:bodyPr wrap="square" rtlCol="0">
            <a:spAutoFit/>
          </a:bodyPr>
          <a:lstStyle/>
          <a:p>
            <a:pPr algn="ctr"/>
            <a:r>
              <a:rPr lang="en-AU"/>
              <a:t>r</a:t>
            </a:r>
            <a:r>
              <a:rPr lang="en-AU" baseline="30000"/>
              <a:t>2</a:t>
            </a:r>
            <a:r>
              <a:rPr lang="en-AU"/>
              <a:t> = 0.72</a:t>
            </a:r>
          </a:p>
        </p:txBody>
      </p:sp>
      <p:sp>
        <p:nvSpPr>
          <p:cNvPr id="10" name="TextBox 9">
            <a:extLst>
              <a:ext uri="{FF2B5EF4-FFF2-40B4-BE49-F238E27FC236}">
                <a16:creationId xmlns:a16="http://schemas.microsoft.com/office/drawing/2014/main" id="{3BFEDACE-8C6A-150B-A022-746954CEB588}"/>
              </a:ext>
            </a:extLst>
          </p:cNvPr>
          <p:cNvSpPr txBox="1"/>
          <p:nvPr/>
        </p:nvSpPr>
        <p:spPr>
          <a:xfrm>
            <a:off x="8094418" y="4329000"/>
            <a:ext cx="1800000" cy="457200"/>
          </a:xfrm>
          <a:prstGeom prst="rect">
            <a:avLst/>
          </a:prstGeom>
          <a:noFill/>
        </p:spPr>
        <p:txBody>
          <a:bodyPr wrap="square" rtlCol="0">
            <a:spAutoFit/>
          </a:bodyPr>
          <a:lstStyle/>
          <a:p>
            <a:pPr algn="ctr"/>
            <a:r>
              <a:rPr lang="en-AU"/>
              <a:t>r</a:t>
            </a:r>
            <a:r>
              <a:rPr lang="en-AU" baseline="30000"/>
              <a:t>2</a:t>
            </a:r>
            <a:r>
              <a:rPr lang="en-AU"/>
              <a:t> = 0.79</a:t>
            </a:r>
          </a:p>
        </p:txBody>
      </p:sp>
      <p:sp>
        <p:nvSpPr>
          <p:cNvPr id="11" name="TextBox 10">
            <a:extLst>
              <a:ext uri="{FF2B5EF4-FFF2-40B4-BE49-F238E27FC236}">
                <a16:creationId xmlns:a16="http://schemas.microsoft.com/office/drawing/2014/main" id="{BF2DD0F2-1C9F-60EB-60A0-E7603504AB08}"/>
              </a:ext>
            </a:extLst>
          </p:cNvPr>
          <p:cNvSpPr txBox="1"/>
          <p:nvPr/>
        </p:nvSpPr>
        <p:spPr>
          <a:xfrm>
            <a:off x="10092836" y="4329000"/>
            <a:ext cx="1800000" cy="457200"/>
          </a:xfrm>
          <a:prstGeom prst="rect">
            <a:avLst/>
          </a:prstGeom>
          <a:noFill/>
        </p:spPr>
        <p:txBody>
          <a:bodyPr wrap="square" rtlCol="0">
            <a:spAutoFit/>
          </a:bodyPr>
          <a:lstStyle/>
          <a:p>
            <a:pPr algn="ctr"/>
            <a:r>
              <a:rPr lang="en-AU"/>
              <a:t>r</a:t>
            </a:r>
            <a:r>
              <a:rPr lang="en-AU" baseline="30000"/>
              <a:t>2</a:t>
            </a:r>
            <a:r>
              <a:rPr lang="en-AU"/>
              <a:t> = 0.97</a:t>
            </a:r>
          </a:p>
        </p:txBody>
      </p:sp>
    </p:spTree>
    <p:extLst>
      <p:ext uri="{BB962C8B-B14F-4D97-AF65-F5344CB8AC3E}">
        <p14:creationId xmlns:p14="http://schemas.microsoft.com/office/powerpoint/2010/main" val="2527471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E6D1D-9E42-874E-9892-70A0112B9D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BB5C39-6C3D-9275-3F71-28A8681726E3}"/>
              </a:ext>
            </a:extLst>
          </p:cNvPr>
          <p:cNvSpPr>
            <a:spLocks noGrp="1"/>
          </p:cNvSpPr>
          <p:nvPr>
            <p:ph type="title"/>
          </p:nvPr>
        </p:nvSpPr>
        <p:spPr/>
        <p:txBody>
          <a:bodyPr/>
          <a:lstStyle/>
          <a:p>
            <a:r>
              <a:rPr lang="en-AU"/>
              <a:t>Measuring other factors</a:t>
            </a:r>
          </a:p>
        </p:txBody>
      </p:sp>
      <p:sp>
        <p:nvSpPr>
          <p:cNvPr id="4" name="Footer Placeholder 3">
            <a:extLst>
              <a:ext uri="{FF2B5EF4-FFF2-40B4-BE49-F238E27FC236}">
                <a16:creationId xmlns:a16="http://schemas.microsoft.com/office/drawing/2014/main" id="{FF989A4E-B1B2-61E2-4680-9D9C904D269A}"/>
              </a:ext>
            </a:extLst>
          </p:cNvPr>
          <p:cNvSpPr>
            <a:spLocks noGrp="1"/>
          </p:cNvSpPr>
          <p:nvPr>
            <p:ph type="ftr" sz="quarter" idx="14"/>
          </p:nvPr>
        </p:nvSpPr>
        <p:spPr/>
        <p:txBody>
          <a:bodyPr/>
          <a:lstStyle/>
          <a:p>
            <a:r>
              <a:rPr lang="en-AU"/>
              <a:t>resolve.edu.au</a:t>
            </a:r>
          </a:p>
        </p:txBody>
      </p:sp>
      <p:sp>
        <p:nvSpPr>
          <p:cNvPr id="5" name="Slide Number Placeholder 4">
            <a:extLst>
              <a:ext uri="{FF2B5EF4-FFF2-40B4-BE49-F238E27FC236}">
                <a16:creationId xmlns:a16="http://schemas.microsoft.com/office/drawing/2014/main" id="{687A3969-076A-4C5C-5909-4FE220B47683}"/>
              </a:ext>
            </a:extLst>
          </p:cNvPr>
          <p:cNvSpPr>
            <a:spLocks noGrp="1"/>
          </p:cNvSpPr>
          <p:nvPr>
            <p:ph type="sldNum" sz="quarter" idx="15"/>
          </p:nvPr>
        </p:nvSpPr>
        <p:spPr/>
        <p:txBody>
          <a:bodyPr/>
          <a:lstStyle/>
          <a:p>
            <a:r>
              <a:rPr lang="en-AU" sz="1200">
                <a:solidFill>
                  <a:schemeClr val="bg2"/>
                </a:solidFill>
              </a:rPr>
              <a:t>(</a:t>
            </a:r>
            <a:fld id="{29D5CE74-914C-4689-99FC-1AEF49CE2B47}" type="slidenum">
              <a:rPr smtClean="0"/>
              <a:pPr/>
              <a:t>22</a:t>
            </a:fld>
            <a:r>
              <a:rPr sz="1200">
                <a:solidFill>
                  <a:schemeClr val="bg2"/>
                </a:solidFill>
              </a:rPr>
              <a:t>)</a:t>
            </a:r>
          </a:p>
        </p:txBody>
      </p:sp>
      <p:sp>
        <p:nvSpPr>
          <p:cNvPr id="7" name="Google Shape;193;g38277746d02_0_18">
            <a:extLst>
              <a:ext uri="{FF2B5EF4-FFF2-40B4-BE49-F238E27FC236}">
                <a16:creationId xmlns:a16="http://schemas.microsoft.com/office/drawing/2014/main" id="{7DDEC901-6A3D-0FD0-C743-EDD966A625D8}"/>
              </a:ext>
            </a:extLst>
          </p:cNvPr>
          <p:cNvSpPr txBox="1"/>
          <p:nvPr/>
        </p:nvSpPr>
        <p:spPr>
          <a:xfrm>
            <a:off x="789935" y="1746785"/>
            <a:ext cx="10400315" cy="3927199"/>
          </a:xfrm>
          <a:prstGeom prst="rect">
            <a:avLst/>
          </a:prstGeom>
          <a:noFill/>
          <a:ln>
            <a:noFill/>
          </a:ln>
        </p:spPr>
        <p:txBody>
          <a:bodyPr spcFirstLastPara="1" wrap="square" lIns="91425" tIns="91425" rIns="91425" bIns="91425" anchor="t" anchorCtr="0">
            <a:spAutoFit/>
          </a:bodyPr>
          <a:lstStyle/>
          <a:p>
            <a:pPr marL="57150" lvl="0">
              <a:lnSpc>
                <a:spcPct val="115000"/>
              </a:lnSpc>
              <a:spcAft>
                <a:spcPts val="1200"/>
              </a:spcAft>
              <a:buClr>
                <a:schemeClr val="dk1"/>
              </a:buClr>
              <a:buSzPts val="2700"/>
            </a:pPr>
            <a:r>
              <a:rPr lang="en-US" sz="2800" b="1">
                <a:solidFill>
                  <a:schemeClr val="dk1"/>
                </a:solidFill>
                <a:ea typeface="Open Sans"/>
                <a:cs typeface="Open Sans"/>
                <a:sym typeface="Open Sans"/>
              </a:rPr>
              <a:t>Health</a:t>
            </a:r>
            <a:r>
              <a:rPr lang="en-US" sz="2800">
                <a:solidFill>
                  <a:schemeClr val="dk1"/>
                </a:solidFill>
                <a:ea typeface="Open Sans"/>
                <a:cs typeface="Open Sans"/>
                <a:sym typeface="Open Sans"/>
              </a:rPr>
              <a:t> - life expectancy</a:t>
            </a:r>
          </a:p>
          <a:p>
            <a:pPr marL="57150" lvl="0">
              <a:lnSpc>
                <a:spcPct val="115000"/>
              </a:lnSpc>
              <a:spcAft>
                <a:spcPts val="1200"/>
              </a:spcAft>
              <a:buClr>
                <a:schemeClr val="dk1"/>
              </a:buClr>
              <a:buSzPts val="2700"/>
            </a:pPr>
            <a:r>
              <a:rPr lang="en-US" sz="2800" b="1">
                <a:solidFill>
                  <a:schemeClr val="dk1"/>
                </a:solidFill>
                <a:ea typeface="Open Sans"/>
                <a:cs typeface="Open Sans"/>
                <a:sym typeface="Open Sans"/>
              </a:rPr>
              <a:t>Education</a:t>
            </a:r>
            <a:r>
              <a:rPr lang="en-US" sz="2800">
                <a:solidFill>
                  <a:schemeClr val="dk1"/>
                </a:solidFill>
                <a:ea typeface="Open Sans"/>
                <a:cs typeface="Open Sans"/>
                <a:sym typeface="Open Sans"/>
              </a:rPr>
              <a:t> - years spent in formal schooling</a:t>
            </a:r>
          </a:p>
          <a:p>
            <a:pPr marL="57150" lvl="0">
              <a:lnSpc>
                <a:spcPct val="115000"/>
              </a:lnSpc>
              <a:spcAft>
                <a:spcPts val="1200"/>
              </a:spcAft>
              <a:buClr>
                <a:schemeClr val="dk1"/>
              </a:buClr>
              <a:buSzPts val="2700"/>
            </a:pPr>
            <a:r>
              <a:rPr lang="en-US" sz="2800" b="1">
                <a:solidFill>
                  <a:schemeClr val="dk1"/>
                </a:solidFill>
                <a:ea typeface="Open Sans"/>
                <a:cs typeface="Open Sans"/>
                <a:sym typeface="Open Sans"/>
              </a:rPr>
              <a:t>Water</a:t>
            </a:r>
            <a:r>
              <a:rPr lang="en-US" sz="2800">
                <a:solidFill>
                  <a:schemeClr val="dk1"/>
                </a:solidFill>
                <a:ea typeface="Open Sans"/>
                <a:cs typeface="Open Sans"/>
                <a:sym typeface="Open Sans"/>
              </a:rPr>
              <a:t> - percentage of population without access to an ‘improved’ water source</a:t>
            </a:r>
          </a:p>
          <a:p>
            <a:pPr marL="57150" lvl="0">
              <a:lnSpc>
                <a:spcPct val="115000"/>
              </a:lnSpc>
              <a:spcAft>
                <a:spcPts val="1200"/>
              </a:spcAft>
              <a:buClr>
                <a:schemeClr val="dk1"/>
              </a:buClr>
              <a:buSzPts val="2700"/>
            </a:pPr>
            <a:r>
              <a:rPr lang="en-US" sz="2800" b="1">
                <a:solidFill>
                  <a:schemeClr val="dk1"/>
                </a:solidFill>
                <a:ea typeface="Open Sans"/>
                <a:cs typeface="Open Sans"/>
                <a:sym typeface="Open Sans"/>
              </a:rPr>
              <a:t>Hunger</a:t>
            </a:r>
            <a:r>
              <a:rPr lang="en-US" sz="2800">
                <a:solidFill>
                  <a:schemeClr val="dk1"/>
                </a:solidFill>
                <a:ea typeface="Open Sans"/>
                <a:cs typeface="Open Sans"/>
                <a:sym typeface="Open Sans"/>
              </a:rPr>
              <a:t> - percentage of population undernourished</a:t>
            </a:r>
          </a:p>
          <a:p>
            <a:pPr marL="57150" lvl="0">
              <a:lnSpc>
                <a:spcPct val="115000"/>
              </a:lnSpc>
              <a:spcAft>
                <a:spcPts val="1200"/>
              </a:spcAft>
              <a:buClr>
                <a:schemeClr val="dk1"/>
              </a:buClr>
              <a:buSzPts val="2700"/>
            </a:pPr>
            <a:r>
              <a:rPr lang="en-US" sz="2800" b="1" err="1">
                <a:solidFill>
                  <a:schemeClr val="dk1"/>
                </a:solidFill>
                <a:ea typeface="Open Sans"/>
                <a:cs typeface="Open Sans"/>
                <a:sym typeface="Open Sans"/>
              </a:rPr>
              <a:t>Urbanisation</a:t>
            </a:r>
            <a:r>
              <a:rPr lang="en-US" sz="2800">
                <a:solidFill>
                  <a:schemeClr val="dk1"/>
                </a:solidFill>
                <a:ea typeface="Open Sans"/>
                <a:cs typeface="Open Sans"/>
                <a:sym typeface="Open Sans"/>
              </a:rPr>
              <a:t> - percentage living in urban areas</a:t>
            </a:r>
          </a:p>
        </p:txBody>
      </p:sp>
    </p:spTree>
    <p:extLst>
      <p:ext uri="{BB962C8B-B14F-4D97-AF65-F5344CB8AC3E}">
        <p14:creationId xmlns:p14="http://schemas.microsoft.com/office/powerpoint/2010/main" val="1518332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7C7F7-D855-B3B3-C925-52A930714A1D}"/>
              </a:ext>
            </a:extLst>
          </p:cNvPr>
          <p:cNvSpPr>
            <a:spLocks noGrp="1"/>
          </p:cNvSpPr>
          <p:nvPr>
            <p:ph type="title"/>
          </p:nvPr>
        </p:nvSpPr>
        <p:spPr/>
        <p:txBody>
          <a:bodyPr/>
          <a:lstStyle/>
          <a:p>
            <a:r>
              <a:rPr lang="en-AU"/>
              <a:t>Correlation or causation</a:t>
            </a:r>
          </a:p>
        </p:txBody>
      </p:sp>
      <p:sp>
        <p:nvSpPr>
          <p:cNvPr id="4" name="Footer Placeholder 3">
            <a:extLst>
              <a:ext uri="{FF2B5EF4-FFF2-40B4-BE49-F238E27FC236}">
                <a16:creationId xmlns:a16="http://schemas.microsoft.com/office/drawing/2014/main" id="{537CCC38-679A-8989-16F2-4EECE51152FD}"/>
              </a:ext>
            </a:extLst>
          </p:cNvPr>
          <p:cNvSpPr>
            <a:spLocks noGrp="1"/>
          </p:cNvSpPr>
          <p:nvPr>
            <p:ph type="ftr" sz="quarter" idx="14"/>
          </p:nvPr>
        </p:nvSpPr>
        <p:spPr/>
        <p:txBody>
          <a:bodyPr/>
          <a:lstStyle/>
          <a:p>
            <a:r>
              <a:rPr lang="en-AU"/>
              <a:t>resolve.edu.au</a:t>
            </a:r>
          </a:p>
        </p:txBody>
      </p:sp>
      <p:sp>
        <p:nvSpPr>
          <p:cNvPr id="5" name="Slide Number Placeholder 4">
            <a:extLst>
              <a:ext uri="{FF2B5EF4-FFF2-40B4-BE49-F238E27FC236}">
                <a16:creationId xmlns:a16="http://schemas.microsoft.com/office/drawing/2014/main" id="{E97745F7-88C5-C654-F4FA-DC436C6CB4AE}"/>
              </a:ext>
            </a:extLst>
          </p:cNvPr>
          <p:cNvSpPr>
            <a:spLocks noGrp="1"/>
          </p:cNvSpPr>
          <p:nvPr>
            <p:ph type="sldNum" sz="quarter" idx="15"/>
          </p:nvPr>
        </p:nvSpPr>
        <p:spPr/>
        <p:txBody>
          <a:bodyPr/>
          <a:lstStyle/>
          <a:p>
            <a:r>
              <a:rPr lang="en-AU" sz="1200">
                <a:solidFill>
                  <a:schemeClr val="bg2"/>
                </a:solidFill>
              </a:rPr>
              <a:t>(</a:t>
            </a:r>
            <a:fld id="{29D5CE74-914C-4689-99FC-1AEF49CE2B47}" type="slidenum">
              <a:rPr smtClean="0"/>
              <a:pPr/>
              <a:t>23</a:t>
            </a:fld>
            <a:r>
              <a:rPr sz="1200">
                <a:solidFill>
                  <a:schemeClr val="bg2"/>
                </a:solidFill>
              </a:rPr>
              <a:t>)</a:t>
            </a:r>
          </a:p>
        </p:txBody>
      </p:sp>
      <p:cxnSp>
        <p:nvCxnSpPr>
          <p:cNvPr id="6" name="Google Shape;221;g38277746d02_0_31">
            <a:extLst>
              <a:ext uri="{FF2B5EF4-FFF2-40B4-BE49-F238E27FC236}">
                <a16:creationId xmlns:a16="http://schemas.microsoft.com/office/drawing/2014/main" id="{C45729AE-6D96-3E04-62C3-1FBF6B7714A3}"/>
              </a:ext>
            </a:extLst>
          </p:cNvPr>
          <p:cNvCxnSpPr/>
          <p:nvPr/>
        </p:nvCxnSpPr>
        <p:spPr>
          <a:xfrm rot="10800000" flipH="1">
            <a:off x="970150" y="1555511"/>
            <a:ext cx="10220100" cy="16800"/>
          </a:xfrm>
          <a:prstGeom prst="straightConnector1">
            <a:avLst/>
          </a:prstGeom>
          <a:noFill/>
          <a:ln w="19050" cap="flat" cmpd="sng">
            <a:solidFill>
              <a:srgbClr val="FC940B"/>
            </a:solidFill>
            <a:prstDash val="solid"/>
            <a:round/>
            <a:headEnd type="none" w="sm" len="sm"/>
            <a:tailEnd type="none" w="sm" len="sm"/>
          </a:ln>
        </p:spPr>
      </p:cxnSp>
      <p:pic>
        <p:nvPicPr>
          <p:cNvPr id="7" name="Google Shape;226;g38277746d02_0_31">
            <a:extLst>
              <a:ext uri="{FF2B5EF4-FFF2-40B4-BE49-F238E27FC236}">
                <a16:creationId xmlns:a16="http://schemas.microsoft.com/office/drawing/2014/main" id="{A682C816-C26B-42F0-3A0E-1B83C3557282}"/>
              </a:ext>
            </a:extLst>
          </p:cNvPr>
          <p:cNvPicPr preferRelativeResize="0"/>
          <p:nvPr/>
        </p:nvPicPr>
        <p:blipFill>
          <a:blip r:embed="rId2">
            <a:alphaModFix/>
          </a:blip>
          <a:stretch>
            <a:fillRect/>
          </a:stretch>
        </p:blipFill>
        <p:spPr>
          <a:xfrm>
            <a:off x="970150" y="1692626"/>
            <a:ext cx="5787007" cy="4337807"/>
          </a:xfrm>
          <a:prstGeom prst="rect">
            <a:avLst/>
          </a:prstGeom>
          <a:noFill/>
          <a:ln>
            <a:noFill/>
          </a:ln>
        </p:spPr>
      </p:pic>
      <p:sp>
        <p:nvSpPr>
          <p:cNvPr id="8" name="Google Shape;227;g38277746d02_0_31">
            <a:extLst>
              <a:ext uri="{FF2B5EF4-FFF2-40B4-BE49-F238E27FC236}">
                <a16:creationId xmlns:a16="http://schemas.microsoft.com/office/drawing/2014/main" id="{6BD7BE06-A65D-24C5-F577-E6E041E8FAC1}"/>
              </a:ext>
            </a:extLst>
          </p:cNvPr>
          <p:cNvSpPr txBox="1"/>
          <p:nvPr/>
        </p:nvSpPr>
        <p:spPr>
          <a:xfrm>
            <a:off x="7087150" y="2659725"/>
            <a:ext cx="4343700" cy="178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600">
                <a:solidFill>
                  <a:srgbClr val="000000"/>
                </a:solidFill>
              </a:rPr>
              <a:t>Are increasing global temperatures </a:t>
            </a:r>
            <a:r>
              <a:rPr lang="en-AU" sz="2600" i="1">
                <a:solidFill>
                  <a:srgbClr val="000000"/>
                </a:solidFill>
              </a:rPr>
              <a:t>causing</a:t>
            </a:r>
            <a:r>
              <a:rPr lang="en-AU" sz="2600">
                <a:solidFill>
                  <a:srgbClr val="000000"/>
                </a:solidFill>
              </a:rPr>
              <a:t> a decrease in the worldwide pirate population?</a:t>
            </a:r>
            <a:endParaRPr sz="2600">
              <a:solidFill>
                <a:srgbClr val="000000"/>
              </a:solidFill>
            </a:endParaRPr>
          </a:p>
        </p:txBody>
      </p:sp>
    </p:spTree>
    <p:extLst>
      <p:ext uri="{BB962C8B-B14F-4D97-AF65-F5344CB8AC3E}">
        <p14:creationId xmlns:p14="http://schemas.microsoft.com/office/powerpoint/2010/main" val="1909129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0DC96-358F-AC23-481E-B9DB0B02B2B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555E11-F373-D42E-6CC5-E36BBB03BCE0}"/>
              </a:ext>
            </a:extLst>
          </p:cNvPr>
          <p:cNvSpPr>
            <a:spLocks noGrp="1"/>
          </p:cNvSpPr>
          <p:nvPr>
            <p:ph type="sldNum" sz="quarter" idx="4"/>
          </p:nvPr>
        </p:nvSpPr>
        <p:spPr/>
        <p:txBody>
          <a:bodyPr/>
          <a:lstStyle/>
          <a:p>
            <a:r>
              <a:rPr lang="en-AU" sz="1200">
                <a:solidFill>
                  <a:schemeClr val="bg2"/>
                </a:solidFill>
              </a:rPr>
              <a:t>(</a:t>
            </a:r>
            <a:fld id="{29D5CE74-914C-4689-99FC-1AEF49CE2B47}" type="slidenum">
              <a:rPr smtClean="0"/>
              <a:pPr/>
              <a:t>24</a:t>
            </a:fld>
            <a:r>
              <a:rPr sz="1200">
                <a:solidFill>
                  <a:schemeClr val="bg2"/>
                </a:solidFill>
              </a:rPr>
              <a:t>)</a:t>
            </a:r>
          </a:p>
        </p:txBody>
      </p:sp>
      <p:sp>
        <p:nvSpPr>
          <p:cNvPr id="5" name="Footer Placeholder 4">
            <a:extLst>
              <a:ext uri="{FF2B5EF4-FFF2-40B4-BE49-F238E27FC236}">
                <a16:creationId xmlns:a16="http://schemas.microsoft.com/office/drawing/2014/main" id="{43763BA2-CBAF-3AF7-B3A4-717D58AAD063}"/>
              </a:ext>
            </a:extLst>
          </p:cNvPr>
          <p:cNvSpPr>
            <a:spLocks noGrp="1"/>
          </p:cNvSpPr>
          <p:nvPr>
            <p:ph type="ftr" sz="quarter" idx="3"/>
          </p:nvPr>
        </p:nvSpPr>
        <p:spPr/>
        <p:txBody>
          <a:bodyPr/>
          <a:lstStyle/>
          <a:p>
            <a:r>
              <a:rPr lang="en-AU"/>
              <a:t>resolve.edu.au</a:t>
            </a:r>
          </a:p>
        </p:txBody>
      </p:sp>
      <p:pic>
        <p:nvPicPr>
          <p:cNvPr id="7" name="Picture 6" descr="A diagram of maths&#10;&#10;AI-generated content may be incorrect.">
            <a:extLst>
              <a:ext uri="{FF2B5EF4-FFF2-40B4-BE49-F238E27FC236}">
                <a16:creationId xmlns:a16="http://schemas.microsoft.com/office/drawing/2014/main" id="{CC831D1D-BC2C-E631-D060-A0040F3A92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3188" y="333997"/>
            <a:ext cx="6105624" cy="6071866"/>
          </a:xfrm>
          <a:prstGeom prst="rect">
            <a:avLst/>
          </a:prstGeom>
        </p:spPr>
      </p:pic>
    </p:spTree>
    <p:extLst>
      <p:ext uri="{BB962C8B-B14F-4D97-AF65-F5344CB8AC3E}">
        <p14:creationId xmlns:p14="http://schemas.microsoft.com/office/powerpoint/2010/main" val="124593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3DAAAC-47D1-985E-2125-0F83623E29FF}"/>
              </a:ext>
            </a:extLst>
          </p:cNvPr>
          <p:cNvSpPr>
            <a:spLocks noGrp="1"/>
          </p:cNvSpPr>
          <p:nvPr>
            <p:ph type="sldNum" sz="quarter" idx="4"/>
          </p:nvPr>
        </p:nvSpPr>
        <p:spPr/>
        <p:txBody>
          <a:bodyPr/>
          <a:lstStyle/>
          <a:p>
            <a:r>
              <a:rPr lang="en-AU" sz="1200">
                <a:solidFill>
                  <a:schemeClr val="bg2"/>
                </a:solidFill>
              </a:rPr>
              <a:t>(</a:t>
            </a:r>
            <a:fld id="{29D5CE74-914C-4689-99FC-1AEF49CE2B47}" type="slidenum">
              <a:rPr smtClean="0"/>
              <a:pPr/>
              <a:t>3</a:t>
            </a:fld>
            <a:r>
              <a:rPr sz="1200">
                <a:solidFill>
                  <a:schemeClr val="bg2"/>
                </a:solidFill>
              </a:rPr>
              <a:t>)</a:t>
            </a:r>
          </a:p>
        </p:txBody>
      </p:sp>
      <p:sp>
        <p:nvSpPr>
          <p:cNvPr id="5" name="Footer Placeholder 4">
            <a:extLst>
              <a:ext uri="{FF2B5EF4-FFF2-40B4-BE49-F238E27FC236}">
                <a16:creationId xmlns:a16="http://schemas.microsoft.com/office/drawing/2014/main" id="{24ED8B80-8AAF-EA10-E68E-0596E33B2543}"/>
              </a:ext>
            </a:extLst>
          </p:cNvPr>
          <p:cNvSpPr>
            <a:spLocks noGrp="1"/>
          </p:cNvSpPr>
          <p:nvPr>
            <p:ph type="ftr" sz="quarter" idx="3"/>
          </p:nvPr>
        </p:nvSpPr>
        <p:spPr/>
        <p:txBody>
          <a:bodyPr/>
          <a:lstStyle/>
          <a:p>
            <a:r>
              <a:rPr lang="en-AU"/>
              <a:t>resolve.edu.au</a:t>
            </a:r>
          </a:p>
        </p:txBody>
      </p:sp>
      <p:pic>
        <p:nvPicPr>
          <p:cNvPr id="7" name="Picture 6" descr="A diagram of maths&#10;&#10;AI-generated content may be incorrect.">
            <a:extLst>
              <a:ext uri="{FF2B5EF4-FFF2-40B4-BE49-F238E27FC236}">
                <a16:creationId xmlns:a16="http://schemas.microsoft.com/office/drawing/2014/main" id="{F4770A6C-36E2-D2C4-DB97-FEEF8B81F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3188" y="333997"/>
            <a:ext cx="6105624" cy="6071866"/>
          </a:xfrm>
          <a:prstGeom prst="rect">
            <a:avLst/>
          </a:prstGeom>
        </p:spPr>
      </p:pic>
    </p:spTree>
    <p:extLst>
      <p:ext uri="{BB962C8B-B14F-4D97-AF65-F5344CB8AC3E}">
        <p14:creationId xmlns:p14="http://schemas.microsoft.com/office/powerpoint/2010/main" val="2281092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326E2-1DC2-ED9A-18F7-5BA89F9329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401FE2-117F-E62E-A679-39CF2AE8F251}"/>
              </a:ext>
            </a:extLst>
          </p:cNvPr>
          <p:cNvSpPr>
            <a:spLocks noGrp="1"/>
          </p:cNvSpPr>
          <p:nvPr>
            <p:ph type="title"/>
          </p:nvPr>
        </p:nvSpPr>
        <p:spPr>
          <a:xfrm>
            <a:off x="786020" y="2928230"/>
            <a:ext cx="10707480" cy="1001540"/>
          </a:xfrm>
        </p:spPr>
        <p:txBody>
          <a:bodyPr/>
          <a:lstStyle/>
          <a:p>
            <a:r>
              <a:rPr lang="en-AU"/>
              <a:t>Lesson 1 • Measuring happiness</a:t>
            </a:r>
            <a:endParaRPr lang="en-AU" baseline="-25000"/>
          </a:p>
        </p:txBody>
      </p:sp>
      <p:sp>
        <p:nvSpPr>
          <p:cNvPr id="3" name="Slide Number Placeholder 2">
            <a:extLst>
              <a:ext uri="{FF2B5EF4-FFF2-40B4-BE49-F238E27FC236}">
                <a16:creationId xmlns:a16="http://schemas.microsoft.com/office/drawing/2014/main" id="{AC65FF3F-F1A4-A536-C564-ED4EA24F5502}"/>
              </a:ext>
            </a:extLst>
          </p:cNvPr>
          <p:cNvSpPr>
            <a:spLocks noGrp="1"/>
          </p:cNvSpPr>
          <p:nvPr>
            <p:ph type="sldNum" sz="quarter" idx="4"/>
          </p:nvPr>
        </p:nvSpPr>
        <p:spPr/>
        <p:txBody>
          <a:bodyPr/>
          <a:lstStyle/>
          <a:p>
            <a:r>
              <a:rPr lang="en-AU">
                <a:solidFill>
                  <a:schemeClr val="bg2"/>
                </a:solidFill>
              </a:rPr>
              <a:t>(</a:t>
            </a:r>
            <a:fld id="{29D5CE74-914C-4689-99FC-1AEF49CE2B47}" type="slidenum">
              <a:rPr smtClean="0"/>
              <a:pPr/>
              <a:t>4</a:t>
            </a:fld>
            <a:r>
              <a:rPr>
                <a:solidFill>
                  <a:schemeClr val="bg2"/>
                </a:solidFill>
              </a:rPr>
              <a:t>)</a:t>
            </a:r>
          </a:p>
        </p:txBody>
      </p:sp>
      <p:sp>
        <p:nvSpPr>
          <p:cNvPr id="4" name="Footer Placeholder 3">
            <a:extLst>
              <a:ext uri="{FF2B5EF4-FFF2-40B4-BE49-F238E27FC236}">
                <a16:creationId xmlns:a16="http://schemas.microsoft.com/office/drawing/2014/main" id="{D1359449-7A5D-49BD-AA20-0EB81DB47E9C}"/>
              </a:ext>
            </a:extLst>
          </p:cNvPr>
          <p:cNvSpPr>
            <a:spLocks noGrp="1"/>
          </p:cNvSpPr>
          <p:nvPr>
            <p:ph type="ftr" sz="quarter" idx="3"/>
          </p:nvPr>
        </p:nvSpPr>
        <p:spPr/>
        <p:txBody>
          <a:bodyPr/>
          <a:lstStyle/>
          <a:p>
            <a:r>
              <a:rPr lang="en-AU"/>
              <a:t>resolve.edu.au</a:t>
            </a:r>
          </a:p>
        </p:txBody>
      </p:sp>
    </p:spTree>
    <p:extLst>
      <p:ext uri="{BB962C8B-B14F-4D97-AF65-F5344CB8AC3E}">
        <p14:creationId xmlns:p14="http://schemas.microsoft.com/office/powerpoint/2010/main" val="1310261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4F3B5-C00A-2D85-E96B-8013CE67A6F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7087D5-F255-35E5-249D-F29B597850F0}"/>
              </a:ext>
            </a:extLst>
          </p:cNvPr>
          <p:cNvSpPr>
            <a:spLocks noGrp="1"/>
          </p:cNvSpPr>
          <p:nvPr>
            <p:ph type="sldNum" sz="quarter" idx="4"/>
          </p:nvPr>
        </p:nvSpPr>
        <p:spPr/>
        <p:txBody>
          <a:bodyPr/>
          <a:lstStyle/>
          <a:p>
            <a:r>
              <a:rPr lang="en-AU" sz="1200">
                <a:solidFill>
                  <a:schemeClr val="bg2"/>
                </a:solidFill>
              </a:rPr>
              <a:t>(</a:t>
            </a:r>
            <a:fld id="{29D5CE74-914C-4689-99FC-1AEF49CE2B47}" type="slidenum">
              <a:rPr smtClean="0"/>
              <a:pPr/>
              <a:t>5</a:t>
            </a:fld>
            <a:r>
              <a:rPr sz="1200">
                <a:solidFill>
                  <a:schemeClr val="bg2"/>
                </a:solidFill>
              </a:rPr>
              <a:t>)</a:t>
            </a:r>
          </a:p>
        </p:txBody>
      </p:sp>
      <p:sp>
        <p:nvSpPr>
          <p:cNvPr id="5" name="Footer Placeholder 4">
            <a:extLst>
              <a:ext uri="{FF2B5EF4-FFF2-40B4-BE49-F238E27FC236}">
                <a16:creationId xmlns:a16="http://schemas.microsoft.com/office/drawing/2014/main" id="{DF34A4DA-1BA6-67EA-3D7D-C27BEE7C8EC8}"/>
              </a:ext>
            </a:extLst>
          </p:cNvPr>
          <p:cNvSpPr>
            <a:spLocks noGrp="1"/>
          </p:cNvSpPr>
          <p:nvPr>
            <p:ph type="ftr" sz="quarter" idx="3"/>
          </p:nvPr>
        </p:nvSpPr>
        <p:spPr/>
        <p:txBody>
          <a:bodyPr/>
          <a:lstStyle/>
          <a:p>
            <a:r>
              <a:rPr lang="en-AU"/>
              <a:t>resolve.edu.au</a:t>
            </a:r>
          </a:p>
        </p:txBody>
      </p:sp>
      <p:pic>
        <p:nvPicPr>
          <p:cNvPr id="7" name="Picture 6" descr="A diagram of maths&#10;&#10;AI-generated content may be incorrect.">
            <a:extLst>
              <a:ext uri="{FF2B5EF4-FFF2-40B4-BE49-F238E27FC236}">
                <a16:creationId xmlns:a16="http://schemas.microsoft.com/office/drawing/2014/main" id="{CF874196-C68D-31B5-5794-C1E93AA47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3188" y="333997"/>
            <a:ext cx="6105624" cy="6071866"/>
          </a:xfrm>
          <a:prstGeom prst="rect">
            <a:avLst/>
          </a:prstGeom>
        </p:spPr>
      </p:pic>
    </p:spTree>
    <p:extLst>
      <p:ext uri="{BB962C8B-B14F-4D97-AF65-F5344CB8AC3E}">
        <p14:creationId xmlns:p14="http://schemas.microsoft.com/office/powerpoint/2010/main" val="201414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0F454-CE27-8F00-255F-9858DDA136DF}"/>
              </a:ext>
            </a:extLst>
          </p:cNvPr>
          <p:cNvSpPr>
            <a:spLocks noGrp="1"/>
          </p:cNvSpPr>
          <p:nvPr>
            <p:ph type="title"/>
          </p:nvPr>
        </p:nvSpPr>
        <p:spPr/>
        <p:txBody>
          <a:bodyPr/>
          <a:lstStyle/>
          <a:p>
            <a:r>
              <a:rPr lang="en-AU"/>
              <a:t>World Happiness Report</a:t>
            </a:r>
          </a:p>
        </p:txBody>
      </p:sp>
      <p:sp>
        <p:nvSpPr>
          <p:cNvPr id="4" name="Footer Placeholder 3">
            <a:extLst>
              <a:ext uri="{FF2B5EF4-FFF2-40B4-BE49-F238E27FC236}">
                <a16:creationId xmlns:a16="http://schemas.microsoft.com/office/drawing/2014/main" id="{BF2B6C8A-B4A0-6F08-9580-45238D3C6244}"/>
              </a:ext>
            </a:extLst>
          </p:cNvPr>
          <p:cNvSpPr>
            <a:spLocks noGrp="1"/>
          </p:cNvSpPr>
          <p:nvPr>
            <p:ph type="ftr" sz="quarter" idx="14"/>
          </p:nvPr>
        </p:nvSpPr>
        <p:spPr/>
        <p:txBody>
          <a:bodyPr/>
          <a:lstStyle/>
          <a:p>
            <a:r>
              <a:rPr lang="en-AU"/>
              <a:t>resolve.edu.au</a:t>
            </a:r>
          </a:p>
        </p:txBody>
      </p:sp>
      <p:sp>
        <p:nvSpPr>
          <p:cNvPr id="5" name="Slide Number Placeholder 4">
            <a:extLst>
              <a:ext uri="{FF2B5EF4-FFF2-40B4-BE49-F238E27FC236}">
                <a16:creationId xmlns:a16="http://schemas.microsoft.com/office/drawing/2014/main" id="{527D2C9B-40EA-817A-7BEC-753B36F2D9D8}"/>
              </a:ext>
            </a:extLst>
          </p:cNvPr>
          <p:cNvSpPr>
            <a:spLocks noGrp="1"/>
          </p:cNvSpPr>
          <p:nvPr>
            <p:ph type="sldNum" sz="quarter" idx="15"/>
          </p:nvPr>
        </p:nvSpPr>
        <p:spPr/>
        <p:txBody>
          <a:bodyPr/>
          <a:lstStyle/>
          <a:p>
            <a:r>
              <a:rPr lang="en-AU" sz="1200">
                <a:solidFill>
                  <a:schemeClr val="bg2"/>
                </a:solidFill>
              </a:rPr>
              <a:t>(</a:t>
            </a:r>
            <a:fld id="{29D5CE74-914C-4689-99FC-1AEF49CE2B47}" type="slidenum">
              <a:rPr smtClean="0"/>
              <a:pPr/>
              <a:t>6</a:t>
            </a:fld>
            <a:r>
              <a:rPr sz="1200">
                <a:solidFill>
                  <a:schemeClr val="bg2"/>
                </a:solidFill>
              </a:rPr>
              <a:t>)</a:t>
            </a:r>
          </a:p>
        </p:txBody>
      </p:sp>
      <p:pic>
        <p:nvPicPr>
          <p:cNvPr id="7" name="Picture 6">
            <a:extLst>
              <a:ext uri="{FF2B5EF4-FFF2-40B4-BE49-F238E27FC236}">
                <a16:creationId xmlns:a16="http://schemas.microsoft.com/office/drawing/2014/main" id="{E33E8BAB-7888-EF99-945C-107724392F1C}"/>
              </a:ext>
            </a:extLst>
          </p:cNvPr>
          <p:cNvPicPr>
            <a:picLocks noChangeAspect="1"/>
          </p:cNvPicPr>
          <p:nvPr/>
        </p:nvPicPr>
        <p:blipFill>
          <a:blip r:embed="rId2">
            <a:extLst>
              <a:ext uri="{28A0092B-C50C-407E-A947-70E740481C1C}">
                <a14:useLocalDpi xmlns:a14="http://schemas.microsoft.com/office/drawing/2010/main" val="0"/>
              </a:ext>
            </a:extLst>
          </a:blip>
          <a:srcRect l="24930" t="18839" r="24843" b="12923"/>
          <a:stretch>
            <a:fillRect/>
          </a:stretch>
        </p:blipFill>
        <p:spPr>
          <a:xfrm>
            <a:off x="1147712" y="1374885"/>
            <a:ext cx="9896576" cy="5303691"/>
          </a:xfrm>
          <a:prstGeom prst="rect">
            <a:avLst/>
          </a:prstGeom>
        </p:spPr>
      </p:pic>
      <p:sp>
        <p:nvSpPr>
          <p:cNvPr id="8" name="TextBox 7">
            <a:extLst>
              <a:ext uri="{FF2B5EF4-FFF2-40B4-BE49-F238E27FC236}">
                <a16:creationId xmlns:a16="http://schemas.microsoft.com/office/drawing/2014/main" id="{31FDB3E1-0578-4811-0BAD-827E75386D98}"/>
              </a:ext>
            </a:extLst>
          </p:cNvPr>
          <p:cNvSpPr txBox="1"/>
          <p:nvPr/>
        </p:nvSpPr>
        <p:spPr>
          <a:xfrm>
            <a:off x="785665" y="6161039"/>
            <a:ext cx="2438400" cy="253916"/>
          </a:xfrm>
          <a:prstGeom prst="rect">
            <a:avLst/>
          </a:prstGeom>
          <a:noFill/>
        </p:spPr>
        <p:txBody>
          <a:bodyPr wrap="square" rtlCol="0">
            <a:spAutoFit/>
          </a:bodyPr>
          <a:lstStyle/>
          <a:p>
            <a:r>
              <a:rPr lang="en-AU" sz="1050"/>
              <a:t>Source: </a:t>
            </a:r>
            <a:r>
              <a:rPr lang="en-AU" sz="1050">
                <a:hlinkClick r:id="rId3"/>
              </a:rPr>
              <a:t>The World Happiness Report</a:t>
            </a:r>
            <a:r>
              <a:rPr lang="en-AU" sz="1050"/>
              <a:t> </a:t>
            </a:r>
          </a:p>
        </p:txBody>
      </p:sp>
    </p:spTree>
    <p:extLst>
      <p:ext uri="{BB962C8B-B14F-4D97-AF65-F5344CB8AC3E}">
        <p14:creationId xmlns:p14="http://schemas.microsoft.com/office/powerpoint/2010/main" val="2513153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56CA8-32F7-5E3B-326D-E856B59FB8CD}"/>
              </a:ext>
            </a:extLst>
          </p:cNvPr>
          <p:cNvSpPr>
            <a:spLocks noGrp="1"/>
          </p:cNvSpPr>
          <p:nvPr>
            <p:ph type="title"/>
          </p:nvPr>
        </p:nvSpPr>
        <p:spPr>
          <a:xfrm>
            <a:off x="789935" y="711261"/>
            <a:ext cx="10616400" cy="531544"/>
          </a:xfrm>
        </p:spPr>
        <p:txBody>
          <a:bodyPr anchor="t">
            <a:normAutofit/>
          </a:bodyPr>
          <a:lstStyle/>
          <a:p>
            <a:r>
              <a:rPr lang="en-AU"/>
              <a:t>The </a:t>
            </a:r>
            <a:r>
              <a:rPr lang="en-AU" err="1"/>
              <a:t>Cantril</a:t>
            </a:r>
            <a:r>
              <a:rPr lang="en-AU"/>
              <a:t> Ladder</a:t>
            </a:r>
          </a:p>
        </p:txBody>
      </p:sp>
      <p:sp>
        <p:nvSpPr>
          <p:cNvPr id="3" name="Content Placeholder 2">
            <a:extLst>
              <a:ext uri="{FF2B5EF4-FFF2-40B4-BE49-F238E27FC236}">
                <a16:creationId xmlns:a16="http://schemas.microsoft.com/office/drawing/2014/main" id="{0E4B1355-C0FA-9ED4-2071-86ECCEAC4C9A}"/>
              </a:ext>
            </a:extLst>
          </p:cNvPr>
          <p:cNvSpPr>
            <a:spLocks noGrp="1"/>
          </p:cNvSpPr>
          <p:nvPr>
            <p:ph sz="quarter" idx="13"/>
          </p:nvPr>
        </p:nvSpPr>
        <p:spPr>
          <a:xfrm>
            <a:off x="789936" y="2326640"/>
            <a:ext cx="6413504" cy="3217360"/>
          </a:xfrm>
        </p:spPr>
        <p:txBody>
          <a:bodyPr>
            <a:normAutofit/>
          </a:bodyPr>
          <a:lstStyle/>
          <a:p>
            <a:pPr lvl="0" algn="just">
              <a:spcBef>
                <a:spcPts val="1000"/>
              </a:spcBef>
              <a:spcAft>
                <a:spcPts val="0"/>
              </a:spcAft>
              <a:buClr>
                <a:srgbClr val="000000"/>
              </a:buClr>
              <a:buSzPts val="2100"/>
            </a:pPr>
            <a:r>
              <a:rPr lang="en-US" sz="2400" b="0" i="1"/>
              <a:t>“Please imagine a ladder, with steps numbered from 0 at the bottom to 10 at the top. The top of the ladder represents the best possible life for you, and the bottom of the ladder represents the worst possible life for you. </a:t>
            </a:r>
          </a:p>
          <a:p>
            <a:pPr lvl="0" algn="just">
              <a:spcBef>
                <a:spcPts val="1000"/>
              </a:spcBef>
              <a:spcAft>
                <a:spcPts val="1000"/>
              </a:spcAft>
              <a:buClr>
                <a:srgbClr val="000000"/>
              </a:buClr>
              <a:buSzPts val="2100"/>
            </a:pPr>
            <a:r>
              <a:rPr lang="en-US" sz="2400" b="0" i="1"/>
              <a:t>On which step of the ladder would you say you personally feel you stand at this time?”</a:t>
            </a:r>
          </a:p>
          <a:p>
            <a:pPr algn="just"/>
            <a:endParaRPr lang="en-AU" b="0"/>
          </a:p>
        </p:txBody>
      </p:sp>
      <p:pic>
        <p:nvPicPr>
          <p:cNvPr id="7" name="Picture 6">
            <a:extLst>
              <a:ext uri="{FF2B5EF4-FFF2-40B4-BE49-F238E27FC236}">
                <a16:creationId xmlns:a16="http://schemas.microsoft.com/office/drawing/2014/main" id="{02AB5AB0-B0F8-C193-9D5B-ADC3E1FE9B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7869" y="1692000"/>
            <a:ext cx="3108641" cy="4588400"/>
          </a:xfrm>
          <a:prstGeom prst="rect">
            <a:avLst/>
          </a:prstGeom>
          <a:noFill/>
        </p:spPr>
      </p:pic>
      <p:sp>
        <p:nvSpPr>
          <p:cNvPr id="4" name="Footer Placeholder 3">
            <a:extLst>
              <a:ext uri="{FF2B5EF4-FFF2-40B4-BE49-F238E27FC236}">
                <a16:creationId xmlns:a16="http://schemas.microsoft.com/office/drawing/2014/main" id="{3B6710CC-21F4-D4AD-0356-97D3C08BC291}"/>
              </a:ext>
            </a:extLst>
          </p:cNvPr>
          <p:cNvSpPr>
            <a:spLocks noGrp="1"/>
          </p:cNvSpPr>
          <p:nvPr>
            <p:ph type="ftr" sz="quarter" idx="15"/>
          </p:nvPr>
        </p:nvSpPr>
        <p:spPr>
          <a:xfrm>
            <a:off x="3985527" y="6264315"/>
            <a:ext cx="4220946" cy="310740"/>
          </a:xfrm>
        </p:spPr>
        <p:txBody>
          <a:bodyPr anchor="ctr">
            <a:normAutofit/>
          </a:bodyPr>
          <a:lstStyle/>
          <a:p>
            <a:pPr>
              <a:spcAft>
                <a:spcPts val="600"/>
              </a:spcAft>
            </a:pPr>
            <a:r>
              <a:rPr lang="en-AU"/>
              <a:t>resolve.edu.au</a:t>
            </a:r>
          </a:p>
        </p:txBody>
      </p:sp>
      <p:sp>
        <p:nvSpPr>
          <p:cNvPr id="5" name="Slide Number Placeholder 4">
            <a:extLst>
              <a:ext uri="{FF2B5EF4-FFF2-40B4-BE49-F238E27FC236}">
                <a16:creationId xmlns:a16="http://schemas.microsoft.com/office/drawing/2014/main" id="{404ACCF8-ABB0-D1D2-7C19-E56B2BC43C6B}"/>
              </a:ext>
            </a:extLst>
          </p:cNvPr>
          <p:cNvSpPr>
            <a:spLocks noGrp="1"/>
          </p:cNvSpPr>
          <p:nvPr>
            <p:ph type="sldNum" sz="quarter" idx="16"/>
          </p:nvPr>
        </p:nvSpPr>
        <p:spPr>
          <a:xfrm>
            <a:off x="10686511" y="6259585"/>
            <a:ext cx="719824" cy="310740"/>
          </a:xfrm>
        </p:spPr>
        <p:txBody>
          <a:bodyPr anchor="ctr">
            <a:normAutofit/>
          </a:bodyPr>
          <a:lstStyle/>
          <a:p>
            <a:pPr>
              <a:spcAft>
                <a:spcPts val="600"/>
              </a:spcAft>
            </a:pPr>
            <a:r>
              <a:rPr lang="en-AU" sz="1200">
                <a:solidFill>
                  <a:schemeClr val="bg2"/>
                </a:solidFill>
              </a:rPr>
              <a:t>(</a:t>
            </a:r>
            <a:fld id="{29D5CE74-914C-4689-99FC-1AEF49CE2B47}" type="slidenum">
              <a:rPr lang="en-AU" sz="1200" smtClean="0">
                <a:solidFill>
                  <a:schemeClr val="bg2"/>
                </a:solidFill>
              </a:rPr>
              <a:pPr>
                <a:spcAft>
                  <a:spcPts val="600"/>
                </a:spcAft>
              </a:pPr>
              <a:t>7</a:t>
            </a:fld>
            <a:r>
              <a:rPr sz="1200">
                <a:solidFill>
                  <a:schemeClr val="bg2"/>
                </a:solidFill>
              </a:rPr>
              <a:t>)</a:t>
            </a:r>
            <a:endParaRPr lang="en-AU" sz="1200">
              <a:solidFill>
                <a:schemeClr val="bg2"/>
              </a:solidFill>
            </a:endParaRPr>
          </a:p>
        </p:txBody>
      </p:sp>
    </p:spTree>
    <p:extLst>
      <p:ext uri="{BB962C8B-B14F-4D97-AF65-F5344CB8AC3E}">
        <p14:creationId xmlns:p14="http://schemas.microsoft.com/office/powerpoint/2010/main" val="2831597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4308B-266D-F774-C78C-DF3C642035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6EC1CA-A22F-EC43-D3AC-AB1D9DA4D025}"/>
              </a:ext>
            </a:extLst>
          </p:cNvPr>
          <p:cNvSpPr>
            <a:spLocks noGrp="1"/>
          </p:cNvSpPr>
          <p:nvPr>
            <p:ph type="title"/>
          </p:nvPr>
        </p:nvSpPr>
        <p:spPr>
          <a:xfrm>
            <a:off x="786020" y="2928230"/>
            <a:ext cx="10222222" cy="1001540"/>
          </a:xfrm>
        </p:spPr>
        <p:txBody>
          <a:bodyPr/>
          <a:lstStyle/>
          <a:p>
            <a:r>
              <a:rPr lang="en-AU" sz="4000"/>
              <a:t>Lesson 2 • Does wealth make us happy?</a:t>
            </a:r>
            <a:endParaRPr lang="en-AU" sz="4000" baseline="-25000"/>
          </a:p>
        </p:txBody>
      </p:sp>
      <p:sp>
        <p:nvSpPr>
          <p:cNvPr id="3" name="Slide Number Placeholder 2">
            <a:extLst>
              <a:ext uri="{FF2B5EF4-FFF2-40B4-BE49-F238E27FC236}">
                <a16:creationId xmlns:a16="http://schemas.microsoft.com/office/drawing/2014/main" id="{5409ADA5-BA8A-3EB8-290E-43B676A291C2}"/>
              </a:ext>
            </a:extLst>
          </p:cNvPr>
          <p:cNvSpPr>
            <a:spLocks noGrp="1"/>
          </p:cNvSpPr>
          <p:nvPr>
            <p:ph type="sldNum" sz="quarter" idx="4"/>
          </p:nvPr>
        </p:nvSpPr>
        <p:spPr/>
        <p:txBody>
          <a:bodyPr/>
          <a:lstStyle/>
          <a:p>
            <a:r>
              <a:rPr lang="en-AU">
                <a:solidFill>
                  <a:schemeClr val="bg2"/>
                </a:solidFill>
              </a:rPr>
              <a:t>(</a:t>
            </a:r>
            <a:fld id="{29D5CE74-914C-4689-99FC-1AEF49CE2B47}" type="slidenum">
              <a:rPr smtClean="0"/>
              <a:pPr/>
              <a:t>8</a:t>
            </a:fld>
            <a:r>
              <a:rPr>
                <a:solidFill>
                  <a:schemeClr val="bg2"/>
                </a:solidFill>
              </a:rPr>
              <a:t>)</a:t>
            </a:r>
          </a:p>
        </p:txBody>
      </p:sp>
      <p:sp>
        <p:nvSpPr>
          <p:cNvPr id="4" name="Footer Placeholder 3">
            <a:extLst>
              <a:ext uri="{FF2B5EF4-FFF2-40B4-BE49-F238E27FC236}">
                <a16:creationId xmlns:a16="http://schemas.microsoft.com/office/drawing/2014/main" id="{6966E36C-A125-8BE1-93FA-BA9A0D72BA1F}"/>
              </a:ext>
            </a:extLst>
          </p:cNvPr>
          <p:cNvSpPr>
            <a:spLocks noGrp="1"/>
          </p:cNvSpPr>
          <p:nvPr>
            <p:ph type="ftr" sz="quarter" idx="3"/>
          </p:nvPr>
        </p:nvSpPr>
        <p:spPr/>
        <p:txBody>
          <a:bodyPr/>
          <a:lstStyle/>
          <a:p>
            <a:r>
              <a:rPr lang="en-AU"/>
              <a:t>resolve.edu.au</a:t>
            </a:r>
          </a:p>
        </p:txBody>
      </p:sp>
    </p:spTree>
    <p:extLst>
      <p:ext uri="{BB962C8B-B14F-4D97-AF65-F5344CB8AC3E}">
        <p14:creationId xmlns:p14="http://schemas.microsoft.com/office/powerpoint/2010/main" val="2894406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AEB99-DCBC-6093-514E-0C25F6C71D7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4BE8DF-B83C-A16A-3E65-79B2C885CE24}"/>
              </a:ext>
            </a:extLst>
          </p:cNvPr>
          <p:cNvSpPr>
            <a:spLocks noGrp="1"/>
          </p:cNvSpPr>
          <p:nvPr>
            <p:ph type="sldNum" sz="quarter" idx="4"/>
          </p:nvPr>
        </p:nvSpPr>
        <p:spPr/>
        <p:txBody>
          <a:bodyPr/>
          <a:lstStyle/>
          <a:p>
            <a:r>
              <a:rPr lang="en-AU" sz="1200">
                <a:solidFill>
                  <a:schemeClr val="bg2"/>
                </a:solidFill>
              </a:rPr>
              <a:t>(</a:t>
            </a:r>
            <a:fld id="{29D5CE74-914C-4689-99FC-1AEF49CE2B47}" type="slidenum">
              <a:rPr smtClean="0"/>
              <a:pPr/>
              <a:t>9</a:t>
            </a:fld>
            <a:r>
              <a:rPr sz="1200">
                <a:solidFill>
                  <a:schemeClr val="bg2"/>
                </a:solidFill>
              </a:rPr>
              <a:t>)</a:t>
            </a:r>
          </a:p>
        </p:txBody>
      </p:sp>
      <p:sp>
        <p:nvSpPr>
          <p:cNvPr id="5" name="Footer Placeholder 4">
            <a:extLst>
              <a:ext uri="{FF2B5EF4-FFF2-40B4-BE49-F238E27FC236}">
                <a16:creationId xmlns:a16="http://schemas.microsoft.com/office/drawing/2014/main" id="{C5E10EA4-7557-D875-3F74-058AD92F95C6}"/>
              </a:ext>
            </a:extLst>
          </p:cNvPr>
          <p:cNvSpPr>
            <a:spLocks noGrp="1"/>
          </p:cNvSpPr>
          <p:nvPr>
            <p:ph type="ftr" sz="quarter" idx="3"/>
          </p:nvPr>
        </p:nvSpPr>
        <p:spPr/>
        <p:txBody>
          <a:bodyPr/>
          <a:lstStyle/>
          <a:p>
            <a:r>
              <a:rPr lang="en-AU"/>
              <a:t>resolve.edu.au</a:t>
            </a:r>
          </a:p>
        </p:txBody>
      </p:sp>
      <p:pic>
        <p:nvPicPr>
          <p:cNvPr id="7" name="Picture 6" descr="A diagram of maths&#10;&#10;AI-generated content may be incorrect.">
            <a:extLst>
              <a:ext uri="{FF2B5EF4-FFF2-40B4-BE49-F238E27FC236}">
                <a16:creationId xmlns:a16="http://schemas.microsoft.com/office/drawing/2014/main" id="{791E4108-7828-7E12-5ACF-75F866505C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3188" y="333997"/>
            <a:ext cx="6105624" cy="6071866"/>
          </a:xfrm>
          <a:prstGeom prst="rect">
            <a:avLst/>
          </a:prstGeom>
        </p:spPr>
      </p:pic>
    </p:spTree>
    <p:extLst>
      <p:ext uri="{BB962C8B-B14F-4D97-AF65-F5344CB8AC3E}">
        <p14:creationId xmlns:p14="http://schemas.microsoft.com/office/powerpoint/2010/main" val="4048663367"/>
      </p:ext>
    </p:extLst>
  </p:cSld>
  <p:clrMapOvr>
    <a:masterClrMapping/>
  </p:clrMapOvr>
</p:sld>
</file>

<file path=ppt/theme/theme1.xml><?xml version="1.0" encoding="utf-8"?>
<a:theme xmlns:a="http://schemas.openxmlformats.org/drawingml/2006/main" name="reSolve">
  <a:themeElements>
    <a:clrScheme name="AASE Resolve Colours">
      <a:dk1>
        <a:srgbClr val="000000"/>
      </a:dk1>
      <a:lt1>
        <a:sysClr val="window" lastClr="FFFFFF"/>
      </a:lt1>
      <a:dk2>
        <a:srgbClr val="000000"/>
      </a:dk2>
      <a:lt2>
        <a:srgbClr val="FC940B"/>
      </a:lt2>
      <a:accent1>
        <a:srgbClr val="FC940B"/>
      </a:accent1>
      <a:accent2>
        <a:srgbClr val="F5B841"/>
      </a:accent2>
      <a:accent3>
        <a:srgbClr val="DBD7D2"/>
      </a:accent3>
      <a:accent4>
        <a:srgbClr val="FFEFD5"/>
      </a:accent4>
      <a:accent5>
        <a:srgbClr val="DD3E00"/>
      </a:accent5>
      <a:accent6>
        <a:srgbClr val="FFAE76"/>
      </a:accent6>
      <a:hlink>
        <a:srgbClr val="FC940B"/>
      </a:hlink>
      <a:folHlink>
        <a:srgbClr val="DBD7D2"/>
      </a:folHlink>
    </a:clrScheme>
    <a:fontScheme name="AAS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83C6896F-28D8-4D7C-967E-DDDA3AE0D7E6}" vid="{EF47F3FA-6CB1-43A2-9506-4AB622D9E422}"/>
    </a:ext>
  </a:extLst>
</a:theme>
</file>

<file path=ppt/theme/theme2.xml><?xml version="1.0" encoding="utf-8"?>
<a:theme xmlns:a="http://schemas.openxmlformats.org/drawingml/2006/main" name="1_reSolve">
  <a:themeElements>
    <a:clrScheme name="AASE Resolve Colours">
      <a:dk1>
        <a:srgbClr val="000000"/>
      </a:dk1>
      <a:lt1>
        <a:sysClr val="window" lastClr="FFFFFF"/>
      </a:lt1>
      <a:dk2>
        <a:srgbClr val="000000"/>
      </a:dk2>
      <a:lt2>
        <a:srgbClr val="FC940B"/>
      </a:lt2>
      <a:accent1>
        <a:srgbClr val="FC940B"/>
      </a:accent1>
      <a:accent2>
        <a:srgbClr val="F5B841"/>
      </a:accent2>
      <a:accent3>
        <a:srgbClr val="DBD7D2"/>
      </a:accent3>
      <a:accent4>
        <a:srgbClr val="FFEFD5"/>
      </a:accent4>
      <a:accent5>
        <a:srgbClr val="DD3E00"/>
      </a:accent5>
      <a:accent6>
        <a:srgbClr val="FFAE76"/>
      </a:accent6>
      <a:hlink>
        <a:srgbClr val="FC940B"/>
      </a:hlink>
      <a:folHlink>
        <a:srgbClr val="DBD7D2"/>
      </a:folHlink>
    </a:clrScheme>
    <a:fontScheme name="AAS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_reSolve.potx" id="{4FE9F5A0-AF46-4ACA-AA17-9B17B1656F5F}" vid="{60293CA5-E9DB-4495-B25A-71448718E31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reSolveApproach xmlns="72742c65-25f8-4182-b9d2-6eb58ec07966" xsi:nil="true"/>
    <_dlc_DocId xmlns="249bb05d-9f36-4797-baf9-70f03887c0e2">AASID-2102554853-2687342</_dlc_DocId>
    <TaxKeywordTaxHTField xmlns="249bb05d-9f36-4797-baf9-70f03887c0e2">
      <Terms xmlns="http://schemas.microsoft.com/office/infopath/2007/PartnerControls"/>
    </TaxKeywordTaxHTField>
    <Filetype xmlns="72742c65-25f8-4182-b9d2-6eb58ec07966" xsi:nil="true"/>
    <Thumb xmlns="72742c65-25f8-4182-b9d2-6eb58ec07966" xsi:nil="true"/>
    <Countryoforigin xmlns="72742c65-25f8-4182-b9d2-6eb58ec07966" xsi:nil="true"/>
    <KeyTheme xmlns="72742c65-25f8-4182-b9d2-6eb58ec07966" xsi:nil="true"/>
    <_dlc_DocIdUrl xmlns="249bb05d-9f36-4797-baf9-70f03887c0e2">
      <Url>https://ausacademyofscience.sharepoint.com/_layouts/15/DocIdRedir.aspx?ID=AASID-2102554853-2687342</Url>
      <Description>AASID-2102554853-2687342</Description>
    </_dlc_DocIdUrl>
    <SharedWithUsers xmlns="249bb05d-9f36-4797-baf9-70f03887c0e2">
      <UserInfo>
        <DisplayName>Ruqiyah Patel</DisplayName>
        <AccountId>45</AccountId>
        <AccountType/>
      </UserInfo>
    </SharedWithUsers>
    <lcf76f155ced4ddcb4097134ff3c332f xmlns="72742c65-25f8-4182-b9d2-6eb58ec07966">
      <Terms xmlns="http://schemas.microsoft.com/office/infopath/2007/PartnerControls"/>
    </lcf76f155ced4ddcb4097134ff3c332f>
    <ResourceType xmlns="72742c65-25f8-4182-b9d2-6eb58ec07966" xsi:nil="true"/>
    <TaxCatchAll xmlns="249bb05d-9f36-4797-baf9-70f03887c0e2" xsi:nil="true"/>
    <Image xmlns="72742c65-25f8-4182-b9d2-6eb58ec0796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F2DF799B4EDD418D115D512438A05B" ma:contentTypeVersion="25" ma:contentTypeDescription="Create a new document." ma:contentTypeScope="" ma:versionID="85f65d4ea13f07134fca62ca26ce7142">
  <xsd:schema xmlns:xsd="http://www.w3.org/2001/XMLSchema" xmlns:xs="http://www.w3.org/2001/XMLSchema" xmlns:p="http://schemas.microsoft.com/office/2006/metadata/properties" xmlns:ns2="249bb05d-9f36-4797-baf9-70f03887c0e2" xmlns:ns3="72742c65-25f8-4182-b9d2-6eb58ec07966" targetNamespace="http://schemas.microsoft.com/office/2006/metadata/properties" ma:root="true" ma:fieldsID="c8aa36dcdc80587c7f786c044bd659d1" ns2:_="" ns3:_="">
    <xsd:import namespace="249bb05d-9f36-4797-baf9-70f03887c0e2"/>
    <xsd:import namespace="72742c65-25f8-4182-b9d2-6eb58ec07966"/>
    <xsd:element name="properties">
      <xsd:complexType>
        <xsd:sequence>
          <xsd:element name="documentManagement">
            <xsd:complexType>
              <xsd:all>
                <xsd:element ref="ns2:TaxKeywordTaxHTField" minOccurs="0"/>
                <xsd:element ref="ns2:TaxCatchAll" minOccurs="0"/>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MediaLengthInSeconds" minOccurs="0"/>
                <xsd:element ref="ns3:lcf76f155ced4ddcb4097134ff3c332f" minOccurs="0"/>
                <xsd:element ref="ns3:MediaServiceDateTaken" minOccurs="0"/>
                <xsd:element ref="ns3:MediaServiceLocation" minOccurs="0"/>
                <xsd:element ref="ns3:MediaServiceGenerationTime" minOccurs="0"/>
                <xsd:element ref="ns3:MediaServiceEventHashCode" minOccurs="0"/>
                <xsd:element ref="ns3:MediaServiceOCR" minOccurs="0"/>
                <xsd:element ref="ns2:SharedWithUsers" minOccurs="0"/>
                <xsd:element ref="ns2:SharedWithDetails" minOccurs="0"/>
                <xsd:element ref="ns3:Thumb" minOccurs="0"/>
                <xsd:element ref="ns3:MediaServiceSearchProperties" minOccurs="0"/>
                <xsd:element ref="ns3:ResourceType" minOccurs="0"/>
                <xsd:element ref="ns3:KeyTheme" minOccurs="0"/>
                <xsd:element ref="ns3:reSolveApproach" minOccurs="0"/>
                <xsd:element ref="ns3:Countryoforigin" minOccurs="0"/>
                <xsd:element ref="ns3:Filetype" minOccurs="0"/>
                <xsd:element ref="ns3:MediaServiceBillingMetadata" minOccurs="0"/>
                <xsd:element ref="ns3: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9bb05d-9f36-4797-baf9-70f03887c0e2"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5397e1ef-6145-448f-8584-0166883bf31a"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2568cf63-bd21-49d1-b78b-56f137b96478}" ma:internalName="TaxCatchAll" ma:showField="CatchAllData" ma:web="249bb05d-9f36-4797-baf9-70f03887c0e2">
      <xsd:complexType>
        <xsd:complexContent>
          <xsd:extension base="dms:MultiChoiceLookup">
            <xsd:sequence>
              <xsd:element name="Value" type="dms:Lookup" maxOccurs="unbounded" minOccurs="0" nillable="true"/>
            </xsd:sequence>
          </xsd:extension>
        </xsd:complexContent>
      </xsd:complexType>
    </xsd:element>
    <xsd:element name="_dlc_DocId" ma:index="11" nillable="true" ma:displayName="Document ID Value" ma:description="The value of the document ID assigned to this item." ma:indexed="true"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742c65-25f8-4182-b9d2-6eb58ec07966"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397e1ef-6145-448f-8584-0166883bf31a"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Thumb" ma:index="27" nillable="true" ma:displayName="Thumb" ma:format="Thumbnail" ma:internalName="Thumb">
      <xsd:simpleType>
        <xsd:restriction base="dms:Unknown"/>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ResourceType" ma:index="29" nillable="true" ma:displayName="Resource Type" ma:format="Dropdown" ma:internalName="ResourceType">
      <xsd:simpleType>
        <xsd:union memberTypes="dms:Text">
          <xsd:simpleType>
            <xsd:restriction base="dms:Choice">
              <xsd:enumeration value="Presentation"/>
              <xsd:enumeration value="Research"/>
              <xsd:enumeration value="Resource"/>
              <xsd:enumeration value="Template"/>
              <xsd:enumeration value="Abstract"/>
            </xsd:restriction>
          </xsd:simpleType>
        </xsd:union>
      </xsd:simpleType>
    </xsd:element>
    <xsd:element name="KeyTheme" ma:index="30" nillable="true" ma:displayName="Key Theme" ma:format="Dropdown" ma:internalName="KeyTheme">
      <xsd:complexType>
        <xsd:complexContent>
          <xsd:extension base="dms:MultiChoiceFillIn">
            <xsd:sequence>
              <xsd:element name="Value" maxOccurs="unbounded" minOccurs="0" nillable="true">
                <xsd:simpleType>
                  <xsd:union memberTypes="dms:Text">
                    <xsd:simpleType>
                      <xsd:restriction base="dms:Choice">
                        <xsd:enumeration value="Variation Theory"/>
                        <xsd:enumeration value="Learning Progressions"/>
                        <xsd:enumeration value="Professional Learning"/>
                        <xsd:enumeration value="Pedagogy"/>
                        <xsd:enumeration value="Representation"/>
                        <xsd:enumeration value="Secondary"/>
                        <xsd:enumeration value="Complexity Theory"/>
                        <xsd:enumeration value="Communities of Inquiry"/>
                        <xsd:enumeration value="Teacher Knowledge"/>
                      </xsd:restriction>
                    </xsd:simpleType>
                  </xsd:union>
                </xsd:simpleType>
              </xsd:element>
            </xsd:sequence>
          </xsd:extension>
        </xsd:complexContent>
      </xsd:complexType>
    </xsd:element>
    <xsd:element name="reSolveApproach" ma:index="31" nillable="true" ma:displayName="reSolve Approach" ma:format="Dropdown" ma:internalName="reSolveApproach">
      <xsd:complexType>
        <xsd:complexContent>
          <xsd:extension base="dms:MultiChoiceFillIn">
            <xsd:sequence>
              <xsd:element name="Value" maxOccurs="unbounded" minOccurs="0" nillable="true">
                <xsd:simpleType>
                  <xsd:union memberTypes="dms:Text">
                    <xsd:simpleType>
                      <xsd:restriction base="dms:Choice">
                        <xsd:enumeration value="Teacher"/>
                        <xsd:enumeration value="Tasks"/>
                        <xsd:enumeration value="Mathematics"/>
                        <xsd:enumeration value="Tools"/>
                        <xsd:enumeration value="Culture"/>
                      </xsd:restriction>
                    </xsd:simpleType>
                  </xsd:union>
                </xsd:simpleType>
              </xsd:element>
            </xsd:sequence>
          </xsd:extension>
        </xsd:complexContent>
      </xsd:complexType>
    </xsd:element>
    <xsd:element name="Countryoforigin" ma:index="32" nillable="true" ma:displayName="Country of origin" ma:format="Dropdown" ma:internalName="Countryoforigin">
      <xsd:simpleType>
        <xsd:restriction base="dms:Choice">
          <xsd:enumeration value="Australia"/>
          <xsd:enumeration value="International"/>
        </xsd:restriction>
      </xsd:simpleType>
    </xsd:element>
    <xsd:element name="Filetype" ma:index="33" nillable="true" ma:displayName="File type" ma:format="Thumbnail" ma:internalName="Filetype">
      <xsd:simpleType>
        <xsd:restriction base="dms:Unknown"/>
      </xsd:simpleType>
    </xsd:element>
    <xsd:element name="MediaServiceBillingMetadata" ma:index="34" nillable="true" ma:displayName="MediaServiceBillingMetadata" ma:hidden="true" ma:internalName="MediaServiceBillingMetadata" ma:readOnly="true">
      <xsd:simpleType>
        <xsd:restriction base="dms:Note"/>
      </xsd:simpleType>
    </xsd:element>
    <xsd:element name="Image" ma:index="35" nillable="true" ma:displayName="Image" ma:format="Thumbnail" ma:internalName="Imag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939B8A6-4CEA-4A73-90C7-F239A3CD5FE2}">
  <ds:schemaRefs>
    <ds:schemaRef ds:uri="249bb05d-9f36-4797-baf9-70f03887c0e2"/>
    <ds:schemaRef ds:uri="72742c65-25f8-4182-b9d2-6eb58ec079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71AD93F-FA54-4970-81DA-56C6E4085EC0}">
  <ds:schemaRefs>
    <ds:schemaRef ds:uri="249bb05d-9f36-4797-baf9-70f03887c0e2"/>
    <ds:schemaRef ds:uri="72742c65-25f8-4182-b9d2-6eb58ec079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6C99CD7-BFC5-4B26-8787-C2BB07D80990}">
  <ds:schemaRefs>
    <ds:schemaRef ds:uri="http://schemas.microsoft.com/sharepoint/v3/contenttype/forms"/>
  </ds:schemaRefs>
</ds:datastoreItem>
</file>

<file path=customXml/itemProps4.xml><?xml version="1.0" encoding="utf-8"?>
<ds:datastoreItem xmlns:ds="http://schemas.openxmlformats.org/officeDocument/2006/customXml" ds:itemID="{73E0A24F-1580-4F8E-A2A5-FDEFE3FCE3A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reSolve_PPT_Template</Template>
  <Application>Microsoft Office PowerPoint</Application>
  <PresentationFormat>Widescreen</PresentationFormat>
  <Slides>24</Slides>
  <Notes>0</Notes>
  <HiddenSlides>0</HiddenSlide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reSolve</vt:lpstr>
      <vt:lpstr>1_reSolve</vt:lpstr>
      <vt:lpstr>What makes us happy?</vt:lpstr>
      <vt:lpstr>Mathematical modelling</vt:lpstr>
      <vt:lpstr>PowerPoint Presentation</vt:lpstr>
      <vt:lpstr>Lesson 1 • Measuring happiness</vt:lpstr>
      <vt:lpstr>PowerPoint Presentation</vt:lpstr>
      <vt:lpstr>World Happiness Report</vt:lpstr>
      <vt:lpstr>The Cantril Ladder</vt:lpstr>
      <vt:lpstr>Lesson 2 • Does wealth make us happy?</vt:lpstr>
      <vt:lpstr>PowerPoint Presentation</vt:lpstr>
      <vt:lpstr>World Happiness Report</vt:lpstr>
      <vt:lpstr>Describing correlation</vt:lpstr>
      <vt:lpstr>Describing correlation: positive (linear)</vt:lpstr>
      <vt:lpstr>Describing correlation: negative (linear)</vt:lpstr>
      <vt:lpstr>Describing correlation: non-linear</vt:lpstr>
      <vt:lpstr>Lesson 3 • A closer look at wealth</vt:lpstr>
      <vt:lpstr>PowerPoint Presentation</vt:lpstr>
      <vt:lpstr>GDP per capita (PPP) and Cantril Ladder score</vt:lpstr>
      <vt:lpstr>Lesson 5 • What else makes us happy?</vt:lpstr>
      <vt:lpstr>PowerPoint Presentation</vt:lpstr>
      <vt:lpstr>Comparing r2 values</vt:lpstr>
      <vt:lpstr>Interpreting r2</vt:lpstr>
      <vt:lpstr>Measuring other factors</vt:lpstr>
      <vt:lpstr>Correlation or causation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2025-04-22T00:45:57Z</dcterms:created>
  <dcterms:modified xsi:type="dcterms:W3CDTF">2026-02-16T03:40:07Z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MediaServiceImageTags">
    <vt:lpwstr/>
  </property>
  <property fmtid="{D5CDD505-2E9C-101B-9397-08002B2CF9AE}" pid="4" name="ContentTypeId">
    <vt:lpwstr>0x010100A9F2DF799B4EDD418D115D512438A05B</vt:lpwstr>
  </property>
  <property fmtid="{D5CDD505-2E9C-101B-9397-08002B2CF9AE}" pid="5" name="_dlc_DocIdItemGuid">
    <vt:lpwstr>873e716e-dc14-400e-b2e0-ccc6997b6ade</vt:lpwstr>
  </property>
</Properties>
</file>