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5"/>
  </p:sldMasterIdLst>
  <p:notesMasterIdLst>
    <p:notesMasterId r:id="rId34"/>
  </p:notesMasterIdLst>
  <p:handoutMasterIdLst>
    <p:handoutMasterId r:id="rId35"/>
  </p:handoutMasterIdLst>
  <p:sldIdLst>
    <p:sldId id="287" r:id="rId6"/>
    <p:sldId id="299" r:id="rId7"/>
    <p:sldId id="324" r:id="rId8"/>
    <p:sldId id="374" r:id="rId9"/>
    <p:sldId id="321" r:id="rId10"/>
    <p:sldId id="384" r:id="rId11"/>
    <p:sldId id="392" r:id="rId12"/>
    <p:sldId id="383" r:id="rId13"/>
    <p:sldId id="326" r:id="rId14"/>
    <p:sldId id="344" r:id="rId15"/>
    <p:sldId id="365" r:id="rId16"/>
    <p:sldId id="385" r:id="rId17"/>
    <p:sldId id="347" r:id="rId18"/>
    <p:sldId id="348" r:id="rId19"/>
    <p:sldId id="402" r:id="rId20"/>
    <p:sldId id="399" r:id="rId21"/>
    <p:sldId id="400" r:id="rId22"/>
    <p:sldId id="401" r:id="rId23"/>
    <p:sldId id="349" r:id="rId24"/>
    <p:sldId id="395" r:id="rId25"/>
    <p:sldId id="396" r:id="rId26"/>
    <p:sldId id="257" r:id="rId27"/>
    <p:sldId id="391" r:id="rId28"/>
    <p:sldId id="390" r:id="rId29"/>
    <p:sldId id="387" r:id="rId30"/>
    <p:sldId id="389" r:id="rId31"/>
    <p:sldId id="388" r:id="rId32"/>
    <p:sldId id="397" r:id="rId33"/>
  </p:sldIdLst>
  <p:sldSz cx="12192000" cy="6858000"/>
  <p:notesSz cx="6858000" cy="9144000"/>
  <p:defaultTextStyle>
    <a:defPPr>
      <a:defRPr lang="en-US"/>
    </a:defPPr>
    <a:lvl1pPr marL="0" algn="l" defTabSz="1218895" rtl="0" eaLnBrk="1" latinLnBrk="0" hangingPunct="1">
      <a:defRPr sz="2399" kern="1200">
        <a:solidFill>
          <a:schemeClr val="tx1"/>
        </a:solidFill>
        <a:latin typeface="+mn-lt"/>
        <a:ea typeface="+mn-ea"/>
        <a:cs typeface="+mn-cs"/>
      </a:defRPr>
    </a:lvl1pPr>
    <a:lvl2pPr marL="609448" algn="l" defTabSz="1218895" rtl="0" eaLnBrk="1" latinLnBrk="0" hangingPunct="1">
      <a:defRPr sz="2399" kern="1200">
        <a:solidFill>
          <a:schemeClr val="tx1"/>
        </a:solidFill>
        <a:latin typeface="+mn-lt"/>
        <a:ea typeface="+mn-ea"/>
        <a:cs typeface="+mn-cs"/>
      </a:defRPr>
    </a:lvl2pPr>
    <a:lvl3pPr marL="1218895" algn="l" defTabSz="1218895" rtl="0" eaLnBrk="1" latinLnBrk="0" hangingPunct="1">
      <a:defRPr sz="2399" kern="1200">
        <a:solidFill>
          <a:schemeClr val="tx1"/>
        </a:solidFill>
        <a:latin typeface="+mn-lt"/>
        <a:ea typeface="+mn-ea"/>
        <a:cs typeface="+mn-cs"/>
      </a:defRPr>
    </a:lvl3pPr>
    <a:lvl4pPr marL="1828343" algn="l" defTabSz="1218895" rtl="0" eaLnBrk="1" latinLnBrk="0" hangingPunct="1">
      <a:defRPr sz="2399" kern="1200">
        <a:solidFill>
          <a:schemeClr val="tx1"/>
        </a:solidFill>
        <a:latin typeface="+mn-lt"/>
        <a:ea typeface="+mn-ea"/>
        <a:cs typeface="+mn-cs"/>
      </a:defRPr>
    </a:lvl4pPr>
    <a:lvl5pPr marL="2437790" algn="l" defTabSz="1218895" rtl="0" eaLnBrk="1" latinLnBrk="0" hangingPunct="1">
      <a:defRPr sz="2399" kern="1200">
        <a:solidFill>
          <a:schemeClr val="tx1"/>
        </a:solidFill>
        <a:latin typeface="+mn-lt"/>
        <a:ea typeface="+mn-ea"/>
        <a:cs typeface="+mn-cs"/>
      </a:defRPr>
    </a:lvl5pPr>
    <a:lvl6pPr marL="3047238" algn="l" defTabSz="1218895" rtl="0" eaLnBrk="1" latinLnBrk="0" hangingPunct="1">
      <a:defRPr sz="2399" kern="1200">
        <a:solidFill>
          <a:schemeClr val="tx1"/>
        </a:solidFill>
        <a:latin typeface="+mn-lt"/>
        <a:ea typeface="+mn-ea"/>
        <a:cs typeface="+mn-cs"/>
      </a:defRPr>
    </a:lvl6pPr>
    <a:lvl7pPr marL="3656686" algn="l" defTabSz="1218895" rtl="0" eaLnBrk="1" latinLnBrk="0" hangingPunct="1">
      <a:defRPr sz="2399" kern="1200">
        <a:solidFill>
          <a:schemeClr val="tx1"/>
        </a:solidFill>
        <a:latin typeface="+mn-lt"/>
        <a:ea typeface="+mn-ea"/>
        <a:cs typeface="+mn-cs"/>
      </a:defRPr>
    </a:lvl7pPr>
    <a:lvl8pPr marL="4266133" algn="l" defTabSz="1218895" rtl="0" eaLnBrk="1" latinLnBrk="0" hangingPunct="1">
      <a:defRPr sz="2399" kern="1200">
        <a:solidFill>
          <a:schemeClr val="tx1"/>
        </a:solidFill>
        <a:latin typeface="+mn-lt"/>
        <a:ea typeface="+mn-ea"/>
        <a:cs typeface="+mn-cs"/>
      </a:defRPr>
    </a:lvl8pPr>
    <a:lvl9pPr marL="4875581" algn="l" defTabSz="1218895" rtl="0" eaLnBrk="1" latinLnBrk="0" hangingPunct="1">
      <a:defRPr sz="2399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595" userDrawn="1">
          <p15:clr>
            <a:srgbClr val="A4A3A4"/>
          </p15:clr>
        </p15:guide>
        <p15:guide id="2" orient="horz" pos="4042" userDrawn="1">
          <p15:clr>
            <a:srgbClr val="A4A3A4"/>
          </p15:clr>
        </p15:guide>
        <p15:guide id="3" orient="horz" pos="958" userDrawn="1">
          <p15:clr>
            <a:srgbClr val="A4A3A4"/>
          </p15:clr>
        </p15:guide>
        <p15:guide id="4" orient="horz" pos="3725" userDrawn="1">
          <p15:clr>
            <a:srgbClr val="A4A3A4"/>
          </p15:clr>
        </p15:guide>
        <p15:guide id="5" pos="7491" userDrawn="1">
          <p15:clr>
            <a:srgbClr val="A4A3A4"/>
          </p15:clr>
        </p15:guide>
        <p15:guide id="6" pos="6448" userDrawn="1">
          <p15:clr>
            <a:srgbClr val="A4A3A4"/>
          </p15:clr>
        </p15:guide>
        <p15:guide id="7" pos="185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2" name="Author" initials="A" lastIdx="0" clrIdx="2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E9CC"/>
    <a:srgbClr val="1E497D"/>
    <a:srgbClr val="EEEEED"/>
    <a:srgbClr val="DEF1CC"/>
    <a:srgbClr val="E2E2E2"/>
    <a:srgbClr val="4F4C37"/>
    <a:srgbClr val="8F999E"/>
    <a:srgbClr val="FFFFFF"/>
    <a:srgbClr val="000000"/>
    <a:srgbClr val="DDDDD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7CFB51C-B06D-4DED-8336-C71513FEF5B6}" v="213" dt="2026-01-28T03:51:04.408"/>
  </p1510:revLst>
</p1510:revInfo>
</file>

<file path=ppt/tableStyles.xml><?xml version="1.0" encoding="utf-8"?>
<a:tblStyleLst xmlns:a="http://schemas.openxmlformats.org/drawingml/2006/main" def="{A186E7CC-E9CA-4A81-9595-9A8B10420DC1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howGuides="1">
      <p:cViewPr varScale="1">
        <p:scale>
          <a:sx n="147" d="100"/>
          <a:sy n="147" d="100"/>
        </p:scale>
        <p:origin x="696" y="108"/>
      </p:cViewPr>
      <p:guideLst>
        <p:guide orient="horz" pos="595"/>
        <p:guide orient="horz" pos="4042"/>
        <p:guide orient="horz" pos="958"/>
        <p:guide orient="horz" pos="3725"/>
        <p:guide pos="7491"/>
        <p:guide pos="6448"/>
        <p:guide pos="185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howGuides="1">
      <p:cViewPr varScale="1">
        <p:scale>
          <a:sx n="66" d="100"/>
          <a:sy n="66" d="100"/>
        </p:scale>
        <p:origin x="0" y="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9" Type="http://schemas.openxmlformats.org/officeDocument/2006/relationships/theme" Target="theme/theme1.xml"/><Relationship Id="rId21" Type="http://schemas.openxmlformats.org/officeDocument/2006/relationships/slide" Target="slides/slide16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2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slide" Target="slides/slide24.xml"/><Relationship Id="rId41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commentAuthors" Target="commentAuthor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" Type="http://schemas.openxmlformats.org/officeDocument/2006/relationships/customXml" Target="../customXml/item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handoutMaster" Target="handoutMasters/handoutMaster1.xml"/><Relationship Id="rId8" Type="http://schemas.openxmlformats.org/officeDocument/2006/relationships/slide" Target="slides/slide3.xml"/><Relationship Id="rId3" Type="http://schemas.openxmlformats.org/officeDocument/2006/relationships/customXml" Target="../customXml/item3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71800" cy="457200"/>
          </a:xfrm>
          <a:prstGeom prst="rect">
            <a:avLst/>
          </a:prstGeom>
        </p:spPr>
        <p:txBody>
          <a:bodyPr vert="horz" lIns="72000" tIns="72000" rIns="72000" bIns="72000" rtlCol="0" anchor="t" anchorCtr="0"/>
          <a:lstStyle/>
          <a:p>
            <a:endParaRPr lang="en-AU" sz="1000">
              <a:cs typeface="Arial" pitchFamily="34" charset="0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72000" tIns="72000" rIns="72000" bIns="72000" rtlCol="0"/>
          <a:lstStyle>
            <a:lvl1pPr algn="r">
              <a:defRPr sz="1200"/>
            </a:lvl1pPr>
          </a:lstStyle>
          <a:p>
            <a:fld id="{4E50C307-5AD1-4F8C-91A0-1FC7219EFB34}" type="datetimeFigureOut">
              <a:rPr lang="en-AU" sz="1000" smtClean="0">
                <a:cs typeface="Arial" pitchFamily="34" charset="0"/>
              </a:rPr>
              <a:t>28/01/2026</a:t>
            </a:fld>
            <a:endParaRPr lang="en-AU" sz="1000">
              <a:cs typeface="Arial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72000" tIns="72000" rIns="72000" bIns="72000" rtlCol="0" anchor="b"/>
          <a:lstStyle>
            <a:lvl1pPr algn="l">
              <a:defRPr sz="1200"/>
            </a:lvl1pPr>
          </a:lstStyle>
          <a:p>
            <a:endParaRPr lang="en-AU" sz="1000">
              <a:cs typeface="Arial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769261" y="8685213"/>
            <a:ext cx="1087153" cy="457200"/>
          </a:xfrm>
          <a:prstGeom prst="rect">
            <a:avLst/>
          </a:prstGeom>
        </p:spPr>
        <p:txBody>
          <a:bodyPr vert="horz" lIns="0" tIns="36000" rIns="91440" bIns="36000" rtlCol="0" anchor="b"/>
          <a:lstStyle>
            <a:lvl1pPr algn="r">
              <a:defRPr sz="1200"/>
            </a:lvl1pPr>
          </a:lstStyle>
          <a:p>
            <a:fld id="{AF84CFB5-B6E9-4915-957C-05CFA717E28F}" type="slidenum">
              <a:rPr lang="en-AU" sz="1000" smtClean="0">
                <a:cs typeface="Arial" pitchFamily="34" charset="0"/>
              </a:rPr>
              <a:t>‹#›</a:t>
            </a:fld>
            <a:endParaRPr lang="en-AU" sz="1000"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6829050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76200" y="76200"/>
            <a:ext cx="5017985" cy="381000"/>
          </a:xfrm>
          <a:prstGeom prst="rect">
            <a:avLst/>
          </a:prstGeom>
        </p:spPr>
        <p:txBody>
          <a:bodyPr vert="horz" lIns="0" tIns="0" rIns="0" bIns="0" rtlCol="0"/>
          <a:lstStyle>
            <a:lvl1pPr algn="l">
              <a:defRPr sz="1200">
                <a:latin typeface="+mn-lt"/>
              </a:defRPr>
            </a:lvl1pPr>
          </a:lstStyle>
          <a:p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398770" y="64770"/>
            <a:ext cx="1417320" cy="381000"/>
          </a:xfrm>
          <a:prstGeom prst="rect">
            <a:avLst/>
          </a:prstGeom>
        </p:spPr>
        <p:txBody>
          <a:bodyPr vert="horz" lIns="0" tIns="0" rIns="0" bIns="0" rtlCol="0"/>
          <a:lstStyle>
            <a:lvl1pPr algn="r">
              <a:defRPr sz="1200">
                <a:latin typeface="+mn-lt"/>
              </a:defRPr>
            </a:lvl1pPr>
          </a:lstStyle>
          <a:p>
            <a:fld id="{9BB1C32A-CF46-409D-8B8D-587A7E3A4DCC}" type="datetimeFigureOut">
              <a:rPr lang="en-AU" smtClean="0"/>
              <a:pPr/>
              <a:t>28/01/2026</a:t>
            </a:fld>
            <a:endParaRPr lang="en-A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-246063" y="542925"/>
            <a:ext cx="7342188" cy="4130675"/>
          </a:xfrm>
          <a:prstGeom prst="rect">
            <a:avLst/>
          </a:prstGeom>
          <a:noFill/>
          <a:ln w="3175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AU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2264" y="4977044"/>
            <a:ext cx="5505891" cy="3481155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AU" noProof="0"/>
              <a:t>Click to edit Master text styles</a:t>
            </a:r>
          </a:p>
          <a:p>
            <a:pPr marL="0" lvl="1"/>
            <a:r>
              <a:rPr lang="en-AU" noProof="0"/>
              <a:t>Second level</a:t>
            </a:r>
          </a:p>
          <a:p>
            <a:pPr marL="144000" lvl="2" indent="-144000">
              <a:buFont typeface="Arial" pitchFamily="34" charset="0"/>
              <a:buChar char="•"/>
            </a:pPr>
            <a:r>
              <a:rPr lang="en-AU" noProof="0"/>
              <a:t>Third level</a:t>
            </a:r>
          </a:p>
          <a:p>
            <a:pPr marL="288000" lvl="3" indent="-144000">
              <a:buFont typeface="Arial" pitchFamily="34" charset="0"/>
              <a:buChar char="•"/>
            </a:pPr>
            <a:r>
              <a:rPr lang="en-AU" noProof="0"/>
              <a:t>Fourth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76200" y="8685213"/>
            <a:ext cx="4800600" cy="3600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+mn-lt"/>
                <a:cs typeface="Arial" pitchFamily="34" charset="0"/>
              </a:defRPr>
            </a:lvl1pPr>
          </a:lstStyle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855969" y="8685213"/>
            <a:ext cx="989013" cy="3600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+mn-lt"/>
              </a:defRPr>
            </a:lvl1pPr>
          </a:lstStyle>
          <a:p>
            <a:fld id="{D5A593CC-2149-4E6C-BC3C-0044C280ECB2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7725768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218895" rtl="0" eaLnBrk="1" latinLnBrk="0" hangingPunct="1">
      <a:defRPr lang="en-US" sz="1600" b="1" kern="1200" dirty="0" smtClean="0">
        <a:solidFill>
          <a:schemeClr val="tx1"/>
        </a:solidFill>
        <a:latin typeface="+mn-lt"/>
        <a:ea typeface="+mn-ea"/>
        <a:cs typeface="Arial" pitchFamily="34" charset="0"/>
      </a:defRPr>
    </a:lvl1pPr>
    <a:lvl2pPr marL="609448" algn="l" defTabSz="1218895" rtl="0" eaLnBrk="1" latinLnBrk="0" hangingPunct="1">
      <a:defRPr lang="en-US" sz="1600" kern="1200" dirty="0" smtClean="0">
        <a:solidFill>
          <a:schemeClr val="tx1"/>
        </a:solidFill>
        <a:latin typeface="Arial" pitchFamily="34" charset="0"/>
        <a:ea typeface="+mn-ea"/>
        <a:cs typeface="Arial" pitchFamily="34" charset="0"/>
      </a:defRPr>
    </a:lvl2pPr>
    <a:lvl3pPr marL="1218895" algn="l" defTabSz="1218895" rtl="0" eaLnBrk="1" latinLnBrk="0" hangingPunct="1">
      <a:defRPr lang="en-US" sz="1600" kern="1200" dirty="0" smtClean="0">
        <a:solidFill>
          <a:schemeClr val="tx1"/>
        </a:solidFill>
        <a:latin typeface="Arial" pitchFamily="34" charset="0"/>
        <a:ea typeface="+mn-ea"/>
        <a:cs typeface="Arial" pitchFamily="34" charset="0"/>
      </a:defRPr>
    </a:lvl3pPr>
    <a:lvl4pPr marL="1828343" algn="l" defTabSz="1218895" rtl="0" eaLnBrk="1" latinLnBrk="0" hangingPunct="1">
      <a:defRPr lang="en-US" sz="1600" kern="1200" dirty="0" smtClean="0">
        <a:solidFill>
          <a:schemeClr val="tx1"/>
        </a:solidFill>
        <a:latin typeface="Arial" pitchFamily="34" charset="0"/>
        <a:ea typeface="+mn-ea"/>
        <a:cs typeface="Arial" pitchFamily="34" charset="0"/>
      </a:defRPr>
    </a:lvl4pPr>
    <a:lvl5pPr marL="2437790" algn="l" defTabSz="1218895" rtl="0" eaLnBrk="1" latinLnBrk="0" hangingPunct="1">
      <a:defRPr lang="en-AU" sz="1600" kern="1200" baseline="0" dirty="0">
        <a:solidFill>
          <a:schemeClr val="tx1"/>
        </a:solidFill>
        <a:latin typeface="Arial" pitchFamily="34" charset="0"/>
        <a:ea typeface="+mn-ea"/>
        <a:cs typeface="Arial" pitchFamily="34" charset="0"/>
      </a:defRPr>
    </a:lvl5pPr>
    <a:lvl6pPr marL="3047238" algn="l" defTabSz="121889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6pPr>
    <a:lvl7pPr marL="3656686" algn="l" defTabSz="121889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7pPr>
    <a:lvl8pPr marL="4266133" algn="l" defTabSz="121889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8pPr>
    <a:lvl9pPr marL="4875581" algn="l" defTabSz="121889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871E6D1-3061-D317-0582-2E73D87C539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DBE543DB-31B5-7175-CBCC-90385B8F717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D4D3E8A0-709D-9D8B-4F59-148F0FB2D21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C39265C-2430-92C1-5F35-37AECF27FE9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5A593CC-2149-4E6C-BC3C-0044C280ECB2}" type="slidenum">
              <a:rPr lang="en-AU" smtClean="0"/>
              <a:pPr/>
              <a:t>4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63867178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5A593CC-2149-4E6C-BC3C-0044C280ECB2}" type="slidenum">
              <a:rPr lang="en-AU" smtClean="0"/>
              <a:pPr/>
              <a:t>11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565688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sv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sv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sv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sv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96523E1F-2C07-9BFE-E12B-785BEA27CBA7}"/>
              </a:ext>
            </a:extLst>
          </p:cNvPr>
          <p:cNvSpPr/>
          <p:nvPr userDrawn="1"/>
        </p:nvSpPr>
        <p:spPr>
          <a:xfrm>
            <a:off x="1" y="5724255"/>
            <a:ext cx="12191999" cy="1133745"/>
          </a:xfrm>
          <a:prstGeom prst="rect">
            <a:avLst/>
          </a:prstGeom>
          <a:solidFill>
            <a:srgbClr val="E6E6E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AU">
              <a:solidFill>
                <a:schemeClr val="tx1"/>
              </a:solidFill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81F22226-8112-B345-8400-2663AF95AA30}"/>
              </a:ext>
            </a:extLst>
          </p:cNvPr>
          <p:cNvSpPr/>
          <p:nvPr userDrawn="1"/>
        </p:nvSpPr>
        <p:spPr>
          <a:xfrm>
            <a:off x="1" y="1628800"/>
            <a:ext cx="12191999" cy="409532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AU">
              <a:solidFill>
                <a:schemeClr val="tx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5428A07-C4C1-30A7-8E94-96BA6D0D0C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6020" y="2753925"/>
            <a:ext cx="8955384" cy="742940"/>
          </a:xfrm>
        </p:spPr>
        <p:txBody>
          <a:bodyPr/>
          <a:lstStyle>
            <a:lvl1pPr>
              <a:lnSpc>
                <a:spcPts val="5000"/>
              </a:lnSpc>
              <a:defRPr sz="5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7851623C-3CAA-6B21-12BC-B4C629FFFAE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786021" y="3609020"/>
            <a:ext cx="8955384" cy="2115105"/>
          </a:xfrm>
        </p:spPr>
        <p:txBody>
          <a:bodyPr/>
          <a:lstStyle>
            <a:lvl1pPr>
              <a:lnSpc>
                <a:spcPts val="3600"/>
              </a:lnSpc>
              <a:spcAft>
                <a:spcPts val="0"/>
              </a:spcAft>
              <a:defRPr sz="3600" b="1">
                <a:solidFill>
                  <a:schemeClr val="bg1"/>
                </a:solidFill>
              </a:defRPr>
            </a:lvl1pPr>
            <a:lvl2pPr marL="0" indent="0">
              <a:lnSpc>
                <a:spcPts val="3600"/>
              </a:lnSpc>
              <a:spcAft>
                <a:spcPts val="0"/>
              </a:spcAft>
              <a:buNone/>
              <a:defRPr sz="3600" b="1">
                <a:solidFill>
                  <a:schemeClr val="bg1"/>
                </a:solidFill>
              </a:defRPr>
            </a:lvl2pPr>
            <a:lvl3pPr marL="0" indent="0">
              <a:lnSpc>
                <a:spcPts val="3600"/>
              </a:lnSpc>
              <a:spcAft>
                <a:spcPts val="0"/>
              </a:spcAft>
              <a:buNone/>
              <a:defRPr sz="3600" b="1">
                <a:solidFill>
                  <a:schemeClr val="bg1"/>
                </a:solidFill>
              </a:defRPr>
            </a:lvl3pPr>
            <a:lvl4pPr marL="0" indent="0">
              <a:lnSpc>
                <a:spcPts val="3600"/>
              </a:lnSpc>
              <a:spcAft>
                <a:spcPts val="0"/>
              </a:spcAft>
              <a:buNone/>
              <a:defRPr sz="3600" b="1">
                <a:solidFill>
                  <a:schemeClr val="bg1"/>
                </a:solidFill>
              </a:defRPr>
            </a:lvl4pPr>
            <a:lvl5pPr marL="0" indent="0">
              <a:lnSpc>
                <a:spcPts val="3600"/>
              </a:lnSpc>
              <a:spcAft>
                <a:spcPts val="0"/>
              </a:spcAft>
              <a:buNone/>
              <a:defRPr sz="3600" b="1">
                <a:solidFill>
                  <a:schemeClr val="bg1"/>
                </a:solidFill>
              </a:defRPr>
            </a:lvl5pPr>
            <a:lvl6pPr marL="0" indent="0">
              <a:lnSpc>
                <a:spcPts val="3600"/>
              </a:lnSpc>
              <a:spcAft>
                <a:spcPts val="0"/>
              </a:spcAft>
              <a:buNone/>
              <a:defRPr sz="3600" b="1">
                <a:solidFill>
                  <a:schemeClr val="bg1"/>
                </a:solidFill>
              </a:defRPr>
            </a:lvl6pPr>
            <a:lvl7pPr marL="0" indent="0">
              <a:lnSpc>
                <a:spcPts val="3600"/>
              </a:lnSpc>
              <a:spcAft>
                <a:spcPts val="0"/>
              </a:spcAft>
              <a:buNone/>
              <a:defRPr sz="3600" b="1">
                <a:solidFill>
                  <a:schemeClr val="bg1"/>
                </a:solidFill>
              </a:defRPr>
            </a:lvl7pPr>
            <a:lvl8pPr marL="0" indent="0">
              <a:lnSpc>
                <a:spcPts val="3600"/>
              </a:lnSpc>
              <a:spcAft>
                <a:spcPts val="0"/>
              </a:spcAft>
              <a:buNone/>
              <a:defRPr sz="3600" b="1">
                <a:solidFill>
                  <a:schemeClr val="bg1"/>
                </a:solidFill>
              </a:defRPr>
            </a:lvl8pPr>
            <a:lvl9pPr marL="0" indent="0">
              <a:lnSpc>
                <a:spcPts val="3600"/>
              </a:lnSpc>
              <a:spcAft>
                <a:spcPts val="0"/>
              </a:spcAft>
              <a:buNone/>
              <a:defRPr sz="3600" b="1">
                <a:solidFill>
                  <a:schemeClr val="bg1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  <a:p>
            <a:pPr lvl="5"/>
            <a:r>
              <a:rPr lang="en-US"/>
              <a:t>6</a:t>
            </a:r>
          </a:p>
          <a:p>
            <a:pPr lvl="6"/>
            <a:r>
              <a:rPr lang="en-US"/>
              <a:t>7</a:t>
            </a:r>
          </a:p>
          <a:p>
            <a:pPr lvl="7"/>
            <a:r>
              <a:rPr lang="en-US"/>
              <a:t>8</a:t>
            </a:r>
          </a:p>
          <a:p>
            <a:pPr lvl="8"/>
            <a:r>
              <a:rPr lang="en-US"/>
              <a:t>9</a:t>
            </a:r>
            <a:endParaRPr lang="en-AU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F43CD64-1628-65FA-D967-4DFA9EF6937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786024" y="449156"/>
            <a:ext cx="3027215" cy="65862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04A99148-3C20-3C25-7758-74B9D7C0261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686511" y="6259585"/>
            <a:ext cx="719824" cy="31074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lang="en-AU" sz="1000" b="1" smtClean="0">
                <a:solidFill>
                  <a:schemeClr val="tx1"/>
                </a:solidFill>
                <a:latin typeface="+mn-lt"/>
                <a:cs typeface="Arial" pitchFamily="34" charset="0"/>
              </a:defRPr>
            </a:lvl1pPr>
          </a:lstStyle>
          <a:p>
            <a:r>
              <a:rPr lang="en-AU" sz="1200">
                <a:solidFill>
                  <a:schemeClr val="bg2"/>
                </a:solidFill>
              </a:rPr>
              <a:t>(</a:t>
            </a:r>
            <a:fld id="{29D5CE74-914C-4689-99FC-1AEF49CE2B47}" type="slidenum">
              <a:rPr smtClean="0"/>
              <a:pPr/>
              <a:t>‹#›</a:t>
            </a:fld>
            <a:r>
              <a:rPr sz="1200">
                <a:solidFill>
                  <a:schemeClr val="bg2"/>
                </a:solidFill>
              </a:rPr>
              <a:t>)</a:t>
            </a:r>
          </a:p>
        </p:txBody>
      </p:sp>
      <p:sp>
        <p:nvSpPr>
          <p:cNvPr id="8" name="Footer Placeholder 3">
            <a:extLst>
              <a:ext uri="{FF2B5EF4-FFF2-40B4-BE49-F238E27FC236}">
                <a16:creationId xmlns:a16="http://schemas.microsoft.com/office/drawing/2014/main" id="{F3D0BC25-56EB-DAB4-0EC0-05078E3D2C1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985527" y="6264315"/>
            <a:ext cx="4220946" cy="31074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ctr">
              <a:defRPr sz="1000" b="1">
                <a:solidFill>
                  <a:schemeClr val="bg2"/>
                </a:solidFill>
              </a:defRPr>
            </a:lvl1pPr>
          </a:lstStyle>
          <a:p>
            <a:r>
              <a:rPr lang="en-AU"/>
              <a:t>resolve.edu.au</a:t>
            </a:r>
          </a:p>
        </p:txBody>
      </p:sp>
      <p:pic>
        <p:nvPicPr>
          <p:cNvPr id="7" name="Graphic 3">
            <a:extLst>
              <a:ext uri="{FF2B5EF4-FFF2-40B4-BE49-F238E27FC236}">
                <a16:creationId xmlns:a16="http://schemas.microsoft.com/office/drawing/2014/main" id="{EEDEFEFB-2C29-0CD5-CC75-45028BC8F815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85666" y="6264315"/>
            <a:ext cx="886643" cy="3107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193619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wo Column Content_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FF4AC8-12B8-0E66-F8D6-2EA109245C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noProof="0"/>
              <a:t>Click to edit Master title style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A2A1B74A-3EE4-0F1C-F078-00122E08DCE5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789936" y="1692000"/>
            <a:ext cx="6971249" cy="3852000"/>
          </a:xfrm>
        </p:spPr>
        <p:txBody>
          <a:bodyPr numCol="2" spcCol="468000"/>
          <a:lstStyle/>
          <a:p>
            <a:pPr lvl="0"/>
            <a:r>
              <a:rPr lang="en-AU" noProof="0"/>
              <a:t>Use the increase/decrease list level buttons to change styles</a:t>
            </a:r>
          </a:p>
          <a:p>
            <a:pPr lvl="1"/>
            <a:r>
              <a:rPr lang="en-AU" noProof="0"/>
              <a:t>Second level</a:t>
            </a:r>
          </a:p>
          <a:p>
            <a:pPr lvl="2"/>
            <a:r>
              <a:rPr lang="en-AU" noProof="0"/>
              <a:t>Third level</a:t>
            </a:r>
          </a:p>
          <a:p>
            <a:pPr lvl="3"/>
            <a:r>
              <a:rPr lang="en-AU" noProof="0"/>
              <a:t>Fourth level</a:t>
            </a:r>
          </a:p>
          <a:p>
            <a:pPr lvl="4"/>
            <a:r>
              <a:rPr lang="en-AU" noProof="0"/>
              <a:t>Fifth level</a:t>
            </a:r>
          </a:p>
          <a:p>
            <a:pPr lvl="5"/>
            <a:r>
              <a:rPr lang="en-AU" noProof="0"/>
              <a:t>Sixth level</a:t>
            </a:r>
          </a:p>
          <a:p>
            <a:pPr lvl="6"/>
            <a:r>
              <a:rPr lang="en-AU" noProof="0"/>
              <a:t>Seventh level</a:t>
            </a:r>
          </a:p>
          <a:p>
            <a:pPr lvl="7"/>
            <a:r>
              <a:rPr lang="en-AU" noProof="0"/>
              <a:t>Eighth level</a:t>
            </a:r>
          </a:p>
          <a:p>
            <a:pPr lvl="8"/>
            <a:r>
              <a:rPr lang="en-AU" noProof="0"/>
              <a:t>Ninth level</a:t>
            </a:r>
          </a:p>
        </p:txBody>
      </p:sp>
      <p:sp>
        <p:nvSpPr>
          <p:cNvPr id="5" name="Picture Placeholder 6">
            <a:extLst>
              <a:ext uri="{FF2B5EF4-FFF2-40B4-BE49-F238E27FC236}">
                <a16:creationId xmlns:a16="http://schemas.microsoft.com/office/drawing/2014/main" id="{E8D9A4BC-2BB1-B4C9-433F-54495B68C2E0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8164945" y="1692000"/>
            <a:ext cx="3241390" cy="3852000"/>
          </a:xfrm>
        </p:spPr>
        <p:txBody>
          <a:bodyPr anchor="ctr" anchorCtr="0"/>
          <a:lstStyle>
            <a:lvl1pPr algn="ctr">
              <a:defRPr/>
            </a:lvl1pPr>
          </a:lstStyle>
          <a:p>
            <a:r>
              <a:rPr lang="en-AU"/>
              <a:t>Click icon to insert Picture</a:t>
            </a: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1B2EC4D4-6736-94F1-CB7B-EF955DEDD44E}"/>
              </a:ext>
            </a:extLst>
          </p:cNvPr>
          <p:cNvCxnSpPr>
            <a:cxnSpLocks/>
          </p:cNvCxnSpPr>
          <p:nvPr userDrawn="1"/>
        </p:nvCxnSpPr>
        <p:spPr>
          <a:xfrm>
            <a:off x="789935" y="1283948"/>
            <a:ext cx="10616400" cy="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B04BE50-7303-0570-F651-0B594EE61D12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>
          <a:xfrm>
            <a:off x="3985527" y="6264315"/>
            <a:ext cx="4220946" cy="310740"/>
          </a:xfrm>
        </p:spPr>
        <p:txBody>
          <a:bodyPr/>
          <a:lstStyle/>
          <a:p>
            <a:r>
              <a:rPr lang="en-AU"/>
              <a:t>resolve.edu.au</a:t>
            </a:r>
          </a:p>
        </p:txBody>
      </p:sp>
      <p:sp>
        <p:nvSpPr>
          <p:cNvPr id="6" name="Slide Number Placeholder 4">
            <a:extLst>
              <a:ext uri="{FF2B5EF4-FFF2-40B4-BE49-F238E27FC236}">
                <a16:creationId xmlns:a16="http://schemas.microsoft.com/office/drawing/2014/main" id="{D4736CE7-A4CA-F851-9E4B-0268F6BE7851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>
          <a:xfrm>
            <a:off x="10686511" y="6259585"/>
            <a:ext cx="719824" cy="310740"/>
          </a:xfrm>
        </p:spPr>
        <p:txBody>
          <a:bodyPr/>
          <a:lstStyle/>
          <a:p>
            <a:r>
              <a:rPr lang="en-AU" sz="1200">
                <a:solidFill>
                  <a:schemeClr val="bg2"/>
                </a:solidFill>
              </a:rPr>
              <a:t>(</a:t>
            </a:r>
            <a:fld id="{29D5CE74-914C-4689-99FC-1AEF49CE2B47}" type="slidenum">
              <a:rPr smtClean="0"/>
              <a:pPr/>
              <a:t>‹#›</a:t>
            </a:fld>
            <a:r>
              <a:rPr sz="1200">
                <a:solidFill>
                  <a:schemeClr val="bg2"/>
                </a:solidFill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3609026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_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FF4AC8-12B8-0E66-F8D6-2EA109245C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noProof="0"/>
              <a:t>Click to edit Master title style</a:t>
            </a:r>
          </a:p>
        </p:txBody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BEC2DFFF-BC30-7588-CBE4-CEA369C56BF5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789935" y="1692000"/>
            <a:ext cx="10616400" cy="3852000"/>
          </a:xfrm>
        </p:spPr>
        <p:txBody>
          <a:bodyPr anchor="ctr" anchorCtr="0"/>
          <a:lstStyle>
            <a:lvl1pPr algn="ctr">
              <a:defRPr/>
            </a:lvl1pPr>
          </a:lstStyle>
          <a:p>
            <a:r>
              <a:rPr lang="en-AU"/>
              <a:t>Click icon to insert Picture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081D7A9-DFD9-E529-87FA-1C22B34E4663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AU"/>
              <a:t>resolve.edu.au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435C08D-0CE6-7222-C6B8-13D7E56C5A3A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r>
              <a:rPr lang="en-AU" sz="1200">
                <a:solidFill>
                  <a:schemeClr val="bg2"/>
                </a:solidFill>
              </a:rPr>
              <a:t>(</a:t>
            </a:r>
            <a:fld id="{29D5CE74-914C-4689-99FC-1AEF49CE2B47}" type="slidenum">
              <a:rPr smtClean="0"/>
              <a:pPr/>
              <a:t>‹#›</a:t>
            </a:fld>
            <a:r>
              <a:rPr sz="1200">
                <a:solidFill>
                  <a:schemeClr val="bg2"/>
                </a:solidFill>
              </a:rPr>
              <a:t>)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8FAE1D76-1E3E-5A7E-9259-734BFE6090F4}"/>
              </a:ext>
            </a:extLst>
          </p:cNvPr>
          <p:cNvCxnSpPr>
            <a:cxnSpLocks/>
          </p:cNvCxnSpPr>
          <p:nvPr userDrawn="1"/>
        </p:nvCxnSpPr>
        <p:spPr>
          <a:xfrm>
            <a:off x="789935" y="1283948"/>
            <a:ext cx="10616400" cy="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4362321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_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FF4AC8-12B8-0E66-F8D6-2EA109245C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noProof="0"/>
              <a:t>Click to edit Master title style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A2A1B74A-3EE4-0F1C-F078-00122E08DCE5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789936" y="1692000"/>
            <a:ext cx="5047200" cy="3852000"/>
          </a:xfrm>
        </p:spPr>
        <p:txBody>
          <a:bodyPr/>
          <a:lstStyle/>
          <a:p>
            <a:pPr lvl="0"/>
            <a:r>
              <a:rPr lang="en-AU" noProof="0"/>
              <a:t>Use the increase/decrease list level buttons to change styles</a:t>
            </a:r>
          </a:p>
          <a:p>
            <a:pPr lvl="1"/>
            <a:r>
              <a:rPr lang="en-AU" noProof="0"/>
              <a:t>Second level</a:t>
            </a:r>
          </a:p>
          <a:p>
            <a:pPr lvl="2"/>
            <a:r>
              <a:rPr lang="en-AU" noProof="0"/>
              <a:t>Third level</a:t>
            </a:r>
          </a:p>
          <a:p>
            <a:pPr lvl="3"/>
            <a:r>
              <a:rPr lang="en-AU" noProof="0"/>
              <a:t>Fourth level</a:t>
            </a:r>
          </a:p>
          <a:p>
            <a:pPr lvl="4"/>
            <a:r>
              <a:rPr lang="en-AU" noProof="0"/>
              <a:t>Fifth level</a:t>
            </a:r>
          </a:p>
          <a:p>
            <a:pPr lvl="5"/>
            <a:r>
              <a:rPr lang="en-AU" noProof="0"/>
              <a:t>Sixth level</a:t>
            </a:r>
          </a:p>
          <a:p>
            <a:pPr lvl="6"/>
            <a:r>
              <a:rPr lang="en-AU" noProof="0"/>
              <a:t>Seventh level</a:t>
            </a:r>
          </a:p>
          <a:p>
            <a:pPr lvl="7"/>
            <a:r>
              <a:rPr lang="en-AU" noProof="0"/>
              <a:t>Eighth level</a:t>
            </a:r>
          </a:p>
          <a:p>
            <a:pPr lvl="8"/>
            <a:r>
              <a:rPr lang="en-AU" noProof="0"/>
              <a:t>Ninth level</a:t>
            </a:r>
          </a:p>
          <a:p>
            <a:pPr lvl="0"/>
            <a:endParaRPr lang="en-AU" noProof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081D7A9-DFD9-E529-87FA-1C22B34E4663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AU"/>
              <a:t>resolve.edu.au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435C08D-0CE6-7222-C6B8-13D7E56C5A3A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r>
              <a:rPr lang="en-AU" sz="1200">
                <a:solidFill>
                  <a:schemeClr val="bg2"/>
                </a:solidFill>
              </a:rPr>
              <a:t>(</a:t>
            </a:r>
            <a:fld id="{29D5CE74-914C-4689-99FC-1AEF49CE2B47}" type="slidenum">
              <a:rPr smtClean="0"/>
              <a:pPr/>
              <a:t>‹#›</a:t>
            </a:fld>
            <a:r>
              <a:rPr sz="1200">
                <a:solidFill>
                  <a:schemeClr val="bg2"/>
                </a:solidFill>
              </a:rPr>
              <a:t>)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8FAE1D76-1E3E-5A7E-9259-734BFE6090F4}"/>
              </a:ext>
            </a:extLst>
          </p:cNvPr>
          <p:cNvCxnSpPr>
            <a:cxnSpLocks/>
          </p:cNvCxnSpPr>
          <p:nvPr userDrawn="1"/>
        </p:nvCxnSpPr>
        <p:spPr>
          <a:xfrm>
            <a:off x="789935" y="1283948"/>
            <a:ext cx="10616400" cy="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able Placeholder 5">
            <a:extLst>
              <a:ext uri="{FF2B5EF4-FFF2-40B4-BE49-F238E27FC236}">
                <a16:creationId xmlns:a16="http://schemas.microsoft.com/office/drawing/2014/main" id="{FA98472D-486B-498A-D50E-32AF601538C0}"/>
              </a:ext>
            </a:extLst>
          </p:cNvPr>
          <p:cNvSpPr>
            <a:spLocks noGrp="1"/>
          </p:cNvSpPr>
          <p:nvPr>
            <p:ph type="tbl" sz="quarter" idx="18" hasCustomPrompt="1"/>
          </p:nvPr>
        </p:nvSpPr>
        <p:spPr>
          <a:xfrm>
            <a:off x="6359135" y="1692000"/>
            <a:ext cx="5047200" cy="3852000"/>
          </a:xfrm>
        </p:spPr>
        <p:txBody>
          <a:bodyPr anchor="ctr" anchorCtr="0"/>
          <a:lstStyle>
            <a:lvl1pPr algn="ctr">
              <a:defRPr/>
            </a:lvl1pPr>
          </a:lstStyle>
          <a:p>
            <a:r>
              <a:rPr lang="en-AU"/>
              <a:t>Click icon to insert Table</a:t>
            </a:r>
          </a:p>
        </p:txBody>
      </p:sp>
    </p:spTree>
    <p:extLst>
      <p:ext uri="{BB962C8B-B14F-4D97-AF65-F5344CB8AC3E}">
        <p14:creationId xmlns:p14="http://schemas.microsoft.com/office/powerpoint/2010/main" val="348176636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FF4AC8-12B8-0E66-F8D6-2EA109245C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9935" y="711261"/>
            <a:ext cx="10616400" cy="531544"/>
          </a:xfrm>
        </p:spPr>
        <p:txBody>
          <a:bodyPr/>
          <a:lstStyle/>
          <a:p>
            <a:r>
              <a:rPr lang="en-AU" noProof="0"/>
              <a:t>Click to edit Master title style</a:t>
            </a:r>
          </a:p>
        </p:txBody>
      </p:sp>
      <p:sp>
        <p:nvSpPr>
          <p:cNvPr id="6" name="Table Placeholder 5">
            <a:extLst>
              <a:ext uri="{FF2B5EF4-FFF2-40B4-BE49-F238E27FC236}">
                <a16:creationId xmlns:a16="http://schemas.microsoft.com/office/drawing/2014/main" id="{FB527207-12DA-E260-FE1E-B7DFF6F16B9E}"/>
              </a:ext>
            </a:extLst>
          </p:cNvPr>
          <p:cNvSpPr>
            <a:spLocks noGrp="1"/>
          </p:cNvSpPr>
          <p:nvPr>
            <p:ph type="tbl" sz="quarter" idx="16" hasCustomPrompt="1"/>
          </p:nvPr>
        </p:nvSpPr>
        <p:spPr>
          <a:xfrm>
            <a:off x="789935" y="1692000"/>
            <a:ext cx="10616400" cy="3852000"/>
          </a:xfrm>
        </p:spPr>
        <p:txBody>
          <a:bodyPr anchor="ctr" anchorCtr="0"/>
          <a:lstStyle>
            <a:lvl1pPr algn="ctr">
              <a:defRPr/>
            </a:lvl1pPr>
          </a:lstStyle>
          <a:p>
            <a:r>
              <a:rPr lang="en-AU"/>
              <a:t>Click icon to insert Table</a:t>
            </a: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8EEACDEE-B324-0328-C538-D18B0F3CFFC9}"/>
              </a:ext>
            </a:extLst>
          </p:cNvPr>
          <p:cNvCxnSpPr>
            <a:cxnSpLocks/>
          </p:cNvCxnSpPr>
          <p:nvPr userDrawn="1"/>
        </p:nvCxnSpPr>
        <p:spPr>
          <a:xfrm>
            <a:off x="789935" y="1283948"/>
            <a:ext cx="10616400" cy="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Footer Placeholder 3">
            <a:extLst>
              <a:ext uri="{FF2B5EF4-FFF2-40B4-BE49-F238E27FC236}">
                <a16:creationId xmlns:a16="http://schemas.microsoft.com/office/drawing/2014/main" id="{7197612C-6EC9-4E05-62EA-553338434FED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>
          <a:xfrm>
            <a:off x="3985527" y="6264315"/>
            <a:ext cx="4220946" cy="310740"/>
          </a:xfrm>
        </p:spPr>
        <p:txBody>
          <a:bodyPr/>
          <a:lstStyle/>
          <a:p>
            <a:r>
              <a:rPr lang="en-AU"/>
              <a:t>resolve.edu.au</a:t>
            </a:r>
          </a:p>
        </p:txBody>
      </p:sp>
      <p:sp>
        <p:nvSpPr>
          <p:cNvPr id="8" name="Slide Number Placeholder 4">
            <a:extLst>
              <a:ext uri="{FF2B5EF4-FFF2-40B4-BE49-F238E27FC236}">
                <a16:creationId xmlns:a16="http://schemas.microsoft.com/office/drawing/2014/main" id="{8586D0DB-467A-49D4-378A-64E7DB7D936E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>
          <a:xfrm>
            <a:off x="10686511" y="6259585"/>
            <a:ext cx="719824" cy="310740"/>
          </a:xfrm>
        </p:spPr>
        <p:txBody>
          <a:bodyPr/>
          <a:lstStyle/>
          <a:p>
            <a:r>
              <a:rPr lang="en-AU" sz="1200">
                <a:solidFill>
                  <a:schemeClr val="bg2"/>
                </a:solidFill>
              </a:rPr>
              <a:t>(</a:t>
            </a:r>
            <a:fld id="{29D5CE74-914C-4689-99FC-1AEF49CE2B47}" type="slidenum">
              <a:rPr smtClean="0"/>
              <a:pPr/>
              <a:t>‹#›</a:t>
            </a:fld>
            <a:r>
              <a:rPr sz="1200">
                <a:solidFill>
                  <a:schemeClr val="bg2"/>
                </a:solidFill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14951058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8976873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96EFAA-A1F9-48A5-D97D-F527231B10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8B163E4-DD46-DDC5-1364-08406C07A51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67E87EE-D2DC-0394-038C-29854ECC39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04BCF5-A32C-444A-BBFB-23269FB4DA95}" type="datetimeFigureOut">
              <a:rPr lang="en-AU" smtClean="0"/>
              <a:t>28/01/2026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50B531C-1D54-4C32-6582-0133EAB95E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DE802BF-05C2-36CC-AE67-5666E022E9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5D584F-1436-47D8-A212-BC8A5934922F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865575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428A07-C4C1-30A7-8E94-96BA6D0D0C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6020" y="2753925"/>
            <a:ext cx="8955384" cy="742940"/>
          </a:xfrm>
        </p:spPr>
        <p:txBody>
          <a:bodyPr/>
          <a:lstStyle>
            <a:lvl1pPr>
              <a:lnSpc>
                <a:spcPts val="5000"/>
              </a:lnSpc>
              <a:defRPr sz="5000">
                <a:solidFill>
                  <a:schemeClr val="bg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7851623C-3CAA-6B21-12BC-B4C629FFFAE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786021" y="3609020"/>
            <a:ext cx="8955384" cy="2115105"/>
          </a:xfrm>
        </p:spPr>
        <p:txBody>
          <a:bodyPr/>
          <a:lstStyle>
            <a:lvl1pPr>
              <a:lnSpc>
                <a:spcPts val="3600"/>
              </a:lnSpc>
              <a:spcAft>
                <a:spcPts val="0"/>
              </a:spcAft>
              <a:defRPr sz="3600" b="1">
                <a:solidFill>
                  <a:schemeClr val="tx1"/>
                </a:solidFill>
              </a:defRPr>
            </a:lvl1pPr>
            <a:lvl2pPr marL="0" indent="0">
              <a:lnSpc>
                <a:spcPts val="3600"/>
              </a:lnSpc>
              <a:spcAft>
                <a:spcPts val="0"/>
              </a:spcAft>
              <a:buNone/>
              <a:defRPr sz="3600" b="1">
                <a:solidFill>
                  <a:schemeClr val="tx1"/>
                </a:solidFill>
              </a:defRPr>
            </a:lvl2pPr>
            <a:lvl3pPr marL="0" indent="0">
              <a:lnSpc>
                <a:spcPts val="3600"/>
              </a:lnSpc>
              <a:spcAft>
                <a:spcPts val="0"/>
              </a:spcAft>
              <a:buNone/>
              <a:defRPr sz="3600" b="1">
                <a:solidFill>
                  <a:schemeClr val="tx1"/>
                </a:solidFill>
              </a:defRPr>
            </a:lvl3pPr>
            <a:lvl4pPr marL="0" indent="0">
              <a:lnSpc>
                <a:spcPts val="3600"/>
              </a:lnSpc>
              <a:spcAft>
                <a:spcPts val="0"/>
              </a:spcAft>
              <a:buNone/>
              <a:defRPr sz="3600" b="1">
                <a:solidFill>
                  <a:schemeClr val="tx1"/>
                </a:solidFill>
              </a:defRPr>
            </a:lvl4pPr>
            <a:lvl5pPr marL="0" indent="0">
              <a:lnSpc>
                <a:spcPts val="3600"/>
              </a:lnSpc>
              <a:spcAft>
                <a:spcPts val="0"/>
              </a:spcAft>
              <a:buNone/>
              <a:defRPr sz="3600" b="1">
                <a:solidFill>
                  <a:schemeClr val="tx1"/>
                </a:solidFill>
              </a:defRPr>
            </a:lvl5pPr>
            <a:lvl6pPr marL="0" indent="0">
              <a:lnSpc>
                <a:spcPts val="3600"/>
              </a:lnSpc>
              <a:spcAft>
                <a:spcPts val="0"/>
              </a:spcAft>
              <a:buNone/>
              <a:defRPr sz="3600" b="1">
                <a:solidFill>
                  <a:schemeClr val="tx1"/>
                </a:solidFill>
              </a:defRPr>
            </a:lvl6pPr>
            <a:lvl7pPr marL="0" indent="0">
              <a:lnSpc>
                <a:spcPts val="3600"/>
              </a:lnSpc>
              <a:spcAft>
                <a:spcPts val="0"/>
              </a:spcAft>
              <a:buNone/>
              <a:defRPr sz="3600" b="1">
                <a:solidFill>
                  <a:schemeClr val="tx1"/>
                </a:solidFill>
              </a:defRPr>
            </a:lvl7pPr>
            <a:lvl8pPr marL="0" indent="0">
              <a:lnSpc>
                <a:spcPts val="3600"/>
              </a:lnSpc>
              <a:spcAft>
                <a:spcPts val="0"/>
              </a:spcAft>
              <a:buNone/>
              <a:defRPr sz="3600" b="1">
                <a:solidFill>
                  <a:schemeClr val="tx1"/>
                </a:solidFill>
              </a:defRPr>
            </a:lvl8pPr>
            <a:lvl9pPr marL="0" indent="0">
              <a:lnSpc>
                <a:spcPts val="3600"/>
              </a:lnSpc>
              <a:spcAft>
                <a:spcPts val="0"/>
              </a:spcAft>
              <a:buNone/>
              <a:defRPr sz="3600" b="1">
                <a:solidFill>
                  <a:schemeClr val="tx1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  <a:p>
            <a:pPr lvl="5"/>
            <a:r>
              <a:rPr lang="en-US"/>
              <a:t>6</a:t>
            </a:r>
          </a:p>
          <a:p>
            <a:pPr lvl="6"/>
            <a:r>
              <a:rPr lang="en-US"/>
              <a:t>7</a:t>
            </a:r>
          </a:p>
          <a:p>
            <a:pPr lvl="7"/>
            <a:r>
              <a:rPr lang="en-US"/>
              <a:t>8</a:t>
            </a:r>
          </a:p>
          <a:p>
            <a:pPr lvl="8"/>
            <a:r>
              <a:rPr lang="en-US"/>
              <a:t>9</a:t>
            </a:r>
            <a:endParaRPr lang="en-AU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F43CD64-1628-65FA-D967-4DFA9EF6937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786024" y="449156"/>
            <a:ext cx="3027215" cy="65862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04A99148-3C20-3C25-7758-74B9D7C0261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686511" y="6259585"/>
            <a:ext cx="719824" cy="31074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lang="en-AU" sz="1000" b="1" smtClean="0">
                <a:solidFill>
                  <a:schemeClr val="tx1"/>
                </a:solidFill>
                <a:latin typeface="+mn-lt"/>
                <a:cs typeface="Arial" pitchFamily="34" charset="0"/>
              </a:defRPr>
            </a:lvl1pPr>
          </a:lstStyle>
          <a:p>
            <a:r>
              <a:rPr lang="en-AU" sz="1200">
                <a:solidFill>
                  <a:schemeClr val="bg2"/>
                </a:solidFill>
              </a:rPr>
              <a:t>(</a:t>
            </a:r>
            <a:fld id="{29D5CE74-914C-4689-99FC-1AEF49CE2B47}" type="slidenum">
              <a:rPr smtClean="0"/>
              <a:pPr/>
              <a:t>‹#›</a:t>
            </a:fld>
            <a:r>
              <a:rPr sz="1200">
                <a:solidFill>
                  <a:schemeClr val="bg2"/>
                </a:solidFill>
              </a:rPr>
              <a:t>)</a:t>
            </a:r>
          </a:p>
        </p:txBody>
      </p:sp>
      <p:sp>
        <p:nvSpPr>
          <p:cNvPr id="8" name="Footer Placeholder 3">
            <a:extLst>
              <a:ext uri="{FF2B5EF4-FFF2-40B4-BE49-F238E27FC236}">
                <a16:creationId xmlns:a16="http://schemas.microsoft.com/office/drawing/2014/main" id="{F3D0BC25-56EB-DAB4-0EC0-05078E3D2C1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985527" y="6264315"/>
            <a:ext cx="4220946" cy="31074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ctr">
              <a:defRPr sz="1000" b="1">
                <a:solidFill>
                  <a:schemeClr val="bg2"/>
                </a:solidFill>
              </a:defRPr>
            </a:lvl1pPr>
          </a:lstStyle>
          <a:p>
            <a:r>
              <a:rPr lang="en-AU"/>
              <a:t>resolve.edu.au</a:t>
            </a:r>
          </a:p>
        </p:txBody>
      </p:sp>
    </p:spTree>
    <p:extLst>
      <p:ext uri="{BB962C8B-B14F-4D97-AF65-F5344CB8AC3E}">
        <p14:creationId xmlns:p14="http://schemas.microsoft.com/office/powerpoint/2010/main" val="373589784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428A07-C4C1-30A7-8E94-96BA6D0D0C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6020" y="2928230"/>
            <a:ext cx="8865375" cy="1001540"/>
          </a:xfrm>
        </p:spPr>
        <p:txBody>
          <a:bodyPr anchor="ctr" anchorCtr="0"/>
          <a:lstStyle>
            <a:lvl1pPr>
              <a:lnSpc>
                <a:spcPts val="5000"/>
              </a:lnSpc>
              <a:defRPr sz="5000">
                <a:solidFill>
                  <a:schemeClr val="bg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F43CD64-1628-65FA-D967-4DFA9EF6937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786020" y="449146"/>
            <a:ext cx="3027215" cy="65862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B1748B71-14EC-70A3-F43D-7D0BC9F2185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686511" y="6259585"/>
            <a:ext cx="719824" cy="31074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lang="en-AU" sz="1000" b="1" smtClean="0">
                <a:solidFill>
                  <a:schemeClr val="tx1"/>
                </a:solidFill>
                <a:latin typeface="+mn-lt"/>
                <a:cs typeface="Arial" pitchFamily="34" charset="0"/>
              </a:defRPr>
            </a:lvl1pPr>
          </a:lstStyle>
          <a:p>
            <a:r>
              <a:rPr lang="en-AU" sz="1200">
                <a:solidFill>
                  <a:schemeClr val="bg2"/>
                </a:solidFill>
              </a:rPr>
              <a:t>(</a:t>
            </a:r>
            <a:fld id="{29D5CE74-914C-4689-99FC-1AEF49CE2B47}" type="slidenum">
              <a:rPr smtClean="0"/>
              <a:pPr/>
              <a:t>‹#›</a:t>
            </a:fld>
            <a:r>
              <a:rPr sz="1200">
                <a:solidFill>
                  <a:schemeClr val="bg2"/>
                </a:solidFill>
              </a:rPr>
              <a:t>)</a:t>
            </a:r>
          </a:p>
        </p:txBody>
      </p:sp>
      <p:sp>
        <p:nvSpPr>
          <p:cNvPr id="7" name="Footer Placeholder 3">
            <a:extLst>
              <a:ext uri="{FF2B5EF4-FFF2-40B4-BE49-F238E27FC236}">
                <a16:creationId xmlns:a16="http://schemas.microsoft.com/office/drawing/2014/main" id="{A7280FB5-9001-67D1-C2CE-6EE80739D3D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985527" y="6264315"/>
            <a:ext cx="4220946" cy="31074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ctr">
              <a:defRPr sz="1000" b="1">
                <a:solidFill>
                  <a:schemeClr val="bg2"/>
                </a:solidFill>
              </a:defRPr>
            </a:lvl1pPr>
          </a:lstStyle>
          <a:p>
            <a:r>
              <a:rPr lang="en-AU"/>
              <a:t>resolve.edu.au</a:t>
            </a:r>
          </a:p>
        </p:txBody>
      </p:sp>
    </p:spTree>
    <p:extLst>
      <p:ext uri="{BB962C8B-B14F-4D97-AF65-F5344CB8AC3E}">
        <p14:creationId xmlns:p14="http://schemas.microsoft.com/office/powerpoint/2010/main" val="203846063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_2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7269A917-35EB-C0C2-87CF-A94D434BD58C}"/>
              </a:ext>
            </a:extLst>
          </p:cNvPr>
          <p:cNvSpPr/>
          <p:nvPr userDrawn="1"/>
        </p:nvSpPr>
        <p:spPr>
          <a:xfrm>
            <a:off x="1" y="1628800"/>
            <a:ext cx="12191999" cy="5229200"/>
          </a:xfrm>
          <a:prstGeom prst="rect">
            <a:avLst/>
          </a:prstGeom>
          <a:solidFill>
            <a:srgbClr val="E6E6E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AU">
              <a:solidFill>
                <a:schemeClr val="tx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5428A07-C4C1-30A7-8E94-96BA6D0D0C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6020" y="2928230"/>
            <a:ext cx="8865375" cy="1001540"/>
          </a:xfrm>
        </p:spPr>
        <p:txBody>
          <a:bodyPr anchor="ctr" anchorCtr="0"/>
          <a:lstStyle>
            <a:lvl1pPr>
              <a:lnSpc>
                <a:spcPts val="5000"/>
              </a:lnSpc>
              <a:defRPr sz="5000">
                <a:solidFill>
                  <a:schemeClr val="bg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F43CD64-1628-65FA-D967-4DFA9EF6937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786020" y="449146"/>
            <a:ext cx="3027215" cy="65862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B1748B71-14EC-70A3-F43D-7D0BC9F2185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686511" y="6259585"/>
            <a:ext cx="719824" cy="31074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lang="en-AU" sz="1000" b="1" smtClean="0">
                <a:solidFill>
                  <a:schemeClr val="tx1"/>
                </a:solidFill>
                <a:latin typeface="+mn-lt"/>
                <a:cs typeface="Arial" pitchFamily="34" charset="0"/>
              </a:defRPr>
            </a:lvl1pPr>
          </a:lstStyle>
          <a:p>
            <a:r>
              <a:rPr lang="en-AU" sz="1200">
                <a:solidFill>
                  <a:schemeClr val="bg2"/>
                </a:solidFill>
              </a:rPr>
              <a:t>(</a:t>
            </a:r>
            <a:fld id="{29D5CE74-914C-4689-99FC-1AEF49CE2B47}" type="slidenum">
              <a:rPr smtClean="0"/>
              <a:pPr/>
              <a:t>‹#›</a:t>
            </a:fld>
            <a:r>
              <a:rPr sz="1200">
                <a:solidFill>
                  <a:schemeClr val="bg2"/>
                </a:solidFill>
              </a:rPr>
              <a:t>)</a:t>
            </a:r>
          </a:p>
        </p:txBody>
      </p:sp>
      <p:sp>
        <p:nvSpPr>
          <p:cNvPr id="7" name="Footer Placeholder 3">
            <a:extLst>
              <a:ext uri="{FF2B5EF4-FFF2-40B4-BE49-F238E27FC236}">
                <a16:creationId xmlns:a16="http://schemas.microsoft.com/office/drawing/2014/main" id="{A7280FB5-9001-67D1-C2CE-6EE80739D3D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985527" y="6264315"/>
            <a:ext cx="4220946" cy="31074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ctr">
              <a:defRPr sz="1000" b="1">
                <a:solidFill>
                  <a:schemeClr val="bg2"/>
                </a:solidFill>
              </a:defRPr>
            </a:lvl1pPr>
          </a:lstStyle>
          <a:p>
            <a:r>
              <a:rPr lang="en-AU"/>
              <a:t>resolve.edu.au</a:t>
            </a:r>
          </a:p>
        </p:txBody>
      </p:sp>
      <p:pic>
        <p:nvPicPr>
          <p:cNvPr id="6" name="Graphic 3">
            <a:extLst>
              <a:ext uri="{FF2B5EF4-FFF2-40B4-BE49-F238E27FC236}">
                <a16:creationId xmlns:a16="http://schemas.microsoft.com/office/drawing/2014/main" id="{B9217EA5-C06B-132D-DDC4-E68E975E4564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85666" y="6264315"/>
            <a:ext cx="886643" cy="3107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941388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_3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7269A917-35EB-C0C2-87CF-A94D434BD58C}"/>
              </a:ext>
            </a:extLst>
          </p:cNvPr>
          <p:cNvSpPr/>
          <p:nvPr userDrawn="1"/>
        </p:nvSpPr>
        <p:spPr>
          <a:xfrm>
            <a:off x="1" y="1628800"/>
            <a:ext cx="12191999" cy="522919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AU">
              <a:solidFill>
                <a:schemeClr val="tx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5428A07-C4C1-30A7-8E94-96BA6D0D0C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6020" y="2928230"/>
            <a:ext cx="8865375" cy="1001540"/>
          </a:xfrm>
        </p:spPr>
        <p:txBody>
          <a:bodyPr anchor="ctr" anchorCtr="0"/>
          <a:lstStyle>
            <a:lvl1pPr>
              <a:lnSpc>
                <a:spcPts val="5000"/>
              </a:lnSpc>
              <a:defRPr sz="5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F43CD64-1628-65FA-D967-4DFA9EF6937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786020" y="449146"/>
            <a:ext cx="3027215" cy="65862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B1748B71-14EC-70A3-F43D-7D0BC9F2185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686511" y="6259585"/>
            <a:ext cx="719824" cy="31074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lang="en-AU" sz="1000" b="1" smtClean="0">
                <a:solidFill>
                  <a:schemeClr val="bg1"/>
                </a:solidFill>
                <a:latin typeface="+mn-lt"/>
                <a:cs typeface="Arial" pitchFamily="34" charset="0"/>
              </a:defRPr>
            </a:lvl1pPr>
          </a:lstStyle>
          <a:p>
            <a:r>
              <a:rPr lang="en-AU" sz="1200"/>
              <a:t>(</a:t>
            </a:r>
            <a:fld id="{29D5CE74-914C-4689-99FC-1AEF49CE2B47}" type="slidenum">
              <a:rPr smtClean="0"/>
              <a:pPr/>
              <a:t>‹#›</a:t>
            </a:fld>
            <a:r>
              <a:rPr sz="1200"/>
              <a:t>)</a:t>
            </a:r>
          </a:p>
        </p:txBody>
      </p:sp>
      <p:sp>
        <p:nvSpPr>
          <p:cNvPr id="7" name="Footer Placeholder 3">
            <a:extLst>
              <a:ext uri="{FF2B5EF4-FFF2-40B4-BE49-F238E27FC236}">
                <a16:creationId xmlns:a16="http://schemas.microsoft.com/office/drawing/2014/main" id="{A7280FB5-9001-67D1-C2CE-6EE80739D3D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985527" y="6264315"/>
            <a:ext cx="4220946" cy="31074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ctr">
              <a:defRPr sz="1000" b="1">
                <a:solidFill>
                  <a:schemeClr val="bg1"/>
                </a:solidFill>
              </a:defRPr>
            </a:lvl1pPr>
          </a:lstStyle>
          <a:p>
            <a:r>
              <a:rPr lang="en-AU"/>
              <a:t>resolve.edu.au</a:t>
            </a:r>
          </a:p>
        </p:txBody>
      </p:sp>
      <p:pic>
        <p:nvPicPr>
          <p:cNvPr id="6" name="Graphic 3">
            <a:extLst>
              <a:ext uri="{FF2B5EF4-FFF2-40B4-BE49-F238E27FC236}">
                <a16:creationId xmlns:a16="http://schemas.microsoft.com/office/drawing/2014/main" id="{B9217EA5-C06B-132D-DDC4-E68E975E4564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85666" y="6264315"/>
            <a:ext cx="886643" cy="3107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815008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_4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7269A917-35EB-C0C2-87CF-A94D434BD58C}"/>
              </a:ext>
            </a:extLst>
          </p:cNvPr>
          <p:cNvSpPr/>
          <p:nvPr userDrawn="1"/>
        </p:nvSpPr>
        <p:spPr>
          <a:xfrm>
            <a:off x="1" y="2303875"/>
            <a:ext cx="12191999" cy="22502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AU">
              <a:solidFill>
                <a:schemeClr val="tx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5428A07-C4C1-30A7-8E94-96BA6D0D0C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6020" y="2928230"/>
            <a:ext cx="8865375" cy="1001540"/>
          </a:xfrm>
        </p:spPr>
        <p:txBody>
          <a:bodyPr anchor="ctr" anchorCtr="0"/>
          <a:lstStyle>
            <a:lvl1pPr>
              <a:lnSpc>
                <a:spcPts val="5000"/>
              </a:lnSpc>
              <a:defRPr sz="5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F43CD64-1628-65FA-D967-4DFA9EF6937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786020" y="449146"/>
            <a:ext cx="3027215" cy="65862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B1748B71-14EC-70A3-F43D-7D0BC9F2185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686511" y="6259585"/>
            <a:ext cx="719824" cy="31074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lang="en-AU" sz="1000" b="1" smtClean="0">
                <a:solidFill>
                  <a:schemeClr val="tx1"/>
                </a:solidFill>
                <a:latin typeface="+mn-lt"/>
                <a:cs typeface="Arial" pitchFamily="34" charset="0"/>
              </a:defRPr>
            </a:lvl1pPr>
          </a:lstStyle>
          <a:p>
            <a:r>
              <a:rPr lang="en-AU" sz="1200"/>
              <a:t>(</a:t>
            </a:r>
            <a:fld id="{29D5CE74-914C-4689-99FC-1AEF49CE2B47}" type="slidenum">
              <a:rPr smtClean="0"/>
              <a:pPr/>
              <a:t>‹#›</a:t>
            </a:fld>
            <a:r>
              <a:rPr sz="1200"/>
              <a:t>)</a:t>
            </a:r>
          </a:p>
        </p:txBody>
      </p:sp>
      <p:sp>
        <p:nvSpPr>
          <p:cNvPr id="7" name="Footer Placeholder 3">
            <a:extLst>
              <a:ext uri="{FF2B5EF4-FFF2-40B4-BE49-F238E27FC236}">
                <a16:creationId xmlns:a16="http://schemas.microsoft.com/office/drawing/2014/main" id="{A7280FB5-9001-67D1-C2CE-6EE80739D3D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985527" y="6264315"/>
            <a:ext cx="4220946" cy="31074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ctr">
              <a:defRPr sz="1000" b="1">
                <a:solidFill>
                  <a:schemeClr val="bg2"/>
                </a:solidFill>
              </a:defRPr>
            </a:lvl1pPr>
          </a:lstStyle>
          <a:p>
            <a:r>
              <a:rPr lang="en-AU"/>
              <a:t>resolve.edu.au</a:t>
            </a:r>
          </a:p>
        </p:txBody>
      </p:sp>
      <p:pic>
        <p:nvPicPr>
          <p:cNvPr id="6" name="Graphic 3">
            <a:extLst>
              <a:ext uri="{FF2B5EF4-FFF2-40B4-BE49-F238E27FC236}">
                <a16:creationId xmlns:a16="http://schemas.microsoft.com/office/drawing/2014/main" id="{B9217EA5-C06B-132D-DDC4-E68E975E4564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85666" y="6264315"/>
            <a:ext cx="886643" cy="3107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066187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FF4AC8-12B8-0E66-F8D6-2EA109245C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noProof="0"/>
              <a:t>Click to edit Master title style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A2A1B74A-3EE4-0F1C-F078-00122E08DCE5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789936" y="1691999"/>
            <a:ext cx="10616398" cy="3852000"/>
          </a:xfrm>
        </p:spPr>
        <p:txBody>
          <a:bodyPr/>
          <a:lstStyle>
            <a:lvl1pPr>
              <a:spcAft>
                <a:spcPts val="800"/>
              </a:spcAft>
              <a:defRPr/>
            </a:lvl1pPr>
            <a:lvl2pPr>
              <a:spcAft>
                <a:spcPts val="800"/>
              </a:spcAft>
              <a:defRPr/>
            </a:lvl2pPr>
            <a:lvl3pPr>
              <a:spcAft>
                <a:spcPts val="800"/>
              </a:spcAft>
              <a:defRPr/>
            </a:lvl3pPr>
            <a:lvl4pPr>
              <a:spcAft>
                <a:spcPts val="800"/>
              </a:spcAft>
              <a:defRPr/>
            </a:lvl4pPr>
            <a:lvl5pPr>
              <a:spcAft>
                <a:spcPts val="800"/>
              </a:spcAft>
              <a:defRPr/>
            </a:lvl5pPr>
            <a:lvl6pPr>
              <a:spcAft>
                <a:spcPts val="800"/>
              </a:spcAft>
              <a:defRPr/>
            </a:lvl6pPr>
            <a:lvl7pPr>
              <a:spcAft>
                <a:spcPts val="800"/>
              </a:spcAft>
              <a:defRPr/>
            </a:lvl7pPr>
            <a:lvl8pPr>
              <a:spcAft>
                <a:spcPts val="800"/>
              </a:spcAft>
              <a:defRPr/>
            </a:lvl8pPr>
            <a:lvl9pPr>
              <a:spcAft>
                <a:spcPts val="800"/>
              </a:spcAft>
              <a:defRPr/>
            </a:lvl9pPr>
          </a:lstStyle>
          <a:p>
            <a:pPr lvl="0"/>
            <a:r>
              <a:rPr lang="en-AU" noProof="0"/>
              <a:t>Use the increase/decrease list level buttons to change styles</a:t>
            </a:r>
          </a:p>
          <a:p>
            <a:pPr lvl="1"/>
            <a:r>
              <a:rPr lang="en-AU" noProof="0"/>
              <a:t>Second level</a:t>
            </a:r>
          </a:p>
          <a:p>
            <a:pPr lvl="2"/>
            <a:r>
              <a:rPr lang="en-AU" noProof="0"/>
              <a:t>Third level</a:t>
            </a:r>
          </a:p>
          <a:p>
            <a:pPr lvl="3"/>
            <a:r>
              <a:rPr lang="en-AU" noProof="0"/>
              <a:t>Fourth level</a:t>
            </a:r>
          </a:p>
          <a:p>
            <a:pPr lvl="4"/>
            <a:r>
              <a:rPr lang="en-AU" noProof="0"/>
              <a:t>Fifth level</a:t>
            </a:r>
          </a:p>
          <a:p>
            <a:pPr lvl="5"/>
            <a:r>
              <a:rPr lang="en-AU" noProof="0"/>
              <a:t>Sixth level</a:t>
            </a:r>
          </a:p>
          <a:p>
            <a:pPr lvl="6"/>
            <a:r>
              <a:rPr lang="en-AU" noProof="0"/>
              <a:t>Seventh level</a:t>
            </a:r>
          </a:p>
          <a:p>
            <a:pPr lvl="7"/>
            <a:r>
              <a:rPr lang="en-AU" noProof="0"/>
              <a:t>Eighth level</a:t>
            </a:r>
          </a:p>
          <a:p>
            <a:pPr lvl="8"/>
            <a:r>
              <a:rPr lang="en-AU" noProof="0"/>
              <a:t>Ninth level</a:t>
            </a:r>
          </a:p>
          <a:p>
            <a:pPr lvl="0"/>
            <a:endParaRPr lang="en-AU" noProof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3E11957-4A74-A975-C0CA-8F433DBFEA94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en-AU"/>
              <a:t>resolve.edu.au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AAD20DA-08D2-9936-734C-E40EFDEFB659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r>
              <a:rPr lang="en-AU" sz="1200">
                <a:solidFill>
                  <a:schemeClr val="bg2"/>
                </a:solidFill>
              </a:rPr>
              <a:t>(</a:t>
            </a:r>
            <a:fld id="{29D5CE74-914C-4689-99FC-1AEF49CE2B47}" type="slidenum">
              <a:rPr smtClean="0"/>
              <a:pPr/>
              <a:t>‹#›</a:t>
            </a:fld>
            <a:r>
              <a:rPr sz="1200">
                <a:solidFill>
                  <a:schemeClr val="bg2"/>
                </a:solidFill>
              </a:rPr>
              <a:t>)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460F852D-26A0-288B-A086-36AFF6182DBC}"/>
              </a:ext>
            </a:extLst>
          </p:cNvPr>
          <p:cNvCxnSpPr>
            <a:cxnSpLocks/>
          </p:cNvCxnSpPr>
          <p:nvPr userDrawn="1"/>
        </p:nvCxnSpPr>
        <p:spPr>
          <a:xfrm>
            <a:off x="789935" y="1283948"/>
            <a:ext cx="10616400" cy="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200542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FF4AC8-12B8-0E66-F8D6-2EA109245C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noProof="0"/>
              <a:t>Click to edit Master title style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A2A1B74A-3EE4-0F1C-F078-00122E08DCE5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789936" y="1692000"/>
            <a:ext cx="5047200" cy="3852000"/>
          </a:xfrm>
        </p:spPr>
        <p:txBody>
          <a:bodyPr/>
          <a:lstStyle/>
          <a:p>
            <a:pPr lvl="0"/>
            <a:r>
              <a:rPr lang="en-AU" noProof="0"/>
              <a:t>Use the increase/decrease list level buttons to change styles</a:t>
            </a:r>
          </a:p>
          <a:p>
            <a:pPr lvl="1"/>
            <a:r>
              <a:rPr lang="en-AU" noProof="0"/>
              <a:t>Second level</a:t>
            </a:r>
          </a:p>
          <a:p>
            <a:pPr lvl="2"/>
            <a:r>
              <a:rPr lang="en-AU" noProof="0"/>
              <a:t>Third level</a:t>
            </a:r>
          </a:p>
          <a:p>
            <a:pPr lvl="3"/>
            <a:r>
              <a:rPr lang="en-AU" noProof="0"/>
              <a:t>Fourth level</a:t>
            </a:r>
          </a:p>
          <a:p>
            <a:pPr lvl="4"/>
            <a:r>
              <a:rPr lang="en-AU" noProof="0"/>
              <a:t>Fifth level</a:t>
            </a:r>
          </a:p>
          <a:p>
            <a:pPr lvl="5"/>
            <a:r>
              <a:rPr lang="en-AU" noProof="0"/>
              <a:t>Sixth level</a:t>
            </a:r>
          </a:p>
          <a:p>
            <a:pPr lvl="6"/>
            <a:r>
              <a:rPr lang="en-AU" noProof="0"/>
              <a:t>Seventh level</a:t>
            </a:r>
          </a:p>
          <a:p>
            <a:pPr lvl="7"/>
            <a:r>
              <a:rPr lang="en-AU" noProof="0"/>
              <a:t>Eighth level</a:t>
            </a:r>
          </a:p>
          <a:p>
            <a:pPr lvl="8"/>
            <a:r>
              <a:rPr lang="en-AU" noProof="0"/>
              <a:t>Ninth level</a:t>
            </a:r>
          </a:p>
          <a:p>
            <a:pPr lvl="0"/>
            <a:endParaRPr lang="en-AU" noProof="0"/>
          </a:p>
        </p:txBody>
      </p:sp>
      <p:sp>
        <p:nvSpPr>
          <p:cNvPr id="3" name="Content Placeholder 7">
            <a:extLst>
              <a:ext uri="{FF2B5EF4-FFF2-40B4-BE49-F238E27FC236}">
                <a16:creationId xmlns:a16="http://schemas.microsoft.com/office/drawing/2014/main" id="{6F975B4C-BAF5-E2EB-F9CA-8571039BF376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6359135" y="1692000"/>
            <a:ext cx="5047200" cy="3852000"/>
          </a:xfrm>
        </p:spPr>
        <p:txBody>
          <a:bodyPr/>
          <a:lstStyle/>
          <a:p>
            <a:pPr lvl="0"/>
            <a:r>
              <a:rPr lang="en-AU" noProof="0"/>
              <a:t>Use the increase/decrease list level buttons to change styles</a:t>
            </a:r>
          </a:p>
          <a:p>
            <a:pPr lvl="1"/>
            <a:r>
              <a:rPr lang="en-AU" noProof="0"/>
              <a:t>Second level</a:t>
            </a:r>
          </a:p>
          <a:p>
            <a:pPr lvl="2"/>
            <a:r>
              <a:rPr lang="en-AU" noProof="0"/>
              <a:t>Third level</a:t>
            </a:r>
          </a:p>
          <a:p>
            <a:pPr lvl="3"/>
            <a:r>
              <a:rPr lang="en-AU" noProof="0"/>
              <a:t>Fourth level</a:t>
            </a:r>
          </a:p>
          <a:p>
            <a:pPr lvl="4"/>
            <a:r>
              <a:rPr lang="en-AU" noProof="0"/>
              <a:t>Fifth level</a:t>
            </a:r>
          </a:p>
          <a:p>
            <a:pPr lvl="5"/>
            <a:r>
              <a:rPr lang="en-AU" noProof="0"/>
              <a:t>Sixth level</a:t>
            </a:r>
          </a:p>
          <a:p>
            <a:pPr lvl="6"/>
            <a:r>
              <a:rPr lang="en-AU" noProof="0"/>
              <a:t>Seventh level</a:t>
            </a:r>
          </a:p>
          <a:p>
            <a:pPr lvl="7"/>
            <a:r>
              <a:rPr lang="en-AU" noProof="0"/>
              <a:t>Eighth level</a:t>
            </a:r>
          </a:p>
          <a:p>
            <a:pPr lvl="8"/>
            <a:r>
              <a:rPr lang="en-AU" noProof="0"/>
              <a:t>Ninth level</a:t>
            </a:r>
          </a:p>
          <a:p>
            <a:pPr lvl="0"/>
            <a:endParaRPr lang="en-AU" noProof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50A3734-3014-C979-22C7-AD2EFFBC081E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AU"/>
              <a:t>resolve.edu.au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3925235-F086-DE87-717A-33956E1A76D2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r>
              <a:rPr lang="en-AU" sz="1200">
                <a:solidFill>
                  <a:schemeClr val="bg2"/>
                </a:solidFill>
              </a:rPr>
              <a:t>(</a:t>
            </a:r>
            <a:fld id="{29D5CE74-914C-4689-99FC-1AEF49CE2B47}" type="slidenum">
              <a:rPr smtClean="0"/>
              <a:pPr/>
              <a:t>‹#›</a:t>
            </a:fld>
            <a:r>
              <a:rPr sz="1200">
                <a:solidFill>
                  <a:schemeClr val="bg2"/>
                </a:solidFill>
              </a:rPr>
              <a:t>)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D6D4565F-4100-A6E8-C161-9A32892BCCFB}"/>
              </a:ext>
            </a:extLst>
          </p:cNvPr>
          <p:cNvCxnSpPr>
            <a:cxnSpLocks/>
          </p:cNvCxnSpPr>
          <p:nvPr userDrawn="1"/>
        </p:nvCxnSpPr>
        <p:spPr>
          <a:xfrm>
            <a:off x="789935" y="1283948"/>
            <a:ext cx="10616400" cy="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872099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_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FF4AC8-12B8-0E66-F8D6-2EA109245C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noProof="0"/>
              <a:t>Click to edit Master title style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A2A1B74A-3EE4-0F1C-F078-00122E08DCE5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789936" y="1692000"/>
            <a:ext cx="5047200" cy="3852000"/>
          </a:xfrm>
        </p:spPr>
        <p:txBody>
          <a:bodyPr/>
          <a:lstStyle/>
          <a:p>
            <a:pPr lvl="0"/>
            <a:r>
              <a:rPr lang="en-AU" noProof="0"/>
              <a:t>Use the increase/decrease list level buttons to change styles</a:t>
            </a:r>
          </a:p>
          <a:p>
            <a:pPr lvl="1"/>
            <a:r>
              <a:rPr lang="en-AU" noProof="0"/>
              <a:t>Second level</a:t>
            </a:r>
          </a:p>
          <a:p>
            <a:pPr lvl="2"/>
            <a:r>
              <a:rPr lang="en-AU" noProof="0"/>
              <a:t>Third level</a:t>
            </a:r>
          </a:p>
          <a:p>
            <a:pPr lvl="3"/>
            <a:r>
              <a:rPr lang="en-AU" noProof="0"/>
              <a:t>Fourth level</a:t>
            </a:r>
          </a:p>
          <a:p>
            <a:pPr lvl="4"/>
            <a:r>
              <a:rPr lang="en-AU" noProof="0"/>
              <a:t>Fifth level</a:t>
            </a:r>
          </a:p>
          <a:p>
            <a:pPr lvl="5"/>
            <a:r>
              <a:rPr lang="en-AU" noProof="0"/>
              <a:t>Sixth level</a:t>
            </a:r>
          </a:p>
          <a:p>
            <a:pPr lvl="6"/>
            <a:r>
              <a:rPr lang="en-AU" noProof="0"/>
              <a:t>Seventh level</a:t>
            </a:r>
          </a:p>
          <a:p>
            <a:pPr lvl="7"/>
            <a:r>
              <a:rPr lang="en-AU" noProof="0"/>
              <a:t>Eighth level</a:t>
            </a:r>
          </a:p>
          <a:p>
            <a:pPr lvl="8"/>
            <a:r>
              <a:rPr lang="en-AU" noProof="0"/>
              <a:t>Ninth level</a:t>
            </a:r>
          </a:p>
          <a:p>
            <a:pPr lvl="0"/>
            <a:endParaRPr lang="en-AU" noProof="0"/>
          </a:p>
        </p:txBody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BEC2DFFF-BC30-7588-CBE4-CEA369C56BF5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6359135" y="1692000"/>
            <a:ext cx="5047200" cy="3852000"/>
          </a:xfrm>
        </p:spPr>
        <p:txBody>
          <a:bodyPr anchor="ctr" anchorCtr="0"/>
          <a:lstStyle>
            <a:lvl1pPr algn="ctr">
              <a:defRPr/>
            </a:lvl1pPr>
          </a:lstStyle>
          <a:p>
            <a:r>
              <a:rPr lang="en-AU"/>
              <a:t>Click icon to insert Picture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081D7A9-DFD9-E529-87FA-1C22B34E4663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AU"/>
              <a:t>resolve.edu.au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435C08D-0CE6-7222-C6B8-13D7E56C5A3A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r>
              <a:rPr lang="en-AU" sz="1200">
                <a:solidFill>
                  <a:schemeClr val="bg2"/>
                </a:solidFill>
              </a:rPr>
              <a:t>(</a:t>
            </a:r>
            <a:fld id="{29D5CE74-914C-4689-99FC-1AEF49CE2B47}" type="slidenum">
              <a:rPr smtClean="0"/>
              <a:pPr/>
              <a:t>‹#›</a:t>
            </a:fld>
            <a:r>
              <a:rPr sz="1200">
                <a:solidFill>
                  <a:schemeClr val="bg2"/>
                </a:solidFill>
              </a:rPr>
              <a:t>)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8FAE1D76-1E3E-5A7E-9259-734BFE6090F4}"/>
              </a:ext>
            </a:extLst>
          </p:cNvPr>
          <p:cNvCxnSpPr>
            <a:cxnSpLocks/>
          </p:cNvCxnSpPr>
          <p:nvPr userDrawn="1"/>
        </p:nvCxnSpPr>
        <p:spPr>
          <a:xfrm>
            <a:off x="789935" y="1283948"/>
            <a:ext cx="10616400" cy="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459228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2.sv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89935" y="711261"/>
            <a:ext cx="10616400" cy="531544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/>
          <a:p>
            <a:r>
              <a:rPr lang="en-AU" noProof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89935" y="1692000"/>
            <a:ext cx="10616400" cy="3852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AU" noProof="0"/>
              <a:t>Use the increase/decrease list level buttons to change styles</a:t>
            </a:r>
          </a:p>
          <a:p>
            <a:pPr lvl="1"/>
            <a:r>
              <a:rPr lang="en-AU" noProof="0"/>
              <a:t>Second level</a:t>
            </a:r>
          </a:p>
          <a:p>
            <a:pPr lvl="2"/>
            <a:r>
              <a:rPr lang="en-AU" noProof="0"/>
              <a:t>Third level</a:t>
            </a:r>
          </a:p>
          <a:p>
            <a:pPr lvl="3"/>
            <a:r>
              <a:rPr lang="en-AU" noProof="0"/>
              <a:t>Fourth level</a:t>
            </a:r>
          </a:p>
          <a:p>
            <a:pPr lvl="4"/>
            <a:r>
              <a:rPr lang="en-AU" noProof="0"/>
              <a:t>Fifth level</a:t>
            </a:r>
          </a:p>
          <a:p>
            <a:pPr lvl="5"/>
            <a:r>
              <a:rPr lang="en-AU" noProof="0"/>
              <a:t>Sixth level</a:t>
            </a:r>
          </a:p>
          <a:p>
            <a:pPr lvl="6"/>
            <a:r>
              <a:rPr lang="en-AU" noProof="0"/>
              <a:t>Seventh level</a:t>
            </a:r>
          </a:p>
          <a:p>
            <a:pPr lvl="7"/>
            <a:r>
              <a:rPr lang="en-AU" noProof="0"/>
              <a:t>Eighth level</a:t>
            </a:r>
          </a:p>
          <a:p>
            <a:pPr lvl="8"/>
            <a:r>
              <a:rPr lang="en-AU" noProof="0"/>
              <a:t>Ninth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86511" y="6259585"/>
            <a:ext cx="719824" cy="31074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lang="en-AU" sz="1000" b="1" smtClean="0">
                <a:solidFill>
                  <a:schemeClr val="tx1"/>
                </a:solidFill>
                <a:latin typeface="+mn-lt"/>
                <a:cs typeface="Arial" pitchFamily="34" charset="0"/>
              </a:defRPr>
            </a:lvl1pPr>
          </a:lstStyle>
          <a:p>
            <a:r>
              <a:rPr lang="en-AU" sz="1200">
                <a:solidFill>
                  <a:schemeClr val="bg2"/>
                </a:solidFill>
              </a:rPr>
              <a:t>(</a:t>
            </a:r>
            <a:fld id="{29D5CE74-914C-4689-99FC-1AEF49CE2B47}" type="slidenum">
              <a:rPr smtClean="0"/>
              <a:pPr/>
              <a:t>‹#›</a:t>
            </a:fld>
            <a:r>
              <a:rPr sz="1200">
                <a:solidFill>
                  <a:schemeClr val="bg2"/>
                </a:solidFill>
              </a:rPr>
              <a:t>)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379F384-E22A-4C04-2D3F-76823C04012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985527" y="6264315"/>
            <a:ext cx="4220946" cy="31074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ctr">
              <a:defRPr sz="1000" b="1">
                <a:solidFill>
                  <a:schemeClr val="bg2"/>
                </a:solidFill>
              </a:defRPr>
            </a:lvl1pPr>
          </a:lstStyle>
          <a:p>
            <a:r>
              <a:rPr lang="en-AU"/>
              <a:t>resolve.edu.au</a:t>
            </a:r>
          </a:p>
        </p:txBody>
      </p:sp>
      <p:pic>
        <p:nvPicPr>
          <p:cNvPr id="5" name="Graphic 3">
            <a:extLst>
              <a:ext uri="{FF2B5EF4-FFF2-40B4-BE49-F238E27FC236}">
                <a16:creationId xmlns:a16="http://schemas.microsoft.com/office/drawing/2014/main" id="{D99D85C0-7AF8-386B-BFE0-F650B72ACC1B}"/>
              </a:ext>
            </a:extLst>
          </p:cNvPr>
          <p:cNvPicPr>
            <a:picLocks noChangeAspect="1"/>
          </p:cNvPicPr>
          <p:nvPr userDrawn="1"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8"/>
              </a:ext>
            </a:extLst>
          </a:blip>
          <a:stretch>
            <a:fillRect/>
          </a:stretch>
        </p:blipFill>
        <p:spPr>
          <a:xfrm>
            <a:off x="785666" y="6264315"/>
            <a:ext cx="886643" cy="3107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34540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8" r:id="rId1"/>
    <p:sldLayoutId id="2147483698" r:id="rId2"/>
    <p:sldLayoutId id="2147483693" r:id="rId3"/>
    <p:sldLayoutId id="2147483696" r:id="rId4"/>
    <p:sldLayoutId id="2147483697" r:id="rId5"/>
    <p:sldLayoutId id="2147483699" r:id="rId6"/>
    <p:sldLayoutId id="2147483650" r:id="rId7"/>
    <p:sldLayoutId id="2147483662" r:id="rId8"/>
    <p:sldLayoutId id="2147483663" r:id="rId9"/>
    <p:sldLayoutId id="2147483665" r:id="rId10"/>
    <p:sldLayoutId id="2147483700" r:id="rId11"/>
    <p:sldLayoutId id="2147483694" r:id="rId12"/>
    <p:sldLayoutId id="2147483687" r:id="rId13"/>
    <p:sldLayoutId id="2147483655" r:id="rId14"/>
    <p:sldLayoutId id="2147483701" r:id="rId15"/>
  </p:sldLayoutIdLst>
  <p:hf hdr="0"/>
  <p:txStyles>
    <p:titleStyle>
      <a:lvl1pPr algn="l" defTabSz="1218804" rtl="0" eaLnBrk="1" latinLnBrk="0" hangingPunct="1">
        <a:lnSpc>
          <a:spcPct val="100000"/>
        </a:lnSpc>
        <a:spcBef>
          <a:spcPct val="0"/>
        </a:spcBef>
        <a:buNone/>
        <a:defRPr sz="3200" b="1" kern="1200">
          <a:solidFill>
            <a:schemeClr val="bg2"/>
          </a:solidFill>
          <a:latin typeface="+mj-lt"/>
          <a:ea typeface="+mj-ea"/>
          <a:cs typeface="Arial" pitchFamily="34" charset="0"/>
        </a:defRPr>
      </a:lvl1pPr>
    </p:titleStyle>
    <p:bodyStyle>
      <a:lvl1pPr marL="0" indent="0" algn="l" defTabSz="1218804" rtl="0" eaLnBrk="1" latinLnBrk="0" hangingPunct="1">
        <a:lnSpc>
          <a:spcPct val="100000"/>
        </a:lnSpc>
        <a:spcBef>
          <a:spcPts val="0"/>
        </a:spcBef>
        <a:spcAft>
          <a:spcPts val="800"/>
        </a:spcAft>
        <a:buFont typeface="Arial" pitchFamily="34" charset="0"/>
        <a:buNone/>
        <a:defRPr sz="1600" b="1" kern="1200" baseline="0">
          <a:solidFill>
            <a:schemeClr val="tx1"/>
          </a:solidFill>
          <a:latin typeface="+mn-lt"/>
          <a:ea typeface="+mn-ea"/>
          <a:cs typeface="Arial" pitchFamily="34" charset="0"/>
        </a:defRPr>
      </a:lvl1pPr>
      <a:lvl2pPr marL="0" indent="0" algn="l" defTabSz="1218804" rtl="0" eaLnBrk="1" latinLnBrk="0" hangingPunct="1">
        <a:lnSpc>
          <a:spcPct val="100000"/>
        </a:lnSpc>
        <a:spcBef>
          <a:spcPts val="0"/>
        </a:spcBef>
        <a:spcAft>
          <a:spcPts val="800"/>
        </a:spcAft>
        <a:buClr>
          <a:schemeClr val="accent1"/>
        </a:buClr>
        <a:buSzPct val="100000"/>
        <a:buFontTx/>
        <a:buNone/>
        <a:defRPr sz="1200" b="1" kern="1200">
          <a:solidFill>
            <a:schemeClr val="tx1"/>
          </a:solidFill>
          <a:latin typeface="+mn-lt"/>
          <a:ea typeface="+mn-ea"/>
          <a:cs typeface="Arial" pitchFamily="34" charset="0"/>
        </a:defRPr>
      </a:lvl2pPr>
      <a:lvl3pPr marL="0" indent="0" algn="l" defTabSz="1218804" rtl="0" eaLnBrk="1" latinLnBrk="0" hangingPunct="1">
        <a:lnSpc>
          <a:spcPct val="100000"/>
        </a:lnSpc>
        <a:spcBef>
          <a:spcPts val="0"/>
        </a:spcBef>
        <a:spcAft>
          <a:spcPts val="800"/>
        </a:spcAft>
        <a:buClr>
          <a:schemeClr val="accent1"/>
        </a:buClr>
        <a:buSzPct val="100000"/>
        <a:buFontTx/>
        <a:buNone/>
        <a:defRPr sz="1000" b="0" kern="1200">
          <a:solidFill>
            <a:schemeClr val="tx1"/>
          </a:solidFill>
          <a:latin typeface="+mn-lt"/>
          <a:ea typeface="+mn-ea"/>
          <a:cs typeface="Arial" pitchFamily="34" charset="0"/>
        </a:defRPr>
      </a:lvl3pPr>
      <a:lvl4pPr marL="144000" indent="-144000" algn="l" defTabSz="1218804" rtl="0" eaLnBrk="1" latinLnBrk="0" hangingPunct="1">
        <a:lnSpc>
          <a:spcPts val="1200"/>
        </a:lnSpc>
        <a:spcBef>
          <a:spcPts val="0"/>
        </a:spcBef>
        <a:spcAft>
          <a:spcPts val="800"/>
        </a:spcAft>
        <a:buClr>
          <a:schemeClr val="tx1"/>
        </a:buClr>
        <a:buSzPct val="100000"/>
        <a:buFont typeface="Symbol" panose="05050102010706020507" pitchFamily="18" charset="2"/>
        <a:buChar char="·"/>
        <a:defRPr sz="1000" kern="1200">
          <a:solidFill>
            <a:schemeClr val="tx1"/>
          </a:solidFill>
          <a:latin typeface="+mn-lt"/>
          <a:ea typeface="+mn-ea"/>
          <a:cs typeface="Arial" pitchFamily="34" charset="0"/>
        </a:defRPr>
      </a:lvl4pPr>
      <a:lvl5pPr marL="288000" indent="-144000" algn="l" defTabSz="1218804" rtl="0" eaLnBrk="1" latinLnBrk="0" hangingPunct="1">
        <a:lnSpc>
          <a:spcPts val="1200"/>
        </a:lnSpc>
        <a:spcBef>
          <a:spcPts val="0"/>
        </a:spcBef>
        <a:spcAft>
          <a:spcPts val="800"/>
        </a:spcAft>
        <a:buClr>
          <a:schemeClr val="tx1"/>
        </a:buClr>
        <a:buSzPct val="100000"/>
        <a:buFont typeface="Calibri" panose="020F0502020204030204" pitchFamily="34" charset="0"/>
        <a:buChar char="–"/>
        <a:defRPr sz="1000" kern="1200" baseline="0">
          <a:solidFill>
            <a:schemeClr val="tx1"/>
          </a:solidFill>
          <a:latin typeface="+mn-lt"/>
          <a:ea typeface="+mn-ea"/>
          <a:cs typeface="Arial" pitchFamily="34" charset="0"/>
        </a:defRPr>
      </a:lvl5pPr>
      <a:lvl6pPr marL="432000" indent="-144000" algn="l" defTabSz="1218804" rtl="0" eaLnBrk="1" latinLnBrk="0" hangingPunct="1">
        <a:lnSpc>
          <a:spcPts val="1200"/>
        </a:lnSpc>
        <a:spcBef>
          <a:spcPts val="0"/>
        </a:spcBef>
        <a:spcAft>
          <a:spcPts val="800"/>
        </a:spcAft>
        <a:buClr>
          <a:schemeClr val="tx1"/>
        </a:buClr>
        <a:buSzPct val="100000"/>
        <a:buFont typeface="Calibri" panose="020F0502020204030204" pitchFamily="34" charset="0"/>
        <a:buChar char="–"/>
        <a:defRPr sz="1000" kern="1200">
          <a:solidFill>
            <a:schemeClr val="tx1"/>
          </a:solidFill>
          <a:latin typeface="+mn-lt"/>
          <a:ea typeface="+mn-ea"/>
          <a:cs typeface="Arial" pitchFamily="34" charset="0"/>
        </a:defRPr>
      </a:lvl6pPr>
      <a:lvl7pPr marL="576000" indent="-144000" algn="l" defTabSz="1218804" rtl="0" eaLnBrk="1" latinLnBrk="0" hangingPunct="1">
        <a:lnSpc>
          <a:spcPts val="1200"/>
        </a:lnSpc>
        <a:spcBef>
          <a:spcPts val="0"/>
        </a:spcBef>
        <a:spcAft>
          <a:spcPts val="800"/>
        </a:spcAft>
        <a:buClr>
          <a:schemeClr val="tx1"/>
        </a:buClr>
        <a:buSzPct val="100000"/>
        <a:buFont typeface="Calibri" panose="020F0502020204030204" pitchFamily="34" charset="0"/>
        <a:buChar char="–"/>
        <a:defRPr sz="1000" kern="1200">
          <a:solidFill>
            <a:schemeClr val="tx1"/>
          </a:solidFill>
          <a:latin typeface="+mn-lt"/>
          <a:ea typeface="+mn-ea"/>
          <a:cs typeface="Arial" pitchFamily="34" charset="0"/>
        </a:defRPr>
      </a:lvl7pPr>
      <a:lvl8pPr marL="720000" indent="-144000" algn="l" defTabSz="1218804" rtl="0" eaLnBrk="1" latinLnBrk="0" hangingPunct="1">
        <a:lnSpc>
          <a:spcPts val="1200"/>
        </a:lnSpc>
        <a:spcBef>
          <a:spcPts val="0"/>
        </a:spcBef>
        <a:spcAft>
          <a:spcPts val="800"/>
        </a:spcAft>
        <a:buClr>
          <a:schemeClr val="tx1"/>
        </a:buClr>
        <a:buSzPct val="100000"/>
        <a:buFont typeface="Calibri" panose="020F0502020204030204" pitchFamily="34" charset="0"/>
        <a:buChar char="–"/>
        <a:defRPr sz="1000" kern="1200">
          <a:solidFill>
            <a:schemeClr val="tx1"/>
          </a:solidFill>
          <a:latin typeface="+mn-lt"/>
          <a:ea typeface="+mn-ea"/>
          <a:cs typeface="Arial" pitchFamily="34" charset="0"/>
        </a:defRPr>
      </a:lvl8pPr>
      <a:lvl9pPr marL="864000" indent="-144000" algn="l" defTabSz="1218804" rtl="0" eaLnBrk="1" latinLnBrk="0" hangingPunct="1">
        <a:lnSpc>
          <a:spcPts val="1200"/>
        </a:lnSpc>
        <a:spcBef>
          <a:spcPts val="0"/>
        </a:spcBef>
        <a:spcAft>
          <a:spcPts val="800"/>
        </a:spcAft>
        <a:buClr>
          <a:schemeClr val="tx1"/>
        </a:buClr>
        <a:buSzPct val="100000"/>
        <a:buFont typeface="Calibri" panose="020F0502020204030204" pitchFamily="34" charset="0"/>
        <a:buChar char="–"/>
        <a:defRPr sz="1000" kern="1200">
          <a:solidFill>
            <a:schemeClr val="tx1"/>
          </a:solidFill>
          <a:latin typeface="+mn-lt"/>
          <a:ea typeface="+mn-ea"/>
          <a:cs typeface="Arial" pitchFamily="34" charset="0"/>
        </a:defRPr>
      </a:lvl9pPr>
    </p:bodyStyle>
    <p:otherStyle>
      <a:defPPr>
        <a:defRPr lang="en-US"/>
      </a:defPPr>
      <a:lvl1pPr marL="0" algn="l" defTabSz="1218804" rtl="0" eaLnBrk="1" latinLnBrk="0" hangingPunct="1">
        <a:defRPr sz="800" kern="1200">
          <a:solidFill>
            <a:schemeClr val="tx1"/>
          </a:solidFill>
          <a:latin typeface="+mn-lt"/>
          <a:ea typeface="+mn-ea"/>
          <a:cs typeface="+mn-cs"/>
        </a:defRPr>
      </a:lvl1pPr>
      <a:lvl2pPr marL="609402" algn="l" defTabSz="1218804" rtl="0" eaLnBrk="1" latinLnBrk="0" hangingPunct="1">
        <a:defRPr sz="800" kern="1200">
          <a:solidFill>
            <a:schemeClr val="tx1"/>
          </a:solidFill>
          <a:latin typeface="+mn-lt"/>
          <a:ea typeface="+mn-ea"/>
          <a:cs typeface="+mn-cs"/>
        </a:defRPr>
      </a:lvl2pPr>
      <a:lvl3pPr marL="1218804" algn="l" defTabSz="1218804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206" algn="l" defTabSz="1218804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2437608" algn="l" defTabSz="1218804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009" algn="l" defTabSz="1218804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3656411" algn="l" defTabSz="1218804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4265813" algn="l" defTabSz="1218804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4875215" algn="l" defTabSz="1218804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15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18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DA5346-6D1C-C289-4A0F-5EF93BD01E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/>
              <a:t>What’s in a number?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E179B7F-AC8A-CE86-5D2F-FB419F6937E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AU" dirty="0">
                <a:solidFill>
                  <a:schemeClr val="bg2"/>
                </a:solidFill>
              </a:rPr>
              <a:t>(</a:t>
            </a:r>
            <a:r>
              <a:rPr lang="en-AU" dirty="0"/>
              <a:t>Y2</a:t>
            </a:r>
            <a:r>
              <a:rPr lang="en-AU" dirty="0">
                <a:solidFill>
                  <a:schemeClr val="bg2"/>
                </a:solidFill>
              </a:rPr>
              <a:t>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809E4DB-88B8-7A5A-6FC5-CA6EDD27EEF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AU">
                <a:solidFill>
                  <a:schemeClr val="bg2"/>
                </a:solidFill>
              </a:rPr>
              <a:t>(</a:t>
            </a:r>
            <a:fld id="{29D5CE74-914C-4689-99FC-1AEF49CE2B47}" type="slidenum">
              <a:rPr smtClean="0"/>
              <a:pPr/>
              <a:t>1</a:t>
            </a:fld>
            <a:r>
              <a:rPr>
                <a:solidFill>
                  <a:schemeClr val="bg2"/>
                </a:solidFill>
              </a:rPr>
              <a:t>)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3153EF5-5C5D-42EE-4E30-6B570F4E2CF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AU"/>
              <a:t>resolve.edu.au</a:t>
            </a:r>
          </a:p>
        </p:txBody>
      </p:sp>
    </p:spTree>
    <p:extLst>
      <p:ext uri="{BB962C8B-B14F-4D97-AF65-F5344CB8AC3E}">
        <p14:creationId xmlns:p14="http://schemas.microsoft.com/office/powerpoint/2010/main" val="43787058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988063-D554-CD08-A3AD-7915153ABE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How are these numbers sorted?</a:t>
            </a:r>
            <a:endParaRPr lang="en-AU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5BB882F-85AE-BADC-ACF9-DE38DDFCC0DC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AU"/>
              <a:t>resolve.edu.au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6BC1662-DABD-B5C4-E600-D543EFC8DCE8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r>
              <a:rPr lang="en-AU" sz="1200">
                <a:solidFill>
                  <a:schemeClr val="bg2"/>
                </a:solidFill>
              </a:rPr>
              <a:t>(</a:t>
            </a:r>
            <a:fld id="{29D5CE74-914C-4689-99FC-1AEF49CE2B47}" type="slidenum">
              <a:rPr smtClean="0"/>
              <a:pPr/>
              <a:t>10</a:t>
            </a:fld>
            <a:r>
              <a:rPr sz="1200">
                <a:solidFill>
                  <a:schemeClr val="bg2"/>
                </a:solidFill>
              </a:rPr>
              <a:t>)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CDEE0FBB-2BC4-40A6-DE23-4D0E5EF33CA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67774" y="1515781"/>
            <a:ext cx="5592745" cy="4743804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0FF8063A-2ECB-F6EF-6AE3-0633AAA70053}"/>
              </a:ext>
            </a:extLst>
          </p:cNvPr>
          <p:cNvSpPr txBox="1"/>
          <p:nvPr/>
        </p:nvSpPr>
        <p:spPr>
          <a:xfrm>
            <a:off x="789935" y="5569645"/>
            <a:ext cx="3784415" cy="46153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More than 10 tens (100)</a:t>
            </a:r>
            <a:endParaRPr lang="en-AU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378AEFB-947B-9255-8BEA-5818822CDA33}"/>
              </a:ext>
            </a:extLst>
          </p:cNvPr>
          <p:cNvSpPr txBox="1"/>
          <p:nvPr/>
        </p:nvSpPr>
        <p:spPr>
          <a:xfrm>
            <a:off x="8470305" y="2959447"/>
            <a:ext cx="2216205" cy="46153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9 tens (90)</a:t>
            </a:r>
            <a:endParaRPr lang="en-AU" dirty="0"/>
          </a:p>
        </p:txBody>
      </p:sp>
      <p:sp>
        <p:nvSpPr>
          <p:cNvPr id="9" name="Speech Bubble: Rectangle with Corners Rounded 8">
            <a:extLst>
              <a:ext uri="{FF2B5EF4-FFF2-40B4-BE49-F238E27FC236}">
                <a16:creationId xmlns:a16="http://schemas.microsoft.com/office/drawing/2014/main" id="{370ED301-4A2D-D0A7-84BB-23A9D17DE9FB}"/>
              </a:ext>
            </a:extLst>
          </p:cNvPr>
          <p:cNvSpPr/>
          <p:nvPr/>
        </p:nvSpPr>
        <p:spPr>
          <a:xfrm>
            <a:off x="8460519" y="4414293"/>
            <a:ext cx="2728159" cy="1732445"/>
          </a:xfrm>
          <a:prstGeom prst="wedgeRoundRectCallout">
            <a:avLst>
              <a:gd name="adj1" fmla="val -82275"/>
              <a:gd name="adj2" fmla="val -50311"/>
              <a:gd name="adj3" fmla="val 16667"/>
            </a:avLst>
          </a:prstGeom>
          <a:noFill/>
          <a:ln w="508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AU">
                <a:solidFill>
                  <a:schemeClr val="tx1"/>
                </a:solidFill>
              </a:rPr>
              <a:t>Do you notice any number that fits in  more than one circle?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77D2127-D201-2F84-4FCB-35E653F12821}"/>
              </a:ext>
            </a:extLst>
          </p:cNvPr>
          <p:cNvSpPr txBox="1"/>
          <p:nvPr/>
        </p:nvSpPr>
        <p:spPr>
          <a:xfrm>
            <a:off x="542925" y="2102039"/>
            <a:ext cx="2007411" cy="46153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8 tens (80)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8873912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9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E43DE7F-1E38-B6DD-B51C-50F89C3FE00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E14BD1-9A32-1A60-74BC-ADD06F0FB9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Why does the number fit in both circles?</a:t>
            </a:r>
            <a:endParaRPr lang="en-AU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B3081B2-26D6-DC1B-929C-85FD16B81C82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AU"/>
              <a:t>resolve.edu.au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00426D6-1EB0-FE2E-46BD-43BB317B360A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r>
              <a:rPr lang="en-AU" sz="1200">
                <a:solidFill>
                  <a:schemeClr val="bg2"/>
                </a:solidFill>
              </a:rPr>
              <a:t>(</a:t>
            </a:r>
            <a:fld id="{29D5CE74-914C-4689-99FC-1AEF49CE2B47}" type="slidenum">
              <a:rPr smtClean="0"/>
              <a:pPr/>
              <a:t>11</a:t>
            </a:fld>
            <a:r>
              <a:rPr sz="1200">
                <a:solidFill>
                  <a:schemeClr val="bg2"/>
                </a:solidFill>
              </a:rPr>
              <a:t>)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EFD0B9D-4F4E-FA43-FB2C-AD83D99875B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22442" y="1771771"/>
            <a:ext cx="6335712" cy="4292656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7A8C04E2-D02C-3D0C-AE33-C93495A5EE54}"/>
              </a:ext>
            </a:extLst>
          </p:cNvPr>
          <p:cNvSpPr txBox="1"/>
          <p:nvPr/>
        </p:nvSpPr>
        <p:spPr>
          <a:xfrm>
            <a:off x="542925" y="2102039"/>
            <a:ext cx="2007411" cy="46153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8 tens (80)</a:t>
            </a:r>
            <a:endParaRPr lang="en-AU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7D83B88-2060-22E8-471C-B659C3A41099}"/>
              </a:ext>
            </a:extLst>
          </p:cNvPr>
          <p:cNvSpPr txBox="1"/>
          <p:nvPr/>
        </p:nvSpPr>
        <p:spPr>
          <a:xfrm>
            <a:off x="8320179" y="2421565"/>
            <a:ext cx="2528795" cy="46153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9 tens (90)</a:t>
            </a:r>
            <a:endParaRPr lang="en-AU" dirty="0"/>
          </a:p>
        </p:txBody>
      </p:sp>
      <p:sp>
        <p:nvSpPr>
          <p:cNvPr id="10" name="Speech Bubble: Rectangle with Corners Rounded 9">
            <a:extLst>
              <a:ext uri="{FF2B5EF4-FFF2-40B4-BE49-F238E27FC236}">
                <a16:creationId xmlns:a16="http://schemas.microsoft.com/office/drawing/2014/main" id="{4B9BF3F5-B521-1B29-E142-724003F22D4B}"/>
              </a:ext>
            </a:extLst>
          </p:cNvPr>
          <p:cNvSpPr/>
          <p:nvPr/>
        </p:nvSpPr>
        <p:spPr>
          <a:xfrm>
            <a:off x="7828546" y="3870798"/>
            <a:ext cx="3990559" cy="1208007"/>
          </a:xfrm>
          <a:prstGeom prst="wedgeRoundRectCallout">
            <a:avLst>
              <a:gd name="adj1" fmla="val -70096"/>
              <a:gd name="adj2" fmla="val -47627"/>
              <a:gd name="adj3" fmla="val 16667"/>
            </a:avLst>
          </a:prstGeom>
          <a:noFill/>
          <a:ln w="508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AU" dirty="0">
                <a:solidFill>
                  <a:schemeClr val="tx1"/>
                </a:solidFill>
              </a:rPr>
              <a:t>More than 10 tens (100)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AU" dirty="0">
                <a:solidFill>
                  <a:schemeClr val="tx1"/>
                </a:solidFill>
              </a:rPr>
              <a:t>9 tens (90)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3F5E7DB-74B5-36BF-6D30-428F288DEF9F}"/>
              </a:ext>
            </a:extLst>
          </p:cNvPr>
          <p:cNvSpPr txBox="1"/>
          <p:nvPr/>
        </p:nvSpPr>
        <p:spPr>
          <a:xfrm>
            <a:off x="789935" y="5569645"/>
            <a:ext cx="3784415" cy="46153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More than 10 tens (100)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1987877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A24E3E4-D6C9-F3F6-0D3A-DD893FF1940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EA530A-74C9-B380-92B3-F1BF2DAE8B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6020" y="2928230"/>
            <a:ext cx="11596480" cy="1001540"/>
          </a:xfrm>
        </p:spPr>
        <p:txBody>
          <a:bodyPr/>
          <a:lstStyle/>
          <a:p>
            <a:r>
              <a:rPr lang="en-AU"/>
              <a:t>Build Task • Place value sort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97366BE-812B-0038-F37E-33FC590E99C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AU">
                <a:solidFill>
                  <a:schemeClr val="bg2"/>
                </a:solidFill>
              </a:rPr>
              <a:t>(</a:t>
            </a:r>
            <a:fld id="{29D5CE74-914C-4689-99FC-1AEF49CE2B47}" type="slidenum">
              <a:rPr smtClean="0"/>
              <a:pPr/>
              <a:t>12</a:t>
            </a:fld>
            <a:r>
              <a:rPr>
                <a:solidFill>
                  <a:schemeClr val="bg2"/>
                </a:solidFill>
              </a:rPr>
              <a:t>)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A07D777-32D2-DD86-5C53-D623C8C3439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AU"/>
              <a:t>resolve.edu.au</a:t>
            </a:r>
          </a:p>
        </p:txBody>
      </p:sp>
    </p:spTree>
    <p:extLst>
      <p:ext uri="{BB962C8B-B14F-4D97-AF65-F5344CB8AC3E}">
        <p14:creationId xmlns:p14="http://schemas.microsoft.com/office/powerpoint/2010/main" val="146220498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itle 1">
            <a:extLst>
              <a:ext uri="{FF2B5EF4-FFF2-40B4-BE49-F238E27FC236}">
                <a16:creationId xmlns:a16="http://schemas.microsoft.com/office/drawing/2014/main" id="{E6BB456D-180D-126C-1D00-F4CDB93D70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9935" y="711261"/>
            <a:ext cx="10616400" cy="531544"/>
          </a:xfrm>
        </p:spPr>
        <p:txBody>
          <a:bodyPr/>
          <a:lstStyle/>
          <a:p>
            <a:r>
              <a:rPr lang="en-US"/>
              <a:t>What’s the connection?</a:t>
            </a:r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122EDA32-9FE6-3F8B-5890-8F5F039EA312}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>
          <a:blip r:embed="rId2"/>
          <a:stretch/>
        </p:blipFill>
        <p:spPr>
          <a:xfrm>
            <a:off x="1929436" y="2020798"/>
            <a:ext cx="8906358" cy="3852000"/>
          </a:xfrm>
          <a:noFill/>
        </p:spPr>
      </p:pic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1F9DA6F-B870-5891-11FE-38324F11CCA8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>
          <a:xfrm>
            <a:off x="3985527" y="6264315"/>
            <a:ext cx="4220946" cy="310740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r>
              <a:rPr lang="en-AU"/>
              <a:t>resolve.edu.au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2C3E52D-B57F-C5F1-ED7F-F763A0B60FDD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>
          <a:xfrm>
            <a:off x="10686511" y="6259585"/>
            <a:ext cx="719824" cy="310740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r>
              <a:rPr lang="en-AU" sz="1200">
                <a:solidFill>
                  <a:schemeClr val="bg2"/>
                </a:solidFill>
              </a:rPr>
              <a:t>(</a:t>
            </a:r>
            <a:fld id="{29D5CE74-914C-4689-99FC-1AEF49CE2B47}" type="slidenum">
              <a:rPr lang="en-AU" sz="1200" smtClean="0">
                <a:solidFill>
                  <a:schemeClr val="bg2"/>
                </a:solidFill>
              </a:rPr>
              <a:pPr>
                <a:spcAft>
                  <a:spcPts val="600"/>
                </a:spcAft>
              </a:pPr>
              <a:t>13</a:t>
            </a:fld>
            <a:r>
              <a:rPr sz="1200">
                <a:solidFill>
                  <a:schemeClr val="bg2"/>
                </a:solidFill>
              </a:rPr>
              <a:t>)</a:t>
            </a:r>
            <a:endParaRPr lang="en-AU" sz="1200">
              <a:solidFill>
                <a:schemeClr val="bg2"/>
              </a:solidFill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D20F100-7929-CB65-9BFB-F7923D8216F0}"/>
              </a:ext>
            </a:extLst>
          </p:cNvPr>
          <p:cNvSpPr txBox="1"/>
          <p:nvPr/>
        </p:nvSpPr>
        <p:spPr>
          <a:xfrm>
            <a:off x="4780228" y="1843217"/>
            <a:ext cx="1127540" cy="46153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8 tens</a:t>
            </a:r>
            <a:endParaRPr lang="en-AU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F0EE06E-3FEB-0842-4D4C-B1DAB81262F2}"/>
              </a:ext>
            </a:extLst>
          </p:cNvPr>
          <p:cNvSpPr txBox="1"/>
          <p:nvPr/>
        </p:nvSpPr>
        <p:spPr>
          <a:xfrm>
            <a:off x="9718637" y="1949924"/>
            <a:ext cx="1442231" cy="46153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1 one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2974049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3F83CA9-6368-A9CC-6FC3-C5E26AA2ED0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itle 1">
            <a:extLst>
              <a:ext uri="{FF2B5EF4-FFF2-40B4-BE49-F238E27FC236}">
                <a16:creationId xmlns:a16="http://schemas.microsoft.com/office/drawing/2014/main" id="{28951E98-189E-31EE-D397-2F7B56F660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9935" y="711261"/>
            <a:ext cx="10616400" cy="531544"/>
          </a:xfrm>
        </p:spPr>
        <p:txBody>
          <a:bodyPr/>
          <a:lstStyle/>
          <a:p>
            <a:r>
              <a:rPr lang="en-US"/>
              <a:t>What’s the connection?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59EF597-B482-4DA7-5929-0FFCB94D37DF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>
          <a:xfrm>
            <a:off x="3985527" y="6264315"/>
            <a:ext cx="4220946" cy="310740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r>
              <a:rPr lang="en-AU"/>
              <a:t>resolve.edu.au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21A23B0-7624-82B2-2BF7-ADF7760F3EFE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>
          <a:xfrm>
            <a:off x="10686511" y="6259585"/>
            <a:ext cx="719824" cy="310740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r>
              <a:rPr lang="en-AU" sz="1200">
                <a:solidFill>
                  <a:schemeClr val="bg2"/>
                </a:solidFill>
              </a:rPr>
              <a:t>(</a:t>
            </a:r>
            <a:fld id="{29D5CE74-914C-4689-99FC-1AEF49CE2B47}" type="slidenum">
              <a:rPr lang="en-AU" sz="1200" smtClean="0">
                <a:solidFill>
                  <a:schemeClr val="bg2"/>
                </a:solidFill>
              </a:rPr>
              <a:pPr>
                <a:spcAft>
                  <a:spcPts val="600"/>
                </a:spcAft>
              </a:pPr>
              <a:t>14</a:t>
            </a:fld>
            <a:r>
              <a:rPr sz="1200">
                <a:solidFill>
                  <a:schemeClr val="bg2"/>
                </a:solidFill>
              </a:rPr>
              <a:t>)</a:t>
            </a:r>
            <a:endParaRPr lang="en-AU" sz="1200">
              <a:solidFill>
                <a:schemeClr val="bg2"/>
              </a:solidFill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5795D7BA-F20E-BC0B-084A-B7DD5E89595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24184" y="1967183"/>
            <a:ext cx="8212016" cy="3730584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8CF5F134-076A-9649-2628-7F965F8FE754}"/>
              </a:ext>
            </a:extLst>
          </p:cNvPr>
          <p:cNvSpPr txBox="1"/>
          <p:nvPr/>
        </p:nvSpPr>
        <p:spPr>
          <a:xfrm>
            <a:off x="4780228" y="1843217"/>
            <a:ext cx="1127540" cy="46153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6 tens</a:t>
            </a:r>
            <a:endParaRPr lang="en-AU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CF84340-F943-D416-2D67-979E943CA0EB}"/>
              </a:ext>
            </a:extLst>
          </p:cNvPr>
          <p:cNvSpPr txBox="1"/>
          <p:nvPr/>
        </p:nvSpPr>
        <p:spPr>
          <a:xfrm>
            <a:off x="9193343" y="1956409"/>
            <a:ext cx="2212992" cy="46153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1 hundred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2899623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2F9E67F-810F-51DD-3061-7C20A013B52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itle 1">
            <a:extLst>
              <a:ext uri="{FF2B5EF4-FFF2-40B4-BE49-F238E27FC236}">
                <a16:creationId xmlns:a16="http://schemas.microsoft.com/office/drawing/2014/main" id="{6619746D-52EB-A144-6059-CFB4896144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9935" y="711261"/>
            <a:ext cx="10616400" cy="531544"/>
          </a:xfrm>
        </p:spPr>
        <p:txBody>
          <a:bodyPr/>
          <a:lstStyle/>
          <a:p>
            <a:r>
              <a:rPr lang="en-US"/>
              <a:t>What’s the connection?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DB42BAB-990A-D043-FF1A-DE517BF0DD13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>
          <a:xfrm>
            <a:off x="3985527" y="6264315"/>
            <a:ext cx="4220946" cy="310740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r>
              <a:rPr lang="en-AU"/>
              <a:t>resolve.edu.au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2863E0C-446B-873F-C97D-C56BBFB323C6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>
          <a:xfrm>
            <a:off x="10686511" y="6259585"/>
            <a:ext cx="719824" cy="310740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r>
              <a:rPr lang="en-AU" sz="1200">
                <a:solidFill>
                  <a:schemeClr val="bg2"/>
                </a:solidFill>
              </a:rPr>
              <a:t>(</a:t>
            </a:r>
            <a:fld id="{29D5CE74-914C-4689-99FC-1AEF49CE2B47}" type="slidenum">
              <a:rPr lang="en-AU" sz="1200" smtClean="0">
                <a:solidFill>
                  <a:schemeClr val="bg2"/>
                </a:solidFill>
              </a:rPr>
              <a:pPr>
                <a:spcAft>
                  <a:spcPts val="600"/>
                </a:spcAft>
              </a:pPr>
              <a:t>15</a:t>
            </a:fld>
            <a:r>
              <a:rPr sz="1200">
                <a:solidFill>
                  <a:schemeClr val="bg2"/>
                </a:solidFill>
              </a:rPr>
              <a:t>)</a:t>
            </a:r>
            <a:endParaRPr lang="en-AU" sz="1200">
              <a:solidFill>
                <a:schemeClr val="bg2"/>
              </a:solidFill>
            </a:endParaRP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CC583B6D-E51B-1B2F-4BA8-4B8F35456CB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50596" y="1430055"/>
            <a:ext cx="7290807" cy="46422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885664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214C1E2-8357-2E31-8C83-ED4A7E0218B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itle 1">
            <a:extLst>
              <a:ext uri="{FF2B5EF4-FFF2-40B4-BE49-F238E27FC236}">
                <a16:creationId xmlns:a16="http://schemas.microsoft.com/office/drawing/2014/main" id="{76EC4EA5-D0AF-2F08-BBC6-29CEEC080C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9935" y="711261"/>
            <a:ext cx="10616400" cy="531544"/>
          </a:xfrm>
        </p:spPr>
        <p:txBody>
          <a:bodyPr/>
          <a:lstStyle/>
          <a:p>
            <a:r>
              <a:rPr lang="en-US" dirty="0"/>
              <a:t>Red circle sort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062A627-A71B-E44F-415E-2DD410F6F2A0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>
          <a:xfrm>
            <a:off x="3985527" y="6264315"/>
            <a:ext cx="4220946" cy="310740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r>
              <a:rPr lang="en-AU"/>
              <a:t>resolve.edu.au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36F07ED-2F2E-D4EF-F37E-5004480FD146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>
          <a:xfrm>
            <a:off x="10686511" y="6259585"/>
            <a:ext cx="719824" cy="310740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r>
              <a:rPr lang="en-AU" sz="1200">
                <a:solidFill>
                  <a:schemeClr val="bg2"/>
                </a:solidFill>
              </a:rPr>
              <a:t>(</a:t>
            </a:r>
            <a:fld id="{29D5CE74-914C-4689-99FC-1AEF49CE2B47}" type="slidenum">
              <a:rPr lang="en-AU" sz="1200" smtClean="0">
                <a:solidFill>
                  <a:schemeClr val="bg2"/>
                </a:solidFill>
              </a:rPr>
              <a:pPr>
                <a:spcAft>
                  <a:spcPts val="600"/>
                </a:spcAft>
              </a:pPr>
              <a:t>16</a:t>
            </a:fld>
            <a:r>
              <a:rPr sz="1200">
                <a:solidFill>
                  <a:schemeClr val="bg2"/>
                </a:solidFill>
              </a:rPr>
              <a:t>)</a:t>
            </a:r>
            <a:endParaRPr lang="en-AU" sz="1200">
              <a:solidFill>
                <a:schemeClr val="bg2"/>
              </a:solidFill>
            </a:endParaRPr>
          </a:p>
        </p:txBody>
      </p:sp>
      <p:sp>
        <p:nvSpPr>
          <p:cNvPr id="2" name="Circle: Hollow 1">
            <a:extLst>
              <a:ext uri="{FF2B5EF4-FFF2-40B4-BE49-F238E27FC236}">
                <a16:creationId xmlns:a16="http://schemas.microsoft.com/office/drawing/2014/main" id="{6762912B-039E-62A1-6F23-9A1D50CE1BF6}"/>
              </a:ext>
            </a:extLst>
          </p:cNvPr>
          <p:cNvSpPr/>
          <p:nvPr/>
        </p:nvSpPr>
        <p:spPr>
          <a:xfrm>
            <a:off x="4889770" y="3010660"/>
            <a:ext cx="2931268" cy="2902778"/>
          </a:xfrm>
          <a:prstGeom prst="donut">
            <a:avLst>
              <a:gd name="adj" fmla="val 1172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AU" dirty="0">
              <a:solidFill>
                <a:schemeClr val="tx1"/>
              </a:solidFill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EA5A41A-87A2-E572-F2F2-A5EB06C5E28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05200" y="2815762"/>
            <a:ext cx="1810119" cy="244366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8C8ABD13-3841-677F-4643-D68D6F441307}"/>
              </a:ext>
            </a:extLst>
          </p:cNvPr>
          <p:cNvSpPr txBox="1"/>
          <p:nvPr/>
        </p:nvSpPr>
        <p:spPr>
          <a:xfrm>
            <a:off x="6264906" y="3214938"/>
            <a:ext cx="785793" cy="523220"/>
          </a:xfrm>
          <a:prstGeom prst="rect">
            <a:avLst/>
          </a:prstGeom>
          <a:noFill/>
          <a:ln w="19050">
            <a:noFill/>
          </a:ln>
        </p:spPr>
        <p:txBody>
          <a:bodyPr wrap="none" rtlCol="0">
            <a:spAutoFit/>
          </a:bodyPr>
          <a:lstStyle/>
          <a:p>
            <a:r>
              <a:rPr lang="en-AU" sz="2800" b="1" dirty="0"/>
              <a:t>156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310184B-B88F-7689-B8D8-3D14A2091D51}"/>
              </a:ext>
            </a:extLst>
          </p:cNvPr>
          <p:cNvSpPr txBox="1"/>
          <p:nvPr/>
        </p:nvSpPr>
        <p:spPr>
          <a:xfrm>
            <a:off x="6940352" y="3676603"/>
            <a:ext cx="785793" cy="523220"/>
          </a:xfrm>
          <a:prstGeom prst="rect">
            <a:avLst/>
          </a:prstGeom>
          <a:noFill/>
          <a:ln w="19050">
            <a:noFill/>
          </a:ln>
        </p:spPr>
        <p:txBody>
          <a:bodyPr wrap="none" rtlCol="0">
            <a:spAutoFit/>
          </a:bodyPr>
          <a:lstStyle/>
          <a:p>
            <a:r>
              <a:rPr lang="en-AU" sz="2800" b="1" dirty="0"/>
              <a:t>146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3247452-0FFF-D6CF-AC2F-6444052B3B02}"/>
              </a:ext>
            </a:extLst>
          </p:cNvPr>
          <p:cNvSpPr txBox="1"/>
          <p:nvPr/>
        </p:nvSpPr>
        <p:spPr>
          <a:xfrm>
            <a:off x="5221211" y="3806759"/>
            <a:ext cx="785793" cy="523220"/>
          </a:xfrm>
          <a:prstGeom prst="rect">
            <a:avLst/>
          </a:prstGeom>
          <a:noFill/>
          <a:ln w="19050">
            <a:noFill/>
          </a:ln>
        </p:spPr>
        <p:txBody>
          <a:bodyPr wrap="none" rtlCol="0">
            <a:spAutoFit/>
          </a:bodyPr>
          <a:lstStyle/>
          <a:p>
            <a:r>
              <a:rPr lang="en-AU" sz="2800" b="1" dirty="0"/>
              <a:t>172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F55A8BF-2362-86EC-869E-1D3D39C54EBE}"/>
              </a:ext>
            </a:extLst>
          </p:cNvPr>
          <p:cNvSpPr txBox="1"/>
          <p:nvPr/>
        </p:nvSpPr>
        <p:spPr>
          <a:xfrm>
            <a:off x="6940352" y="4547898"/>
            <a:ext cx="785793" cy="523220"/>
          </a:xfrm>
          <a:prstGeom prst="rect">
            <a:avLst/>
          </a:prstGeom>
          <a:noFill/>
          <a:ln w="19050">
            <a:noFill/>
          </a:ln>
        </p:spPr>
        <p:txBody>
          <a:bodyPr wrap="none" rtlCol="0">
            <a:spAutoFit/>
          </a:bodyPr>
          <a:lstStyle/>
          <a:p>
            <a:r>
              <a:rPr lang="en-AU" sz="2800" b="1" dirty="0"/>
              <a:t>141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29595C7-7CE9-4233-DA77-AE4C31FA4D89}"/>
              </a:ext>
            </a:extLst>
          </p:cNvPr>
          <p:cNvSpPr txBox="1"/>
          <p:nvPr/>
        </p:nvSpPr>
        <p:spPr>
          <a:xfrm>
            <a:off x="5220748" y="4462049"/>
            <a:ext cx="785793" cy="523220"/>
          </a:xfrm>
          <a:prstGeom prst="rect">
            <a:avLst/>
          </a:prstGeom>
          <a:noFill/>
          <a:ln w="19050">
            <a:noFill/>
          </a:ln>
        </p:spPr>
        <p:txBody>
          <a:bodyPr wrap="none" rtlCol="0">
            <a:spAutoFit/>
          </a:bodyPr>
          <a:lstStyle/>
          <a:p>
            <a:r>
              <a:rPr lang="en-AU" sz="2800" b="1" dirty="0"/>
              <a:t>129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EE3E239-6627-4108-4B33-8E556A5C2CA5}"/>
              </a:ext>
            </a:extLst>
          </p:cNvPr>
          <p:cNvSpPr txBox="1"/>
          <p:nvPr/>
        </p:nvSpPr>
        <p:spPr>
          <a:xfrm>
            <a:off x="5832145" y="4945225"/>
            <a:ext cx="785793" cy="523220"/>
          </a:xfrm>
          <a:prstGeom prst="rect">
            <a:avLst/>
          </a:prstGeom>
          <a:noFill/>
          <a:ln w="19050">
            <a:noFill/>
          </a:ln>
        </p:spPr>
        <p:txBody>
          <a:bodyPr wrap="none" rtlCol="0">
            <a:spAutoFit/>
          </a:bodyPr>
          <a:lstStyle/>
          <a:p>
            <a:r>
              <a:rPr lang="en-AU" sz="2800" b="1" dirty="0"/>
              <a:t>135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69EE2FFB-6013-5F06-8068-DC66FBA91B81}"/>
              </a:ext>
            </a:extLst>
          </p:cNvPr>
          <p:cNvSpPr txBox="1"/>
          <p:nvPr/>
        </p:nvSpPr>
        <p:spPr>
          <a:xfrm>
            <a:off x="1884359" y="5913438"/>
            <a:ext cx="3530785" cy="83074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more than 1 hundred </a:t>
            </a:r>
            <a:r>
              <a:rPr lang="en-US" i="1" u="sng" dirty="0"/>
              <a:t>or</a:t>
            </a:r>
            <a:r>
              <a:rPr lang="en-US" dirty="0"/>
              <a:t> more than 10 tens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2749118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08EEAC3-269A-F9F8-1033-1E95D0D8DE3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itle 1">
            <a:extLst>
              <a:ext uri="{FF2B5EF4-FFF2-40B4-BE49-F238E27FC236}">
                <a16:creationId xmlns:a16="http://schemas.microsoft.com/office/drawing/2014/main" id="{E97202B3-F9E3-1829-5484-E046D650E8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9935" y="711261"/>
            <a:ext cx="10616400" cy="531544"/>
          </a:xfrm>
        </p:spPr>
        <p:txBody>
          <a:bodyPr/>
          <a:lstStyle/>
          <a:p>
            <a:r>
              <a:rPr lang="en-US" dirty="0"/>
              <a:t>Green circle sort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00C4C80-3187-2209-2445-20CA8CB6664E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>
          <a:xfrm>
            <a:off x="3985527" y="6264315"/>
            <a:ext cx="4220946" cy="310740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r>
              <a:rPr lang="en-AU"/>
              <a:t>resolve.edu.au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5CCF7B2-77D5-531A-77EB-44828446A392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>
          <a:xfrm>
            <a:off x="10686511" y="6259585"/>
            <a:ext cx="719824" cy="310740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r>
              <a:rPr lang="en-AU" sz="1200">
                <a:solidFill>
                  <a:schemeClr val="bg2"/>
                </a:solidFill>
              </a:rPr>
              <a:t>(</a:t>
            </a:r>
            <a:fld id="{29D5CE74-914C-4689-99FC-1AEF49CE2B47}" type="slidenum">
              <a:rPr lang="en-AU" sz="1200" smtClean="0">
                <a:solidFill>
                  <a:schemeClr val="bg2"/>
                </a:solidFill>
              </a:rPr>
              <a:pPr>
                <a:spcAft>
                  <a:spcPts val="600"/>
                </a:spcAft>
              </a:pPr>
              <a:t>17</a:t>
            </a:fld>
            <a:r>
              <a:rPr sz="1200">
                <a:solidFill>
                  <a:schemeClr val="bg2"/>
                </a:solidFill>
              </a:rPr>
              <a:t>)</a:t>
            </a:r>
            <a:endParaRPr lang="en-AU" sz="1200">
              <a:solidFill>
                <a:schemeClr val="bg2"/>
              </a:solidFill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8B30ADA-A2CD-E02B-E0E1-F5A98AFB79E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05200" y="2815762"/>
            <a:ext cx="1810119" cy="2443660"/>
          </a:xfrm>
          <a:prstGeom prst="rect">
            <a:avLst/>
          </a:prstGeom>
        </p:spPr>
      </p:pic>
      <p:sp>
        <p:nvSpPr>
          <p:cNvPr id="3" name="Picture Placeholder 5">
            <a:extLst>
              <a:ext uri="{FF2B5EF4-FFF2-40B4-BE49-F238E27FC236}">
                <a16:creationId xmlns:a16="http://schemas.microsoft.com/office/drawing/2014/main" id="{77DF3CDD-5EC9-8F34-863E-166301D4879C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681127" y="2990156"/>
            <a:ext cx="2896711" cy="2923282"/>
          </a:xfrm>
          <a:prstGeom prst="donut">
            <a:avLst>
              <a:gd name="adj" fmla="val 1172"/>
            </a:avLst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AU" dirty="0">
              <a:solidFill>
                <a:schemeClr val="tx1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F2FB631-AFB4-97FC-702B-7238B57E14BF}"/>
              </a:ext>
            </a:extLst>
          </p:cNvPr>
          <p:cNvSpPr txBox="1"/>
          <p:nvPr/>
        </p:nvSpPr>
        <p:spPr>
          <a:xfrm>
            <a:off x="6772791" y="3775982"/>
            <a:ext cx="785793" cy="523220"/>
          </a:xfrm>
          <a:prstGeom prst="rect">
            <a:avLst/>
          </a:prstGeom>
          <a:noFill/>
          <a:ln w="19050">
            <a:noFill/>
          </a:ln>
        </p:spPr>
        <p:txBody>
          <a:bodyPr wrap="none" rtlCol="0">
            <a:spAutoFit/>
          </a:bodyPr>
          <a:lstStyle/>
          <a:p>
            <a:r>
              <a:rPr lang="en-AU" sz="2800" b="1" dirty="0"/>
              <a:t>146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F70538D-4868-E579-9908-B11CE7FB21DA}"/>
              </a:ext>
            </a:extLst>
          </p:cNvPr>
          <p:cNvSpPr txBox="1"/>
          <p:nvPr/>
        </p:nvSpPr>
        <p:spPr>
          <a:xfrm>
            <a:off x="7872168" y="4133803"/>
            <a:ext cx="585417" cy="523220"/>
          </a:xfrm>
          <a:prstGeom prst="rect">
            <a:avLst/>
          </a:prstGeom>
          <a:noFill/>
          <a:ln w="19050">
            <a:noFill/>
          </a:ln>
        </p:spPr>
        <p:txBody>
          <a:bodyPr wrap="none" rtlCol="0">
            <a:spAutoFit/>
          </a:bodyPr>
          <a:lstStyle/>
          <a:p>
            <a:r>
              <a:rPr lang="en-AU" sz="2800" b="1" dirty="0"/>
              <a:t>42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3DFC1F9-7379-0CF2-CAE7-F4640B909B54}"/>
              </a:ext>
            </a:extLst>
          </p:cNvPr>
          <p:cNvSpPr txBox="1"/>
          <p:nvPr/>
        </p:nvSpPr>
        <p:spPr>
          <a:xfrm>
            <a:off x="6825602" y="4583100"/>
            <a:ext cx="785793" cy="523220"/>
          </a:xfrm>
          <a:prstGeom prst="rect">
            <a:avLst/>
          </a:prstGeom>
          <a:noFill/>
          <a:ln w="19050">
            <a:noFill/>
          </a:ln>
        </p:spPr>
        <p:txBody>
          <a:bodyPr wrap="none" rtlCol="0">
            <a:spAutoFit/>
          </a:bodyPr>
          <a:lstStyle/>
          <a:p>
            <a:r>
              <a:rPr lang="en-AU" sz="2800" b="1" dirty="0"/>
              <a:t>141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757FC13-5A0F-4AAE-2698-4A64C5144EBA}"/>
              </a:ext>
            </a:extLst>
          </p:cNvPr>
          <p:cNvSpPr txBox="1"/>
          <p:nvPr/>
        </p:nvSpPr>
        <p:spPr>
          <a:xfrm>
            <a:off x="7736585" y="3130345"/>
            <a:ext cx="585417" cy="523220"/>
          </a:xfrm>
          <a:prstGeom prst="rect">
            <a:avLst/>
          </a:prstGeom>
          <a:noFill/>
          <a:ln w="19050">
            <a:noFill/>
          </a:ln>
        </p:spPr>
        <p:txBody>
          <a:bodyPr wrap="none" rtlCol="0">
            <a:spAutoFit/>
          </a:bodyPr>
          <a:lstStyle/>
          <a:p>
            <a:r>
              <a:rPr lang="en-AU" sz="2800" b="1" dirty="0"/>
              <a:t>46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85BF05B-5392-AE0B-47AE-47AF61182A6A}"/>
              </a:ext>
            </a:extLst>
          </p:cNvPr>
          <p:cNvSpPr txBox="1"/>
          <p:nvPr/>
        </p:nvSpPr>
        <p:spPr>
          <a:xfrm>
            <a:off x="8386159" y="3610583"/>
            <a:ext cx="664399" cy="523220"/>
          </a:xfrm>
          <a:prstGeom prst="rect">
            <a:avLst/>
          </a:prstGeom>
          <a:noFill/>
          <a:ln w="19050">
            <a:noFill/>
          </a:ln>
        </p:spPr>
        <p:txBody>
          <a:bodyPr wrap="square" rtlCol="0">
            <a:spAutoFit/>
          </a:bodyPr>
          <a:lstStyle/>
          <a:p>
            <a:r>
              <a:rPr lang="en-AU" sz="2800" b="1" dirty="0"/>
              <a:t>41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1AD43C5-5CB7-9E86-4F7F-5D2E46D7CC6B}"/>
              </a:ext>
            </a:extLst>
          </p:cNvPr>
          <p:cNvSpPr txBox="1"/>
          <p:nvPr/>
        </p:nvSpPr>
        <p:spPr>
          <a:xfrm>
            <a:off x="8718358" y="4500400"/>
            <a:ext cx="585417" cy="523220"/>
          </a:xfrm>
          <a:prstGeom prst="rect">
            <a:avLst/>
          </a:prstGeom>
          <a:noFill/>
          <a:ln w="19050">
            <a:noFill/>
          </a:ln>
        </p:spPr>
        <p:txBody>
          <a:bodyPr wrap="none" rtlCol="0">
            <a:spAutoFit/>
          </a:bodyPr>
          <a:lstStyle/>
          <a:p>
            <a:r>
              <a:rPr lang="en-AU" sz="2800" b="1" dirty="0"/>
              <a:t>40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DCBDA91A-ABB5-79BD-B273-C3004FE16107}"/>
              </a:ext>
            </a:extLst>
          </p:cNvPr>
          <p:cNvSpPr txBox="1"/>
          <p:nvPr/>
        </p:nvSpPr>
        <p:spPr>
          <a:xfrm>
            <a:off x="7800669" y="5148347"/>
            <a:ext cx="585417" cy="523220"/>
          </a:xfrm>
          <a:prstGeom prst="rect">
            <a:avLst/>
          </a:prstGeom>
          <a:noFill/>
          <a:ln w="19050">
            <a:noFill/>
          </a:ln>
        </p:spPr>
        <p:txBody>
          <a:bodyPr wrap="none" rtlCol="0">
            <a:spAutoFit/>
          </a:bodyPr>
          <a:lstStyle/>
          <a:p>
            <a:r>
              <a:rPr lang="en-AU" sz="2800" b="1" dirty="0"/>
              <a:t>47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FE35C2CD-9C64-E375-2792-63DF4267361E}"/>
              </a:ext>
            </a:extLst>
          </p:cNvPr>
          <p:cNvSpPr txBox="1"/>
          <p:nvPr/>
        </p:nvSpPr>
        <p:spPr>
          <a:xfrm>
            <a:off x="9838611" y="4644783"/>
            <a:ext cx="1127540" cy="46153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4 tens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947187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87D9F6E-222B-915D-FC59-799B039974B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itle 1">
            <a:extLst>
              <a:ext uri="{FF2B5EF4-FFF2-40B4-BE49-F238E27FC236}">
                <a16:creationId xmlns:a16="http://schemas.microsoft.com/office/drawing/2014/main" id="{2217F8F6-6237-E7B1-5271-105BE1E9FD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9935" y="711261"/>
            <a:ext cx="10616400" cy="531544"/>
          </a:xfrm>
        </p:spPr>
        <p:txBody>
          <a:bodyPr/>
          <a:lstStyle/>
          <a:p>
            <a:r>
              <a:rPr lang="en-US" dirty="0"/>
              <a:t>Blue circle sort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F2B1BF7-E8F3-8929-A6BF-330988B0B0C4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>
          <a:xfrm>
            <a:off x="3985527" y="6264315"/>
            <a:ext cx="4220946" cy="310740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r>
              <a:rPr lang="en-AU"/>
              <a:t>resolve.edu.au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57C9901-768F-CD67-05BA-8F5D262D90CE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>
          <a:xfrm>
            <a:off x="10686511" y="6259585"/>
            <a:ext cx="719824" cy="310740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r>
              <a:rPr lang="en-AU" sz="1200">
                <a:solidFill>
                  <a:schemeClr val="bg2"/>
                </a:solidFill>
              </a:rPr>
              <a:t>(</a:t>
            </a:r>
            <a:fld id="{29D5CE74-914C-4689-99FC-1AEF49CE2B47}" type="slidenum">
              <a:rPr lang="en-AU" sz="1200" smtClean="0">
                <a:solidFill>
                  <a:schemeClr val="bg2"/>
                </a:solidFill>
              </a:rPr>
              <a:pPr>
                <a:spcAft>
                  <a:spcPts val="600"/>
                </a:spcAft>
              </a:pPr>
              <a:t>18</a:t>
            </a:fld>
            <a:r>
              <a:rPr sz="1200">
                <a:solidFill>
                  <a:schemeClr val="bg2"/>
                </a:solidFill>
              </a:rPr>
              <a:t>)</a:t>
            </a:r>
            <a:endParaRPr lang="en-AU" sz="1200">
              <a:solidFill>
                <a:schemeClr val="bg2"/>
              </a:solidFill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7668502-FE83-7922-13A4-F708DD8E95D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05200" y="2815762"/>
            <a:ext cx="1810119" cy="2443660"/>
          </a:xfrm>
          <a:prstGeom prst="rect">
            <a:avLst/>
          </a:prstGeom>
        </p:spPr>
      </p:pic>
      <p:sp>
        <p:nvSpPr>
          <p:cNvPr id="9" name="Circle: Hollow 8">
            <a:extLst>
              <a:ext uri="{FF2B5EF4-FFF2-40B4-BE49-F238E27FC236}">
                <a16:creationId xmlns:a16="http://schemas.microsoft.com/office/drawing/2014/main" id="{45A46CF2-8C18-C39C-B368-6B5883526C9B}"/>
              </a:ext>
            </a:extLst>
          </p:cNvPr>
          <p:cNvSpPr/>
          <p:nvPr/>
        </p:nvSpPr>
        <p:spPr>
          <a:xfrm>
            <a:off x="5777472" y="1622374"/>
            <a:ext cx="2931268" cy="2902778"/>
          </a:xfrm>
          <a:prstGeom prst="donut">
            <a:avLst>
              <a:gd name="adj" fmla="val 1172"/>
            </a:avLst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AU" dirty="0">
              <a:solidFill>
                <a:schemeClr val="tx1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487AC1C-90EC-A5DA-2297-9221B64ED666}"/>
              </a:ext>
            </a:extLst>
          </p:cNvPr>
          <p:cNvSpPr txBox="1"/>
          <p:nvPr/>
        </p:nvSpPr>
        <p:spPr>
          <a:xfrm>
            <a:off x="6922742" y="1786033"/>
            <a:ext cx="585417" cy="523220"/>
          </a:xfrm>
          <a:prstGeom prst="rect">
            <a:avLst/>
          </a:prstGeom>
          <a:noFill/>
          <a:ln w="19050">
            <a:noFill/>
          </a:ln>
        </p:spPr>
        <p:txBody>
          <a:bodyPr wrap="none" rtlCol="0">
            <a:spAutoFit/>
          </a:bodyPr>
          <a:lstStyle/>
          <a:p>
            <a:r>
              <a:rPr lang="en-AU" sz="2800" b="1" dirty="0"/>
              <a:t>16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63E4AB8-0C31-E4AE-472D-9D259680EC14}"/>
              </a:ext>
            </a:extLst>
          </p:cNvPr>
          <p:cNvSpPr txBox="1"/>
          <p:nvPr/>
        </p:nvSpPr>
        <p:spPr>
          <a:xfrm>
            <a:off x="6194114" y="2247698"/>
            <a:ext cx="585417" cy="523220"/>
          </a:xfrm>
          <a:prstGeom prst="rect">
            <a:avLst/>
          </a:prstGeom>
          <a:noFill/>
          <a:ln w="19050">
            <a:noFill/>
          </a:ln>
        </p:spPr>
        <p:txBody>
          <a:bodyPr wrap="none" rtlCol="0">
            <a:spAutoFit/>
          </a:bodyPr>
          <a:lstStyle/>
          <a:p>
            <a:r>
              <a:rPr lang="en-AU" sz="2800" b="1" dirty="0"/>
              <a:t>66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16D4E26-F12B-0BBC-1E03-735592914BBB}"/>
              </a:ext>
            </a:extLst>
          </p:cNvPr>
          <p:cNvSpPr txBox="1"/>
          <p:nvPr/>
        </p:nvSpPr>
        <p:spPr>
          <a:xfrm>
            <a:off x="5987154" y="3312391"/>
            <a:ext cx="780040" cy="523220"/>
          </a:xfrm>
          <a:prstGeom prst="rect">
            <a:avLst/>
          </a:prstGeom>
          <a:noFill/>
          <a:ln w="19050">
            <a:noFill/>
          </a:ln>
        </p:spPr>
        <p:txBody>
          <a:bodyPr wrap="square" rtlCol="0">
            <a:spAutoFit/>
          </a:bodyPr>
          <a:lstStyle/>
          <a:p>
            <a:r>
              <a:rPr lang="en-AU" sz="2800" b="1" dirty="0"/>
              <a:t>156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25453DC-B704-E5D7-4031-C3B37EFE8639}"/>
              </a:ext>
            </a:extLst>
          </p:cNvPr>
          <p:cNvSpPr txBox="1"/>
          <p:nvPr/>
        </p:nvSpPr>
        <p:spPr>
          <a:xfrm>
            <a:off x="6888185" y="3774056"/>
            <a:ext cx="785793" cy="523220"/>
          </a:xfrm>
          <a:prstGeom prst="rect">
            <a:avLst/>
          </a:prstGeom>
          <a:noFill/>
          <a:ln w="19050">
            <a:noFill/>
          </a:ln>
        </p:spPr>
        <p:txBody>
          <a:bodyPr wrap="none" rtlCol="0">
            <a:spAutoFit/>
          </a:bodyPr>
          <a:lstStyle/>
          <a:p>
            <a:r>
              <a:rPr lang="en-AU" sz="2800" b="1" dirty="0"/>
              <a:t>146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C1723B2-7BE4-9A48-CA08-6011E459CADD}"/>
              </a:ext>
            </a:extLst>
          </p:cNvPr>
          <p:cNvSpPr txBox="1"/>
          <p:nvPr/>
        </p:nvSpPr>
        <p:spPr>
          <a:xfrm>
            <a:off x="7587415" y="2354097"/>
            <a:ext cx="585417" cy="523220"/>
          </a:xfrm>
          <a:prstGeom prst="rect">
            <a:avLst/>
          </a:prstGeom>
          <a:noFill/>
          <a:ln w="19050">
            <a:noFill/>
          </a:ln>
        </p:spPr>
        <p:txBody>
          <a:bodyPr wrap="none" rtlCol="0">
            <a:spAutoFit/>
          </a:bodyPr>
          <a:lstStyle/>
          <a:p>
            <a:r>
              <a:rPr lang="en-AU" sz="2800" b="1" dirty="0"/>
              <a:t>16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F04C268-3011-DE2D-F7C5-4767CFCF6BC6}"/>
              </a:ext>
            </a:extLst>
          </p:cNvPr>
          <p:cNvSpPr txBox="1"/>
          <p:nvPr/>
        </p:nvSpPr>
        <p:spPr>
          <a:xfrm>
            <a:off x="6922742" y="2709363"/>
            <a:ext cx="585417" cy="523220"/>
          </a:xfrm>
          <a:prstGeom prst="rect">
            <a:avLst/>
          </a:prstGeom>
          <a:noFill/>
          <a:ln w="19050">
            <a:noFill/>
          </a:ln>
        </p:spPr>
        <p:txBody>
          <a:bodyPr wrap="none" rtlCol="0">
            <a:spAutoFit/>
          </a:bodyPr>
          <a:lstStyle/>
          <a:p>
            <a:r>
              <a:rPr lang="en-AU" sz="2800" b="1" dirty="0"/>
              <a:t>86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E1A8ED66-274B-11FE-41CE-3ADE7879ABCA}"/>
              </a:ext>
            </a:extLst>
          </p:cNvPr>
          <p:cNvSpPr txBox="1"/>
          <p:nvPr/>
        </p:nvSpPr>
        <p:spPr>
          <a:xfrm>
            <a:off x="7756916" y="3289529"/>
            <a:ext cx="585417" cy="523220"/>
          </a:xfrm>
          <a:prstGeom prst="rect">
            <a:avLst/>
          </a:prstGeom>
          <a:noFill/>
          <a:ln w="19050">
            <a:noFill/>
          </a:ln>
        </p:spPr>
        <p:txBody>
          <a:bodyPr wrap="none" rtlCol="0">
            <a:spAutoFit/>
          </a:bodyPr>
          <a:lstStyle/>
          <a:p>
            <a:r>
              <a:rPr lang="en-AU" sz="2800" b="1" dirty="0"/>
              <a:t>46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38B9B170-5DEB-F635-0378-D3AEF673B31E}"/>
              </a:ext>
            </a:extLst>
          </p:cNvPr>
          <p:cNvSpPr txBox="1"/>
          <p:nvPr/>
        </p:nvSpPr>
        <p:spPr>
          <a:xfrm>
            <a:off x="8577461" y="1520825"/>
            <a:ext cx="1127540" cy="46153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6 ones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1596658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412888E-5DF9-B023-AEBF-0599D9F1CC3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itle 1">
            <a:extLst>
              <a:ext uri="{FF2B5EF4-FFF2-40B4-BE49-F238E27FC236}">
                <a16:creationId xmlns:a16="http://schemas.microsoft.com/office/drawing/2014/main" id="{D6C9EDF5-7788-E998-77EA-A7188750D1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9935" y="711261"/>
            <a:ext cx="10616400" cy="531544"/>
          </a:xfrm>
        </p:spPr>
        <p:txBody>
          <a:bodyPr/>
          <a:lstStyle/>
          <a:p>
            <a:r>
              <a:rPr lang="en-US" dirty="0"/>
              <a:t>What’s the connection?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73F0C9C-58E5-D415-578A-34EF7405B434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>
          <a:xfrm>
            <a:off x="3985527" y="6264315"/>
            <a:ext cx="4220946" cy="310740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r>
              <a:rPr lang="en-AU"/>
              <a:t>resolve.edu.au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56B1625-971C-5D5F-2758-E257C1B82D14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>
          <a:xfrm>
            <a:off x="10686511" y="6259585"/>
            <a:ext cx="719824" cy="310740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r>
              <a:rPr lang="en-AU" sz="1200">
                <a:solidFill>
                  <a:schemeClr val="bg2"/>
                </a:solidFill>
              </a:rPr>
              <a:t>(</a:t>
            </a:r>
            <a:fld id="{29D5CE74-914C-4689-99FC-1AEF49CE2B47}" type="slidenum">
              <a:rPr lang="en-AU" sz="1200" smtClean="0">
                <a:solidFill>
                  <a:schemeClr val="bg2"/>
                </a:solidFill>
              </a:rPr>
              <a:pPr>
                <a:spcAft>
                  <a:spcPts val="600"/>
                </a:spcAft>
              </a:pPr>
              <a:t>19</a:t>
            </a:fld>
            <a:r>
              <a:rPr sz="1200">
                <a:solidFill>
                  <a:schemeClr val="bg2"/>
                </a:solidFill>
              </a:rPr>
              <a:t>)</a:t>
            </a:r>
            <a:endParaRPr lang="en-AU" sz="1200">
              <a:solidFill>
                <a:schemeClr val="bg2"/>
              </a:solidFill>
            </a:endParaRP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E779914C-952A-F51C-C3BD-E1B11FECEC3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86999" y="1504460"/>
            <a:ext cx="7290807" cy="4642279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8F092862-BED7-E9CA-0399-07BC841A44CC}"/>
              </a:ext>
            </a:extLst>
          </p:cNvPr>
          <p:cNvSpPr txBox="1"/>
          <p:nvPr/>
        </p:nvSpPr>
        <p:spPr>
          <a:xfrm>
            <a:off x="9838611" y="4644783"/>
            <a:ext cx="1127540" cy="46153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4 tens</a:t>
            </a:r>
            <a:endParaRPr lang="en-AU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6A2C887-3B98-CD59-7061-61FDD7B00253}"/>
              </a:ext>
            </a:extLst>
          </p:cNvPr>
          <p:cNvSpPr txBox="1"/>
          <p:nvPr/>
        </p:nvSpPr>
        <p:spPr>
          <a:xfrm>
            <a:off x="8577461" y="1520825"/>
            <a:ext cx="1127540" cy="46153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6 ones</a:t>
            </a:r>
            <a:endParaRPr lang="en-AU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4E610445-A052-6062-930F-8E7DC2538113}"/>
              </a:ext>
            </a:extLst>
          </p:cNvPr>
          <p:cNvSpPr txBox="1"/>
          <p:nvPr/>
        </p:nvSpPr>
        <p:spPr>
          <a:xfrm>
            <a:off x="1888870" y="5913438"/>
            <a:ext cx="3530785" cy="83074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more than 1 hundred </a:t>
            </a:r>
            <a:r>
              <a:rPr lang="en-US" i="1" u="sng" dirty="0"/>
              <a:t>or</a:t>
            </a:r>
            <a:r>
              <a:rPr lang="en-US" dirty="0"/>
              <a:t> more than 10 tens</a:t>
            </a:r>
            <a:endParaRPr lang="en-AU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24413979-946E-1C0A-6A49-410D6BD3582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3688" y="1520825"/>
            <a:ext cx="4576669" cy="2033133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4A84246C-7F0D-CFCF-31A5-F4E3C3E7C53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86999" y="2861046"/>
            <a:ext cx="1620699" cy="2105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47718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BA326E2-1DC2-ED9A-18F7-5BA89F9329E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401FE2-117F-E62E-A679-39CF2AE8F2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6020" y="2928230"/>
            <a:ext cx="10125515" cy="1001540"/>
          </a:xfrm>
        </p:spPr>
        <p:txBody>
          <a:bodyPr/>
          <a:lstStyle/>
          <a:p>
            <a:r>
              <a:rPr lang="en-AU"/>
              <a:t>Task 1 • How will you sort it?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C65FF3F-F1A4-A536-C564-ED4EA24F550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AU">
                <a:solidFill>
                  <a:schemeClr val="bg2"/>
                </a:solidFill>
              </a:rPr>
              <a:t>(</a:t>
            </a:r>
            <a:fld id="{29D5CE74-914C-4689-99FC-1AEF49CE2B47}" type="slidenum">
              <a:rPr smtClean="0"/>
              <a:pPr/>
              <a:t>2</a:t>
            </a:fld>
            <a:r>
              <a:rPr>
                <a:solidFill>
                  <a:schemeClr val="bg2"/>
                </a:solidFill>
              </a:rPr>
              <a:t>)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1359449-7A5D-49BD-AA20-0EB81DB47E9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AU"/>
              <a:t>resolve.edu.au</a:t>
            </a:r>
          </a:p>
        </p:txBody>
      </p:sp>
    </p:spTree>
    <p:extLst>
      <p:ext uri="{BB962C8B-B14F-4D97-AF65-F5344CB8AC3E}">
        <p14:creationId xmlns:p14="http://schemas.microsoft.com/office/powerpoint/2010/main" val="131026149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F935D67-B80E-D210-2AAB-459541DD825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A05724-7202-6609-9C14-D75099AD00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6020" y="2928230"/>
            <a:ext cx="11596480" cy="1001540"/>
          </a:xfrm>
        </p:spPr>
        <p:txBody>
          <a:bodyPr/>
          <a:lstStyle/>
          <a:p>
            <a:r>
              <a:rPr lang="en-AU"/>
              <a:t>Build Task • Place value sort game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A3D76C7-5CC1-B8CA-0C62-A56F7C7A1C7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AU">
                <a:solidFill>
                  <a:schemeClr val="bg2"/>
                </a:solidFill>
              </a:rPr>
              <a:t>(</a:t>
            </a:r>
            <a:fld id="{29D5CE74-914C-4689-99FC-1AEF49CE2B47}" type="slidenum">
              <a:rPr smtClean="0"/>
              <a:pPr/>
              <a:t>20</a:t>
            </a:fld>
            <a:r>
              <a:rPr>
                <a:solidFill>
                  <a:schemeClr val="bg2"/>
                </a:solidFill>
              </a:rPr>
              <a:t>)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F90D42E-E9E6-44D9-1AA6-0689E9A3DDC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AU"/>
              <a:t>resolve.edu.au</a:t>
            </a:r>
          </a:p>
        </p:txBody>
      </p:sp>
    </p:spTree>
    <p:extLst>
      <p:ext uri="{BB962C8B-B14F-4D97-AF65-F5344CB8AC3E}">
        <p14:creationId xmlns:p14="http://schemas.microsoft.com/office/powerpoint/2010/main" val="58899324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55C1B3A-E829-786C-57BB-E40281A1700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8B3834-1EAD-AAE3-BEF7-213E800D7A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/>
              <a:t>Place value sort cards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01E5CDD-FE19-70FD-4F20-514B585FEF25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2AC0B3D-DB85-4282-5A1A-27A440362674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AU"/>
              <a:t>resolve.edu.au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8817169-0C88-5823-92CA-2D36D7F93130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r>
              <a:rPr lang="en-AU" sz="1200">
                <a:solidFill>
                  <a:schemeClr val="bg2"/>
                </a:solidFill>
              </a:rPr>
              <a:t>(</a:t>
            </a:r>
            <a:fld id="{29D5CE74-914C-4689-99FC-1AEF49CE2B47}" type="slidenum">
              <a:rPr smtClean="0"/>
              <a:pPr/>
              <a:t>21</a:t>
            </a:fld>
            <a:r>
              <a:rPr sz="1200">
                <a:solidFill>
                  <a:schemeClr val="bg2"/>
                </a:solidFill>
              </a:rPr>
              <a:t>)</a:t>
            </a:r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821AC083-41EC-FA97-B0DB-7D7615A3525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82811110"/>
              </p:ext>
            </p:extLst>
          </p:nvPr>
        </p:nvGraphicFramePr>
        <p:xfrm>
          <a:off x="1400782" y="1692000"/>
          <a:ext cx="9195882" cy="3787912"/>
        </p:xfrm>
        <a:graphic>
          <a:graphicData uri="http://schemas.openxmlformats.org/drawingml/2006/table">
            <a:tbl>
              <a:tblPr firstRow="1" firstCol="1" bandRow="1"/>
              <a:tblGrid>
                <a:gridCol w="1532207">
                  <a:extLst>
                    <a:ext uri="{9D8B030D-6E8A-4147-A177-3AD203B41FA5}">
                      <a16:colId xmlns:a16="http://schemas.microsoft.com/office/drawing/2014/main" val="2958798153"/>
                    </a:ext>
                  </a:extLst>
                </a:gridCol>
                <a:gridCol w="1532207">
                  <a:extLst>
                    <a:ext uri="{9D8B030D-6E8A-4147-A177-3AD203B41FA5}">
                      <a16:colId xmlns:a16="http://schemas.microsoft.com/office/drawing/2014/main" val="1732382269"/>
                    </a:ext>
                  </a:extLst>
                </a:gridCol>
                <a:gridCol w="1532867">
                  <a:extLst>
                    <a:ext uri="{9D8B030D-6E8A-4147-A177-3AD203B41FA5}">
                      <a16:colId xmlns:a16="http://schemas.microsoft.com/office/drawing/2014/main" val="4079076499"/>
                    </a:ext>
                  </a:extLst>
                </a:gridCol>
                <a:gridCol w="1532867">
                  <a:extLst>
                    <a:ext uri="{9D8B030D-6E8A-4147-A177-3AD203B41FA5}">
                      <a16:colId xmlns:a16="http://schemas.microsoft.com/office/drawing/2014/main" val="4068328539"/>
                    </a:ext>
                  </a:extLst>
                </a:gridCol>
                <a:gridCol w="1532867">
                  <a:extLst>
                    <a:ext uri="{9D8B030D-6E8A-4147-A177-3AD203B41FA5}">
                      <a16:colId xmlns:a16="http://schemas.microsoft.com/office/drawing/2014/main" val="1856422140"/>
                    </a:ext>
                  </a:extLst>
                </a:gridCol>
                <a:gridCol w="1532867">
                  <a:extLst>
                    <a:ext uri="{9D8B030D-6E8A-4147-A177-3AD203B41FA5}">
                      <a16:colId xmlns:a16="http://schemas.microsoft.com/office/drawing/2014/main" val="3290047597"/>
                    </a:ext>
                  </a:extLst>
                </a:gridCol>
              </a:tblGrid>
              <a:tr h="94697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US" sz="4800" b="1" kern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  <a:ea typeface="Arial" panose="020B0604020202020204" pitchFamily="34" charset="0"/>
                          <a:cs typeface="Calibri" panose="020F0502020204030204" pitchFamily="34" charset="0"/>
                        </a:rPr>
                        <a:t>180</a:t>
                      </a:r>
                      <a:endParaRPr lang="en-AU" sz="1200" kern="100">
                        <a:solidFill>
                          <a:srgbClr val="000000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US" sz="4800" b="1" kern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  <a:ea typeface="Arial" panose="020B0604020202020204" pitchFamily="34" charset="0"/>
                          <a:cs typeface="Calibri" panose="020F0502020204030204" pitchFamily="34" charset="0"/>
                        </a:rPr>
                        <a:t>81</a:t>
                      </a:r>
                      <a:endParaRPr lang="en-AU" sz="1200" kern="100">
                        <a:solidFill>
                          <a:srgbClr val="000000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US" sz="4800" b="1" kern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  <a:ea typeface="Arial" panose="020B0604020202020204" pitchFamily="34" charset="0"/>
                          <a:cs typeface="Calibri" panose="020F0502020204030204" pitchFamily="34" charset="0"/>
                        </a:rPr>
                        <a:t>30</a:t>
                      </a:r>
                      <a:endParaRPr lang="en-AU" sz="1200" kern="100">
                        <a:solidFill>
                          <a:srgbClr val="000000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US" sz="4800" b="1" kern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  <a:ea typeface="Arial" panose="020B0604020202020204" pitchFamily="34" charset="0"/>
                          <a:cs typeface="Calibri" panose="020F0502020204030204" pitchFamily="34" charset="0"/>
                        </a:rPr>
                        <a:t>180</a:t>
                      </a:r>
                      <a:endParaRPr lang="en-AU" sz="1200" kern="100">
                        <a:solidFill>
                          <a:srgbClr val="000000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US" sz="4800" b="1" kern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  <a:ea typeface="Arial" panose="020B0604020202020204" pitchFamily="34" charset="0"/>
                          <a:cs typeface="Calibri" panose="020F0502020204030204" pitchFamily="34" charset="0"/>
                        </a:rPr>
                        <a:t>81</a:t>
                      </a:r>
                      <a:endParaRPr lang="en-AU" sz="1200" kern="100">
                        <a:solidFill>
                          <a:srgbClr val="000000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US" sz="4800" b="1" kern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  <a:ea typeface="Arial" panose="020B0604020202020204" pitchFamily="34" charset="0"/>
                          <a:cs typeface="Calibri" panose="020F0502020204030204" pitchFamily="34" charset="0"/>
                        </a:rPr>
                        <a:t>30</a:t>
                      </a:r>
                      <a:endParaRPr lang="en-AU" sz="1200" kern="100">
                        <a:solidFill>
                          <a:srgbClr val="000000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96495940"/>
                  </a:ext>
                </a:extLst>
              </a:tr>
              <a:tr h="94697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US" sz="4800" b="1" kern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  <a:ea typeface="Arial" panose="020B0604020202020204" pitchFamily="34" charset="0"/>
                          <a:cs typeface="Calibri" panose="020F0502020204030204" pitchFamily="34" charset="0"/>
                        </a:rPr>
                        <a:t>87</a:t>
                      </a:r>
                      <a:endParaRPr lang="en-AU" sz="1200" kern="100">
                        <a:solidFill>
                          <a:srgbClr val="000000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US" sz="4800" b="1" kern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  <a:ea typeface="Arial" panose="020B0604020202020204" pitchFamily="34" charset="0"/>
                          <a:cs typeface="Calibri" panose="020F0502020204030204" pitchFamily="34" charset="0"/>
                        </a:rPr>
                        <a:t>118</a:t>
                      </a:r>
                      <a:endParaRPr lang="en-AU" sz="1200" kern="100">
                        <a:solidFill>
                          <a:srgbClr val="000000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US" sz="4800" b="1" kern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  <a:ea typeface="Arial" panose="020B0604020202020204" pitchFamily="34" charset="0"/>
                          <a:cs typeface="Calibri" panose="020F0502020204030204" pitchFamily="34" charset="0"/>
                        </a:rPr>
                        <a:t>132</a:t>
                      </a:r>
                      <a:endParaRPr lang="en-AU" sz="1200" kern="100">
                        <a:solidFill>
                          <a:srgbClr val="000000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US" sz="4800" b="1" kern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  <a:ea typeface="Arial" panose="020B0604020202020204" pitchFamily="34" charset="0"/>
                          <a:cs typeface="Calibri" panose="020F0502020204030204" pitchFamily="34" charset="0"/>
                        </a:rPr>
                        <a:t>87</a:t>
                      </a:r>
                      <a:endParaRPr lang="en-AU" sz="1200" kern="100">
                        <a:solidFill>
                          <a:srgbClr val="000000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US" sz="4800" b="1" kern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  <a:ea typeface="Arial" panose="020B0604020202020204" pitchFamily="34" charset="0"/>
                          <a:cs typeface="Calibri" panose="020F0502020204030204" pitchFamily="34" charset="0"/>
                        </a:rPr>
                        <a:t>118</a:t>
                      </a:r>
                      <a:endParaRPr lang="en-AU" sz="1200" kern="100">
                        <a:solidFill>
                          <a:srgbClr val="000000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US" sz="4800" b="1" kern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  <a:ea typeface="Arial" panose="020B0604020202020204" pitchFamily="34" charset="0"/>
                          <a:cs typeface="Calibri" panose="020F0502020204030204" pitchFamily="34" charset="0"/>
                        </a:rPr>
                        <a:t>132</a:t>
                      </a:r>
                      <a:endParaRPr lang="en-AU" sz="1200" kern="100">
                        <a:solidFill>
                          <a:srgbClr val="000000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68260044"/>
                  </a:ext>
                </a:extLst>
              </a:tr>
              <a:tr h="94697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AU" sz="4800" b="1" kern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  <a:ea typeface="Arial" panose="020B0604020202020204" pitchFamily="34" charset="0"/>
                          <a:cs typeface="Calibri" panose="020F0502020204030204" pitchFamily="34" charset="0"/>
                        </a:rPr>
                        <a:t>82</a:t>
                      </a:r>
                      <a:endParaRPr lang="en-AU" sz="1200" kern="100">
                        <a:solidFill>
                          <a:srgbClr val="000000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AU" sz="4800" b="1" kern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  <a:ea typeface="Arial" panose="020B0604020202020204" pitchFamily="34" charset="0"/>
                          <a:cs typeface="Calibri" panose="020F0502020204030204" pitchFamily="34" charset="0"/>
                        </a:rPr>
                        <a:t>40</a:t>
                      </a:r>
                      <a:endParaRPr lang="en-AU" sz="1200" kern="100">
                        <a:solidFill>
                          <a:srgbClr val="000000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US" sz="4800" b="1" kern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  <a:ea typeface="Arial" panose="020B0604020202020204" pitchFamily="34" charset="0"/>
                          <a:cs typeface="Calibri" panose="020F0502020204030204" pitchFamily="34" charset="0"/>
                        </a:rPr>
                        <a:t>80</a:t>
                      </a:r>
                      <a:endParaRPr lang="en-AU" sz="1200" kern="100">
                        <a:solidFill>
                          <a:srgbClr val="000000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AU" sz="4800" b="1" kern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  <a:ea typeface="Arial" panose="020B0604020202020204" pitchFamily="34" charset="0"/>
                          <a:cs typeface="Calibri" panose="020F0502020204030204" pitchFamily="34" charset="0"/>
                        </a:rPr>
                        <a:t>82</a:t>
                      </a:r>
                      <a:endParaRPr lang="en-AU" sz="1200" kern="100">
                        <a:solidFill>
                          <a:srgbClr val="000000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AU" sz="4800" b="1" kern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  <a:ea typeface="Arial" panose="020B0604020202020204" pitchFamily="34" charset="0"/>
                          <a:cs typeface="Calibri" panose="020F0502020204030204" pitchFamily="34" charset="0"/>
                        </a:rPr>
                        <a:t>40</a:t>
                      </a:r>
                      <a:endParaRPr lang="en-AU" sz="1200" kern="100">
                        <a:solidFill>
                          <a:srgbClr val="000000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US" sz="4800" b="1" kern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  <a:ea typeface="Arial" panose="020B0604020202020204" pitchFamily="34" charset="0"/>
                          <a:cs typeface="Calibri" panose="020F0502020204030204" pitchFamily="34" charset="0"/>
                        </a:rPr>
                        <a:t>80</a:t>
                      </a:r>
                      <a:endParaRPr lang="en-AU" sz="1200" kern="100">
                        <a:solidFill>
                          <a:srgbClr val="000000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78774018"/>
                  </a:ext>
                </a:extLst>
              </a:tr>
              <a:tr h="94697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US" sz="4800" b="1" kern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  <a:ea typeface="Arial" panose="020B0604020202020204" pitchFamily="34" charset="0"/>
                          <a:cs typeface="Calibri" panose="020F0502020204030204" pitchFamily="34" charset="0"/>
                        </a:rPr>
                        <a:t>100</a:t>
                      </a:r>
                      <a:endParaRPr lang="en-AU" sz="1200" kern="100">
                        <a:solidFill>
                          <a:srgbClr val="000000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US" sz="4800" b="1" kern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  <a:ea typeface="Arial" panose="020B0604020202020204" pitchFamily="34" charset="0"/>
                          <a:cs typeface="Calibri" panose="020F0502020204030204" pitchFamily="34" charset="0"/>
                        </a:rPr>
                        <a:t>188</a:t>
                      </a:r>
                      <a:endParaRPr lang="en-AU" sz="1200" kern="100">
                        <a:solidFill>
                          <a:srgbClr val="000000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US" sz="4800" b="1" kern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  <a:ea typeface="Arial" panose="020B0604020202020204" pitchFamily="34" charset="0"/>
                          <a:cs typeface="Calibri" panose="020F0502020204030204" pitchFamily="34" charset="0"/>
                        </a:rPr>
                        <a:t>20</a:t>
                      </a:r>
                      <a:endParaRPr lang="en-AU" sz="1200" kern="100">
                        <a:solidFill>
                          <a:srgbClr val="000000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US" sz="4800" b="1" kern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  <a:ea typeface="Arial" panose="020B0604020202020204" pitchFamily="34" charset="0"/>
                          <a:cs typeface="Calibri" panose="020F0502020204030204" pitchFamily="34" charset="0"/>
                        </a:rPr>
                        <a:t>100</a:t>
                      </a:r>
                      <a:endParaRPr lang="en-AU" sz="1200" kern="100">
                        <a:solidFill>
                          <a:srgbClr val="000000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US" sz="4800" b="1" kern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  <a:ea typeface="Arial" panose="020B0604020202020204" pitchFamily="34" charset="0"/>
                          <a:cs typeface="Calibri" panose="020F0502020204030204" pitchFamily="34" charset="0"/>
                        </a:rPr>
                        <a:t>188</a:t>
                      </a:r>
                      <a:endParaRPr lang="en-AU" sz="1200" kern="100">
                        <a:solidFill>
                          <a:srgbClr val="000000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US" sz="4800" b="1" kern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  <a:ea typeface="Arial" panose="020B0604020202020204" pitchFamily="34" charset="0"/>
                          <a:cs typeface="Calibri" panose="020F0502020204030204" pitchFamily="34" charset="0"/>
                        </a:rPr>
                        <a:t>20</a:t>
                      </a:r>
                      <a:endParaRPr lang="en-AU" sz="1200" kern="100">
                        <a:solidFill>
                          <a:srgbClr val="000000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200800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9282261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74F8139-3FBC-D78A-78D1-B465F03F888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AU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A7EED96-CE07-E7CB-6E17-6BEBE382E04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3814" y="924768"/>
            <a:ext cx="11484864" cy="97156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8E36E9C2-5A06-F5CC-28E6-E037AED2711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197" t="27376" r="10432" b="26773"/>
          <a:stretch/>
        </p:blipFill>
        <p:spPr bwMode="auto">
          <a:xfrm>
            <a:off x="785665" y="143308"/>
            <a:ext cx="2346960" cy="50990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8CF7FE5E-29EF-EA58-27AF-69CE60DD68F1}"/>
              </a:ext>
            </a:extLst>
          </p:cNvPr>
          <p:cNvSpPr txBox="1">
            <a:spLocks/>
          </p:cNvSpPr>
          <p:nvPr/>
        </p:nvSpPr>
        <p:spPr>
          <a:xfrm>
            <a:off x="3281944" y="213653"/>
            <a:ext cx="6255756" cy="531544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algn="l" defTabSz="1218804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3200" b="1" kern="1200">
                <a:solidFill>
                  <a:schemeClr val="bg2"/>
                </a:solidFill>
                <a:latin typeface="+mj-lt"/>
                <a:ea typeface="+mj-ea"/>
                <a:cs typeface="Arial" pitchFamily="34" charset="0"/>
              </a:defRPr>
            </a:lvl1pPr>
          </a:lstStyle>
          <a:p>
            <a:pPr marL="0" marR="0" lvl="0" indent="0" algn="l" defTabSz="1218804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3200" b="1" i="0" u="none" strike="noStrike" kern="1200" cap="none" spc="0" normalizeH="0" baseline="0" noProof="0">
                <a:ln>
                  <a:noFill/>
                </a:ln>
                <a:solidFill>
                  <a:srgbClr val="FC940B"/>
                </a:solidFill>
                <a:effectLst/>
                <a:uLnTx/>
                <a:uFillTx/>
                <a:latin typeface="Arial"/>
                <a:ea typeface="+mj-ea"/>
                <a:cs typeface="Arial" pitchFamily="34" charset="0"/>
              </a:rPr>
              <a:t>Place value sort Game Board</a:t>
            </a:r>
          </a:p>
        </p:txBody>
      </p:sp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58361957-9A88-B98F-0F18-DAAEFF5A88BA}"/>
              </a:ext>
            </a:extLst>
          </p:cNvPr>
          <p:cNvGraphicFramePr>
            <a:graphicFrameLocks noGrp="1"/>
          </p:cNvGraphicFramePr>
          <p:nvPr/>
        </p:nvGraphicFramePr>
        <p:xfrm>
          <a:off x="395591" y="1108953"/>
          <a:ext cx="11355420" cy="5535393"/>
        </p:xfrm>
        <a:graphic>
          <a:graphicData uri="http://schemas.openxmlformats.org/drawingml/2006/table">
            <a:tbl>
              <a:tblPr firstRow="1" bandRow="1">
                <a:gradFill rotWithShape="1">
                  <a:gsLst>
                    <a:gs pos="0">
                      <a:srgbClr val="F5B841">
                        <a:tint val="50000"/>
                        <a:satMod val="300000"/>
                      </a:srgbClr>
                    </a:gs>
                    <a:gs pos="35000">
                      <a:srgbClr val="F5B841">
                        <a:tint val="37000"/>
                        <a:satMod val="300000"/>
                      </a:srgbClr>
                    </a:gs>
                    <a:gs pos="100000">
                      <a:srgbClr val="F5B841">
                        <a:tint val="15000"/>
                        <a:satMod val="350000"/>
                      </a:srgbClr>
                    </a:gs>
                  </a:gsLst>
                  <a:lin ang="16200000" scaled="1"/>
                </a:gradFill>
                <a:effectLst/>
              </a:tblPr>
              <a:tblGrid>
                <a:gridCol w="2271084">
                  <a:extLst>
                    <a:ext uri="{9D8B030D-6E8A-4147-A177-3AD203B41FA5}">
                      <a16:colId xmlns:a16="http://schemas.microsoft.com/office/drawing/2014/main" val="1198020519"/>
                    </a:ext>
                  </a:extLst>
                </a:gridCol>
                <a:gridCol w="2271084">
                  <a:extLst>
                    <a:ext uri="{9D8B030D-6E8A-4147-A177-3AD203B41FA5}">
                      <a16:colId xmlns:a16="http://schemas.microsoft.com/office/drawing/2014/main" val="1570285718"/>
                    </a:ext>
                  </a:extLst>
                </a:gridCol>
                <a:gridCol w="2271084">
                  <a:extLst>
                    <a:ext uri="{9D8B030D-6E8A-4147-A177-3AD203B41FA5}">
                      <a16:colId xmlns:a16="http://schemas.microsoft.com/office/drawing/2014/main" val="3027413975"/>
                    </a:ext>
                  </a:extLst>
                </a:gridCol>
                <a:gridCol w="2271084">
                  <a:extLst>
                    <a:ext uri="{9D8B030D-6E8A-4147-A177-3AD203B41FA5}">
                      <a16:colId xmlns:a16="http://schemas.microsoft.com/office/drawing/2014/main" val="1030678666"/>
                    </a:ext>
                  </a:extLst>
                </a:gridCol>
                <a:gridCol w="2271084">
                  <a:extLst>
                    <a:ext uri="{9D8B030D-6E8A-4147-A177-3AD203B41FA5}">
                      <a16:colId xmlns:a16="http://schemas.microsoft.com/office/drawing/2014/main" val="366779159"/>
                    </a:ext>
                  </a:extLst>
                </a:gridCol>
              </a:tblGrid>
              <a:tr h="5535393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9pPr>
                    </a:lstStyle>
                    <a:p>
                      <a:endParaRPr lang="en-AU">
                        <a:solidFill>
                          <a:srgbClr val="FC940B"/>
                        </a:solidFill>
                      </a:endParaRPr>
                    </a:p>
                  </a:txBody>
                  <a:tcPr>
                    <a:lnL w="9525" cap="flat" cmpd="sng" algn="ctr">
                      <a:solidFill>
                        <a:srgbClr val="F5B841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>
                      <a:noFill/>
                    </a:lnR>
                    <a:lnT w="9525" cap="flat" cmpd="sng" algn="ctr">
                      <a:solidFill>
                        <a:srgbClr val="F5B841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25400" cap="flat" cmpd="sng" algn="ctr">
                      <a:solidFill>
                        <a:sysClr val="window" lastClr="FFFFFF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5B84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9pPr>
                    </a:lstStyle>
                    <a:p>
                      <a:endParaRPr lang="en-AU">
                        <a:solidFill>
                          <a:srgbClr val="FC940B"/>
                        </a:solidFill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F5B841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25400" cap="flat" cmpd="sng" algn="ctr">
                      <a:solidFill>
                        <a:sysClr val="window" lastClr="FFFFFF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5B84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9pPr>
                    </a:lstStyle>
                    <a:p>
                      <a:endParaRPr lang="en-AU">
                        <a:solidFill>
                          <a:srgbClr val="FC940B"/>
                        </a:solidFill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F5B841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25400" cap="flat" cmpd="sng" algn="ctr">
                      <a:solidFill>
                        <a:sysClr val="window" lastClr="FFFFFF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5B84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9pPr>
                    </a:lstStyle>
                    <a:p>
                      <a:endParaRPr lang="en-AU">
                        <a:solidFill>
                          <a:srgbClr val="FC940B"/>
                        </a:solidFill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F5B841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25400" cap="flat" cmpd="sng" algn="ctr">
                      <a:solidFill>
                        <a:sysClr val="window" lastClr="FFFFFF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5B84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9pPr>
                    </a:lstStyle>
                    <a:p>
                      <a:endParaRPr lang="en-AU">
                        <a:solidFill>
                          <a:srgbClr val="FC940B"/>
                        </a:solidFill>
                      </a:endParaRPr>
                    </a:p>
                  </a:txBody>
                  <a:tcPr>
                    <a:lnL>
                      <a:noFill/>
                    </a:lnL>
                    <a:lnR w="9525" cap="flat" cmpd="sng" algn="ctr">
                      <a:solidFill>
                        <a:srgbClr val="F5B841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F5B841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25400" cap="flat" cmpd="sng" algn="ctr">
                      <a:solidFill>
                        <a:sysClr val="window" lastClr="FFFFFF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5B84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66857620"/>
                  </a:ext>
                </a:extLst>
              </a:tr>
            </a:tbl>
          </a:graphicData>
        </a:graphic>
      </p:graphicFrame>
      <p:sp>
        <p:nvSpPr>
          <p:cNvPr id="10" name="Flowchart: Process 9">
            <a:extLst>
              <a:ext uri="{FF2B5EF4-FFF2-40B4-BE49-F238E27FC236}">
                <a16:creationId xmlns:a16="http://schemas.microsoft.com/office/drawing/2014/main" id="{327FECDB-E804-4887-E419-8F4746036EAA}"/>
              </a:ext>
            </a:extLst>
          </p:cNvPr>
          <p:cNvSpPr/>
          <p:nvPr/>
        </p:nvSpPr>
        <p:spPr>
          <a:xfrm>
            <a:off x="395590" y="1108952"/>
            <a:ext cx="11355419" cy="5535393"/>
          </a:xfrm>
          <a:prstGeom prst="flowChartProcess">
            <a:avLst/>
          </a:prstGeom>
          <a:solidFill>
            <a:srgbClr val="FC940B"/>
          </a:solidFill>
          <a:ln>
            <a:solidFill>
              <a:srgbClr val="FC940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AU">
              <a:solidFill>
                <a:schemeClr val="tx1"/>
              </a:solidFill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551C5F14-504E-4851-782B-EBA9FDCF9A4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0989" y="1147384"/>
            <a:ext cx="11254825" cy="5445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274981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F35528-C234-3385-4E1D-DCDC22602E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/>
              <a:t>Place value sort game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436DA1C-F320-5094-FE62-F53B415A9E9A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AU"/>
              <a:t>resolve.edu.au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FBC9162-F408-DC35-180D-BE8E57C8E3AF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r>
              <a:rPr lang="en-AU" sz="1200">
                <a:solidFill>
                  <a:schemeClr val="bg2"/>
                </a:solidFill>
              </a:rPr>
              <a:t>(</a:t>
            </a:r>
            <a:fld id="{29D5CE74-914C-4689-99FC-1AEF49CE2B47}" type="slidenum">
              <a:rPr smtClean="0"/>
              <a:pPr/>
              <a:t>23</a:t>
            </a:fld>
            <a:r>
              <a:rPr sz="1200">
                <a:solidFill>
                  <a:schemeClr val="bg2"/>
                </a:solidFill>
              </a:rPr>
              <a:t>)</a:t>
            </a:r>
          </a:p>
        </p:txBody>
      </p:sp>
      <p:sp>
        <p:nvSpPr>
          <p:cNvPr id="7" name="Content Placeholder 13">
            <a:extLst>
              <a:ext uri="{FF2B5EF4-FFF2-40B4-BE49-F238E27FC236}">
                <a16:creationId xmlns:a16="http://schemas.microsoft.com/office/drawing/2014/main" id="{A9AD3750-3799-E611-05BD-FC9EBEFF2F7D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879112" y="1329917"/>
            <a:ext cx="10616400" cy="4470808"/>
          </a:xfrm>
        </p:spPr>
        <p:txBody>
          <a:bodyPr/>
          <a:lstStyle/>
          <a:p>
            <a:br>
              <a:rPr lang="en-US" sz="2000" b="0"/>
            </a:br>
            <a:r>
              <a:rPr lang="en-US" sz="2000"/>
              <a:t>How to Play</a:t>
            </a:r>
            <a:r>
              <a:rPr lang="en-US" sz="2000" b="0"/>
              <a:t>:</a:t>
            </a:r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en-US" sz="1800" b="0"/>
              <a:t>Shuffle the Place Value Sort cards and place them face down in a pile next to the game board.</a:t>
            </a:r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en-US" sz="1800" b="0"/>
              <a:t>One player draws a card from the pile and places it in the overlapping section of the Venn diagram.</a:t>
            </a:r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en-US" sz="1800" b="0"/>
              <a:t>Each player thinks of a place value rule for the number in the overlap, to label each of the Venn diagram circles.</a:t>
            </a:r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en-US" sz="1800" b="0"/>
              <a:t>Players take turns drawing a card and placing it on the game board.</a:t>
            </a:r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en-US" sz="1800" b="0"/>
              <a:t>The game ends when all cards have been placed.</a:t>
            </a:r>
            <a:endParaRPr lang="en-AU" sz="1800" b="0" kern="100">
              <a:latin typeface="Aptos" panose="020B0004020202020204" pitchFamily="34" charset="0"/>
            </a:endParaRPr>
          </a:p>
          <a:p>
            <a:pPr>
              <a:lnSpc>
                <a:spcPct val="150000"/>
              </a:lnSpc>
            </a:pPr>
            <a:endParaRPr lang="en-AU" sz="1800" b="0" kern="100">
              <a:latin typeface="Aptos" panose="020B0004020202020204" pitchFamily="34" charset="0"/>
            </a:endParaRPr>
          </a:p>
          <a:p>
            <a:pPr algn="ctr"/>
            <a:r>
              <a:rPr lang="en-US" sz="2000" b="1"/>
              <a:t>Players shuffle the cards and repeat for a different number card.</a:t>
            </a:r>
            <a:endParaRPr lang="en-US" sz="2000"/>
          </a:p>
          <a:p>
            <a:pPr>
              <a:lnSpc>
                <a:spcPct val="150000"/>
              </a:lnSpc>
            </a:pPr>
            <a:endParaRPr lang="en-US" sz="1800" b="0"/>
          </a:p>
        </p:txBody>
      </p:sp>
    </p:spTree>
    <p:extLst>
      <p:ext uri="{BB962C8B-B14F-4D97-AF65-F5344CB8AC3E}">
        <p14:creationId xmlns:p14="http://schemas.microsoft.com/office/powerpoint/2010/main" val="87334882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119FA20-2FB4-B559-7C14-61A6B69656D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1B02A9-CB6D-3A8C-EDBC-7E45F58624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6020" y="2928230"/>
            <a:ext cx="11115468" cy="1001540"/>
          </a:xfrm>
        </p:spPr>
        <p:txBody>
          <a:bodyPr/>
          <a:lstStyle/>
          <a:p>
            <a:r>
              <a:rPr lang="en-AU"/>
              <a:t>Task 5 • Place value understanding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245C1B8-E43A-89DC-B80C-778D45E2B5C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AU">
                <a:solidFill>
                  <a:schemeClr val="bg2"/>
                </a:solidFill>
              </a:rPr>
              <a:t>(</a:t>
            </a:r>
            <a:fld id="{29D5CE74-914C-4689-99FC-1AEF49CE2B47}" type="slidenum">
              <a:rPr smtClean="0"/>
              <a:pPr/>
              <a:t>24</a:t>
            </a:fld>
            <a:r>
              <a:rPr>
                <a:solidFill>
                  <a:schemeClr val="bg2"/>
                </a:solidFill>
              </a:rPr>
              <a:t>)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FFF996B-12F0-085B-C929-98BD3E337AB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AU"/>
              <a:t>resolve.edu.au</a:t>
            </a:r>
          </a:p>
        </p:txBody>
      </p:sp>
    </p:spTree>
    <p:extLst>
      <p:ext uri="{BB962C8B-B14F-4D97-AF65-F5344CB8AC3E}">
        <p14:creationId xmlns:p14="http://schemas.microsoft.com/office/powerpoint/2010/main" val="256818725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">
            <a:extLst>
              <a:ext uri="{FF2B5EF4-FFF2-40B4-BE49-F238E27FC236}">
                <a16:creationId xmlns:a16="http://schemas.microsoft.com/office/drawing/2014/main" id="{461218B0-A159-C490-6E9F-5FA7C18569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9935" y="711261"/>
            <a:ext cx="10616400" cy="531544"/>
          </a:xfrm>
        </p:spPr>
        <p:txBody>
          <a:bodyPr/>
          <a:lstStyle/>
          <a:p>
            <a:r>
              <a:rPr lang="en-US"/>
              <a:t>What numbers belong in the circles?</a:t>
            </a:r>
          </a:p>
        </p:txBody>
      </p:sp>
      <p:pic>
        <p:nvPicPr>
          <p:cNvPr id="7" name="Picture Placeholder 6">
            <a:extLst>
              <a:ext uri="{FF2B5EF4-FFF2-40B4-BE49-F238E27FC236}">
                <a16:creationId xmlns:a16="http://schemas.microsoft.com/office/drawing/2014/main" id="{F6101692-4399-4340-236F-06BB1592DA07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2"/>
          <a:stretch/>
        </p:blipFill>
        <p:spPr>
          <a:xfrm rot="5400000">
            <a:off x="3409453" y="500352"/>
            <a:ext cx="5373092" cy="7342204"/>
          </a:xfrm>
          <a:noFill/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C0D6C89-347A-D8C0-E9EE-054E732142B0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>
          <a:xfrm>
            <a:off x="3985527" y="6264315"/>
            <a:ext cx="4220946" cy="310740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r>
              <a:rPr lang="en-AU"/>
              <a:t>resolve.edu.au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28F3060-4B38-934E-EA1E-1E13992A2957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>
          <a:xfrm>
            <a:off x="10686511" y="6259585"/>
            <a:ext cx="719824" cy="310740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r>
              <a:rPr lang="en-AU" sz="1200">
                <a:solidFill>
                  <a:schemeClr val="bg2"/>
                </a:solidFill>
              </a:rPr>
              <a:t>(</a:t>
            </a:r>
            <a:fld id="{29D5CE74-914C-4689-99FC-1AEF49CE2B47}" type="slidenum">
              <a:rPr lang="en-AU" sz="1200" smtClean="0">
                <a:solidFill>
                  <a:schemeClr val="bg2"/>
                </a:solidFill>
              </a:rPr>
              <a:pPr>
                <a:spcAft>
                  <a:spcPts val="600"/>
                </a:spcAft>
              </a:pPr>
              <a:t>25</a:t>
            </a:fld>
            <a:r>
              <a:rPr sz="1200">
                <a:solidFill>
                  <a:schemeClr val="bg2"/>
                </a:solidFill>
              </a:rPr>
              <a:t>)</a:t>
            </a:r>
            <a:endParaRPr lang="en-AU" sz="1200">
              <a:solidFill>
                <a:schemeClr val="bg2"/>
              </a:solidFill>
            </a:endParaRPr>
          </a:p>
        </p:txBody>
      </p:sp>
      <p:sp>
        <p:nvSpPr>
          <p:cNvPr id="8" name="Text Box 2">
            <a:extLst>
              <a:ext uri="{FF2B5EF4-FFF2-40B4-BE49-F238E27FC236}">
                <a16:creationId xmlns:a16="http://schemas.microsoft.com/office/drawing/2014/main" id="{4DBE6DC0-EC69-12A4-D535-0B8BC885A655}"/>
              </a:ext>
            </a:extLst>
          </p:cNvPr>
          <p:cNvSpPr txBox="1"/>
          <p:nvPr/>
        </p:nvSpPr>
        <p:spPr>
          <a:xfrm>
            <a:off x="5659119" y="3853954"/>
            <a:ext cx="873760" cy="635000"/>
          </a:xfrm>
          <a:prstGeom prst="rect">
            <a:avLst/>
          </a:prstGeom>
          <a:solidFill>
            <a:schemeClr val="lt1"/>
          </a:solidFill>
          <a:ln w="19050">
            <a:solidFill>
              <a:prstClr val="black"/>
            </a:solidFill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ts val="1200"/>
              </a:lnSpc>
              <a:spcAft>
                <a:spcPts val="600"/>
              </a:spcAft>
            </a:pPr>
            <a:endParaRPr lang="en-AU" sz="2400" b="1">
              <a:solidFill>
                <a:srgbClr val="000000"/>
              </a:solidFill>
              <a:latin typeface="Arial" panose="020B0604020202020204" pitchFamily="34" charset="0"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ts val="1200"/>
              </a:lnSpc>
              <a:spcAft>
                <a:spcPts val="600"/>
              </a:spcAft>
            </a:pPr>
            <a:r>
              <a:rPr lang="en-AU" sz="2400" b="1"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25</a:t>
            </a:r>
            <a:endParaRPr lang="en-AU" sz="1000">
              <a:solidFill>
                <a:srgbClr val="000000"/>
              </a:solidFill>
              <a:effectLst/>
              <a:latin typeface="Arial" panose="020B0604020202020204" pitchFamily="34" charset="0"/>
              <a:ea typeface="Arial" panose="020B060402020202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4318351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442CF39-8F6E-8067-871F-28F63E217D4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">
            <a:extLst>
              <a:ext uri="{FF2B5EF4-FFF2-40B4-BE49-F238E27FC236}">
                <a16:creationId xmlns:a16="http://schemas.microsoft.com/office/drawing/2014/main" id="{A7E66964-E497-D89B-A339-9DDCAC3A5D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9935" y="711261"/>
            <a:ext cx="10616400" cy="531544"/>
          </a:xfrm>
        </p:spPr>
        <p:txBody>
          <a:bodyPr/>
          <a:lstStyle/>
          <a:p>
            <a:r>
              <a:rPr lang="en-US"/>
              <a:t>What numbers belong in the circles?</a:t>
            </a:r>
          </a:p>
        </p:txBody>
      </p:sp>
      <p:pic>
        <p:nvPicPr>
          <p:cNvPr id="7" name="Picture Placeholder 6">
            <a:extLst>
              <a:ext uri="{FF2B5EF4-FFF2-40B4-BE49-F238E27FC236}">
                <a16:creationId xmlns:a16="http://schemas.microsoft.com/office/drawing/2014/main" id="{C8280B14-A6D5-2ABF-7CB6-78B60CFFC0A1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2"/>
          <a:stretch/>
        </p:blipFill>
        <p:spPr>
          <a:xfrm rot="5400000">
            <a:off x="3409453" y="823734"/>
            <a:ext cx="5373092" cy="6695441"/>
          </a:xfrm>
          <a:noFill/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15C67DA-D21B-4539-BFDA-D7F4B6BE0504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>
          <a:xfrm>
            <a:off x="3985527" y="6264315"/>
            <a:ext cx="4220946" cy="310740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r>
              <a:rPr lang="en-AU"/>
              <a:t>resolve.edu.au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0FDB0B4-4488-BDE4-D120-D18727EA79B7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>
          <a:xfrm>
            <a:off x="10686511" y="6259585"/>
            <a:ext cx="719824" cy="310740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r>
              <a:rPr lang="en-AU" sz="1200">
                <a:solidFill>
                  <a:schemeClr val="bg2"/>
                </a:solidFill>
              </a:rPr>
              <a:t>(</a:t>
            </a:r>
            <a:fld id="{29D5CE74-914C-4689-99FC-1AEF49CE2B47}" type="slidenum">
              <a:rPr lang="en-AU" sz="1200" smtClean="0">
                <a:solidFill>
                  <a:schemeClr val="bg2"/>
                </a:solidFill>
              </a:rPr>
              <a:pPr>
                <a:spcAft>
                  <a:spcPts val="600"/>
                </a:spcAft>
              </a:pPr>
              <a:t>26</a:t>
            </a:fld>
            <a:r>
              <a:rPr sz="1200">
                <a:solidFill>
                  <a:schemeClr val="bg2"/>
                </a:solidFill>
              </a:rPr>
              <a:t>)</a:t>
            </a:r>
            <a:endParaRPr lang="en-AU" sz="1200">
              <a:solidFill>
                <a:schemeClr val="bg2"/>
              </a:solidFill>
            </a:endParaRPr>
          </a:p>
        </p:txBody>
      </p:sp>
      <p:sp>
        <p:nvSpPr>
          <p:cNvPr id="8" name="Text Box 2">
            <a:extLst>
              <a:ext uri="{FF2B5EF4-FFF2-40B4-BE49-F238E27FC236}">
                <a16:creationId xmlns:a16="http://schemas.microsoft.com/office/drawing/2014/main" id="{1B695900-EF5A-2F88-6D2F-430298EF5F78}"/>
              </a:ext>
            </a:extLst>
          </p:cNvPr>
          <p:cNvSpPr txBox="1"/>
          <p:nvPr/>
        </p:nvSpPr>
        <p:spPr>
          <a:xfrm>
            <a:off x="5659119" y="3853954"/>
            <a:ext cx="873760" cy="635000"/>
          </a:xfrm>
          <a:prstGeom prst="rect">
            <a:avLst/>
          </a:prstGeom>
          <a:solidFill>
            <a:schemeClr val="lt1"/>
          </a:solidFill>
          <a:ln w="19050">
            <a:solidFill>
              <a:prstClr val="black"/>
            </a:solidFill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ts val="1200"/>
              </a:lnSpc>
              <a:spcAft>
                <a:spcPts val="600"/>
              </a:spcAft>
            </a:pPr>
            <a:endParaRPr lang="en-AU" sz="2400" b="1">
              <a:solidFill>
                <a:srgbClr val="000000"/>
              </a:solidFill>
              <a:latin typeface="Arial" panose="020B0604020202020204" pitchFamily="34" charset="0"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ts val="1200"/>
              </a:lnSpc>
              <a:spcAft>
                <a:spcPts val="600"/>
              </a:spcAft>
            </a:pPr>
            <a:r>
              <a:rPr lang="en-AU" sz="2400" b="1"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275</a:t>
            </a:r>
            <a:endParaRPr lang="en-AU" sz="1000">
              <a:solidFill>
                <a:srgbClr val="000000"/>
              </a:solidFill>
              <a:effectLst/>
              <a:latin typeface="Arial" panose="020B0604020202020204" pitchFamily="34" charset="0"/>
              <a:ea typeface="Arial" panose="020B060402020202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7213099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>
            <a:extLst>
              <a:ext uri="{FF2B5EF4-FFF2-40B4-BE49-F238E27FC236}">
                <a16:creationId xmlns:a16="http://schemas.microsoft.com/office/drawing/2014/main" id="{A74C7B43-1FF4-A514-C675-0BC08B8228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9935" y="711261"/>
            <a:ext cx="10616400" cy="531544"/>
          </a:xfrm>
        </p:spPr>
        <p:txBody>
          <a:bodyPr/>
          <a:lstStyle/>
          <a:p>
            <a:r>
              <a:rPr lang="en-US"/>
              <a:t>What numbers belong in the circles?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CED687CF-8F42-54E0-D942-17033B9CEC5D}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>
          <a:blip r:embed="rId2"/>
          <a:stretch/>
        </p:blipFill>
        <p:spPr>
          <a:xfrm>
            <a:off x="3455208" y="1480062"/>
            <a:ext cx="5281584" cy="4859057"/>
          </a:xfrm>
          <a:prstGeom prst="rect">
            <a:avLst/>
          </a:prstGeom>
          <a:noFill/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D5B0F14-7BE7-F74C-42E1-5A2AC702BECC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>
          <a:xfrm>
            <a:off x="3985527" y="6264315"/>
            <a:ext cx="4220946" cy="310740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r>
              <a:rPr lang="en-AU"/>
              <a:t>resolve.edu.au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DEA2AE0-4A56-9AD3-7432-6937F2995F36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>
          <a:xfrm>
            <a:off x="10686511" y="6259585"/>
            <a:ext cx="719824" cy="310740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r>
              <a:rPr lang="en-AU" sz="1200">
                <a:solidFill>
                  <a:schemeClr val="bg2"/>
                </a:solidFill>
              </a:rPr>
              <a:t>(</a:t>
            </a:r>
            <a:fld id="{29D5CE74-914C-4689-99FC-1AEF49CE2B47}" type="slidenum">
              <a:rPr lang="en-AU" sz="1200" smtClean="0">
                <a:solidFill>
                  <a:schemeClr val="bg2"/>
                </a:solidFill>
              </a:rPr>
              <a:pPr>
                <a:spcAft>
                  <a:spcPts val="600"/>
                </a:spcAft>
              </a:pPr>
              <a:t>27</a:t>
            </a:fld>
            <a:r>
              <a:rPr sz="1200">
                <a:solidFill>
                  <a:schemeClr val="bg2"/>
                </a:solidFill>
              </a:rPr>
              <a:t>)</a:t>
            </a:r>
            <a:endParaRPr lang="en-AU" sz="1200">
              <a:solidFill>
                <a:schemeClr val="bg2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4A57F6B-6D6F-332B-E5D6-1910B18A0C3D}"/>
              </a:ext>
            </a:extLst>
          </p:cNvPr>
          <p:cNvSpPr txBox="1"/>
          <p:nvPr/>
        </p:nvSpPr>
        <p:spPr>
          <a:xfrm>
            <a:off x="5120640" y="3543238"/>
            <a:ext cx="527709" cy="461665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AU" sz="2400" b="1"/>
              <a:t>36</a:t>
            </a:r>
          </a:p>
        </p:txBody>
      </p:sp>
    </p:spTree>
    <p:extLst>
      <p:ext uri="{BB962C8B-B14F-4D97-AF65-F5344CB8AC3E}">
        <p14:creationId xmlns:p14="http://schemas.microsoft.com/office/powerpoint/2010/main" val="103485027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06CB5A1-052B-C75F-B246-05768BEC645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>
            <a:extLst>
              <a:ext uri="{FF2B5EF4-FFF2-40B4-BE49-F238E27FC236}">
                <a16:creationId xmlns:a16="http://schemas.microsoft.com/office/drawing/2014/main" id="{580AE9EE-C67F-F190-F1A3-AD3756C3CB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9935" y="711261"/>
            <a:ext cx="10616400" cy="531544"/>
          </a:xfrm>
        </p:spPr>
        <p:txBody>
          <a:bodyPr/>
          <a:lstStyle/>
          <a:p>
            <a:r>
              <a:rPr lang="en-US"/>
              <a:t>What numbers belong in the circles?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646D72FB-8BA8-908C-72C4-CEED1FEB1144}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>
          <a:blip r:embed="rId2"/>
          <a:stretch/>
        </p:blipFill>
        <p:spPr>
          <a:xfrm>
            <a:off x="3455208" y="1480062"/>
            <a:ext cx="5281584" cy="4859057"/>
          </a:xfrm>
          <a:prstGeom prst="rect">
            <a:avLst/>
          </a:prstGeom>
          <a:noFill/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A865941-2836-A595-50EA-20BAEEE475FE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>
          <a:xfrm>
            <a:off x="3985527" y="6264315"/>
            <a:ext cx="4220946" cy="310740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r>
              <a:rPr lang="en-AU"/>
              <a:t>resolve.edu.au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FAA2D92-9FA4-FCE8-C02A-4FCAF0FC74A9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>
          <a:xfrm>
            <a:off x="10686511" y="6259585"/>
            <a:ext cx="719824" cy="310740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r>
              <a:rPr lang="en-AU" sz="1200">
                <a:solidFill>
                  <a:schemeClr val="bg2"/>
                </a:solidFill>
              </a:rPr>
              <a:t>(</a:t>
            </a:r>
            <a:fld id="{29D5CE74-914C-4689-99FC-1AEF49CE2B47}" type="slidenum">
              <a:rPr lang="en-AU" sz="1200" smtClean="0">
                <a:solidFill>
                  <a:schemeClr val="bg2"/>
                </a:solidFill>
              </a:rPr>
              <a:pPr>
                <a:spcAft>
                  <a:spcPts val="600"/>
                </a:spcAft>
              </a:pPr>
              <a:t>28</a:t>
            </a:fld>
            <a:r>
              <a:rPr sz="1200">
                <a:solidFill>
                  <a:schemeClr val="bg2"/>
                </a:solidFill>
              </a:rPr>
              <a:t>)</a:t>
            </a:r>
            <a:endParaRPr lang="en-AU" sz="1200">
              <a:solidFill>
                <a:schemeClr val="bg2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7E3D423-CC0E-1552-BFE9-83B8F5950939}"/>
              </a:ext>
            </a:extLst>
          </p:cNvPr>
          <p:cNvSpPr txBox="1"/>
          <p:nvPr/>
        </p:nvSpPr>
        <p:spPr>
          <a:xfrm>
            <a:off x="5852160" y="4108268"/>
            <a:ext cx="607423" cy="400110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AU" sz="2000" b="1"/>
              <a:t>236</a:t>
            </a:r>
          </a:p>
        </p:txBody>
      </p:sp>
    </p:spTree>
    <p:extLst>
      <p:ext uri="{BB962C8B-B14F-4D97-AF65-F5344CB8AC3E}">
        <p14:creationId xmlns:p14="http://schemas.microsoft.com/office/powerpoint/2010/main" val="131661171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343581-5BBF-F91C-7B65-8046F8921D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Numbers to sort</a:t>
            </a:r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7D619AB-A5B8-1555-884B-EC0827503EA1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AU"/>
              <a:t>resolve.edu.au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B1F91F5-2C7F-5092-CA22-CAF83A8A4BC8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r>
              <a:rPr lang="en-AU" sz="1200">
                <a:solidFill>
                  <a:schemeClr val="bg2"/>
                </a:solidFill>
              </a:rPr>
              <a:t>(</a:t>
            </a:r>
            <a:fld id="{29D5CE74-914C-4689-99FC-1AEF49CE2B47}" type="slidenum">
              <a:rPr smtClean="0"/>
              <a:pPr/>
              <a:t>3</a:t>
            </a:fld>
            <a:r>
              <a:rPr sz="1200">
                <a:solidFill>
                  <a:schemeClr val="bg2"/>
                </a:solidFill>
              </a:rPr>
              <a:t>)</a:t>
            </a:r>
          </a:p>
        </p:txBody>
      </p:sp>
      <p:graphicFrame>
        <p:nvGraphicFramePr>
          <p:cNvPr id="10" name="Content Placeholder 9">
            <a:extLst>
              <a:ext uri="{FF2B5EF4-FFF2-40B4-BE49-F238E27FC236}">
                <a16:creationId xmlns:a16="http://schemas.microsoft.com/office/drawing/2014/main" id="{6C46A99C-0220-486F-187F-ABD72103D4AA}"/>
              </a:ext>
            </a:extLst>
          </p:cNvPr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3701711804"/>
              </p:ext>
            </p:extLst>
          </p:nvPr>
        </p:nvGraphicFramePr>
        <p:xfrm>
          <a:off x="5495746" y="1318260"/>
          <a:ext cx="5534203" cy="4499609"/>
        </p:xfrm>
        <a:graphic>
          <a:graphicData uri="http://schemas.openxmlformats.org/drawingml/2006/table">
            <a:tbl>
              <a:tblPr firstRow="1" firstCol="1" bandRow="1"/>
              <a:tblGrid>
                <a:gridCol w="1844530">
                  <a:extLst>
                    <a:ext uri="{9D8B030D-6E8A-4147-A177-3AD203B41FA5}">
                      <a16:colId xmlns:a16="http://schemas.microsoft.com/office/drawing/2014/main" val="1569252482"/>
                    </a:ext>
                  </a:extLst>
                </a:gridCol>
                <a:gridCol w="1844530">
                  <a:extLst>
                    <a:ext uri="{9D8B030D-6E8A-4147-A177-3AD203B41FA5}">
                      <a16:colId xmlns:a16="http://schemas.microsoft.com/office/drawing/2014/main" val="724474574"/>
                    </a:ext>
                  </a:extLst>
                </a:gridCol>
                <a:gridCol w="1845143">
                  <a:extLst>
                    <a:ext uri="{9D8B030D-6E8A-4147-A177-3AD203B41FA5}">
                      <a16:colId xmlns:a16="http://schemas.microsoft.com/office/drawing/2014/main" val="505214936"/>
                    </a:ext>
                  </a:extLst>
                </a:gridCol>
              </a:tblGrid>
              <a:tr h="90081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AU" sz="4600" b="1" kern="100"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24</a:t>
                      </a:r>
                      <a:endParaRPr lang="en-AU" sz="9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773" marR="4877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AU" sz="4600" b="1" kern="100"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34</a:t>
                      </a:r>
                      <a:endParaRPr lang="en-AU" sz="9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773" marR="4877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AU" sz="4600" b="1" kern="100"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27</a:t>
                      </a:r>
                      <a:endParaRPr lang="en-AU" sz="9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773" marR="4877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36876717"/>
                  </a:ext>
                </a:extLst>
              </a:tr>
              <a:tr h="90081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AU" sz="4600" b="1" kern="100"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40</a:t>
                      </a:r>
                      <a:endParaRPr lang="en-AU" sz="9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773" marR="4877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AU" sz="4600" b="1" kern="100"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47</a:t>
                      </a:r>
                      <a:endParaRPr lang="en-AU" sz="9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773" marR="4877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AU" sz="4600" b="1" kern="100"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207</a:t>
                      </a:r>
                      <a:endParaRPr lang="en-AU" sz="9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773" marR="4877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04045303"/>
                  </a:ext>
                </a:extLst>
              </a:tr>
              <a:tr h="90081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AU" sz="4600" b="1" kern="100"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140</a:t>
                      </a:r>
                      <a:endParaRPr lang="en-AU" sz="9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773" marR="4877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AU" sz="4600" b="1" kern="100"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2</a:t>
                      </a:r>
                      <a:endParaRPr lang="en-AU" sz="9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773" marR="4877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AU" sz="4600" b="1" kern="100"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142</a:t>
                      </a:r>
                      <a:endParaRPr lang="en-AU" sz="9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773" marR="4877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79694792"/>
                  </a:ext>
                </a:extLst>
              </a:tr>
              <a:tr h="90081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AU" sz="4600" b="1" kern="100"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7</a:t>
                      </a:r>
                      <a:endParaRPr lang="en-AU" sz="9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773" marR="4877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AU" sz="4600" b="1" kern="100"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70</a:t>
                      </a:r>
                      <a:endParaRPr lang="en-AU" sz="9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773" marR="4877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AU" sz="4600" b="1" kern="100"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374</a:t>
                      </a:r>
                      <a:endParaRPr lang="en-AU" sz="9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773" marR="4877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90078130"/>
                  </a:ext>
                </a:extLst>
              </a:tr>
              <a:tr h="89635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AU" sz="4600" b="1" kern="100"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72</a:t>
                      </a:r>
                      <a:endParaRPr lang="en-AU" sz="9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773" marR="4877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AU" sz="4600" b="1" kern="100"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37</a:t>
                      </a:r>
                      <a:endParaRPr lang="en-AU" sz="9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773" marR="4877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AU" sz="4600" b="1" kern="100"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42</a:t>
                      </a:r>
                      <a:endParaRPr lang="en-AU" sz="9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773" marR="4877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92764119"/>
                  </a:ext>
                </a:extLst>
              </a:tr>
            </a:tbl>
          </a:graphicData>
        </a:graphic>
      </p:graphicFrame>
      <p:sp>
        <p:nvSpPr>
          <p:cNvPr id="14" name="Content Placeholder 13">
            <a:extLst>
              <a:ext uri="{FF2B5EF4-FFF2-40B4-BE49-F238E27FC236}">
                <a16:creationId xmlns:a16="http://schemas.microsoft.com/office/drawing/2014/main" id="{C0A67C42-7101-E6EB-EC3F-9CA37E643CB5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789935" y="1689251"/>
            <a:ext cx="5047200" cy="3852000"/>
          </a:xfrm>
        </p:spPr>
        <p:txBody>
          <a:bodyPr/>
          <a:lstStyle/>
          <a:p>
            <a:r>
              <a:rPr lang="en-US" sz="2800"/>
              <a:t>How could you sort these numbers?</a:t>
            </a:r>
            <a:endParaRPr lang="en-AU" sz="2800"/>
          </a:p>
        </p:txBody>
      </p:sp>
    </p:spTree>
    <p:extLst>
      <p:ext uri="{BB962C8B-B14F-4D97-AF65-F5344CB8AC3E}">
        <p14:creationId xmlns:p14="http://schemas.microsoft.com/office/powerpoint/2010/main" val="108467503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F0928038-4B9C-EBD4-04D7-1000167C69B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89C4B1-4AB0-A635-D358-67D75D886D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How did we sort these numbers? </a:t>
            </a:r>
            <a:endParaRPr lang="en-AU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87867B8-9C3B-2F73-94D3-C27C52507CB4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AU"/>
              <a:t>resolve.edu.au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AB55809-A1F5-4C6D-53B2-1BDCF860A6D7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r>
              <a:rPr lang="en-AU" sz="1200">
                <a:solidFill>
                  <a:schemeClr val="bg2"/>
                </a:solidFill>
              </a:rPr>
              <a:t>(</a:t>
            </a:r>
            <a:fld id="{29D5CE74-914C-4689-99FC-1AEF49CE2B47}" type="slidenum">
              <a:rPr smtClean="0"/>
              <a:pPr/>
              <a:t>4</a:t>
            </a:fld>
            <a:r>
              <a:rPr sz="1200">
                <a:solidFill>
                  <a:schemeClr val="bg2"/>
                </a:solidFill>
              </a:rPr>
              <a:t>)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2E879284-D9C2-1FE0-ABF0-4FE9F5CB31FA}"/>
              </a:ext>
            </a:extLst>
          </p:cNvPr>
          <p:cNvSpPr txBox="1"/>
          <p:nvPr/>
        </p:nvSpPr>
        <p:spPr>
          <a:xfrm>
            <a:off x="6871398" y="5408125"/>
            <a:ext cx="587450" cy="46153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/>
              <a:t>42</a:t>
            </a:r>
            <a:endParaRPr lang="en-AU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29E7C67D-0137-07DA-1D54-6B0B09C35FF8}"/>
              </a:ext>
            </a:extLst>
          </p:cNvPr>
          <p:cNvSpPr txBox="1"/>
          <p:nvPr/>
        </p:nvSpPr>
        <p:spPr>
          <a:xfrm>
            <a:off x="7743750" y="5408125"/>
            <a:ext cx="587450" cy="46153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/>
              <a:t>40</a:t>
            </a:r>
            <a:endParaRPr lang="en-AU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FD288203-1BFB-91CF-0A11-CA92F719C52D}"/>
              </a:ext>
            </a:extLst>
          </p:cNvPr>
          <p:cNvSpPr txBox="1"/>
          <p:nvPr/>
        </p:nvSpPr>
        <p:spPr>
          <a:xfrm>
            <a:off x="6871398" y="4829012"/>
            <a:ext cx="587450" cy="46153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/>
              <a:t>2</a:t>
            </a:r>
            <a:endParaRPr lang="en-AU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C62EE4BB-F089-C343-D728-1B01E5DEDA79}"/>
              </a:ext>
            </a:extLst>
          </p:cNvPr>
          <p:cNvSpPr txBox="1"/>
          <p:nvPr/>
        </p:nvSpPr>
        <p:spPr>
          <a:xfrm>
            <a:off x="7743750" y="4850443"/>
            <a:ext cx="587450" cy="46153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/>
              <a:t>24</a:t>
            </a:r>
            <a:endParaRPr lang="en-AU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0AA180D1-255F-B55A-1229-8C498AB7211A}"/>
              </a:ext>
            </a:extLst>
          </p:cNvPr>
          <p:cNvSpPr txBox="1"/>
          <p:nvPr/>
        </p:nvSpPr>
        <p:spPr>
          <a:xfrm>
            <a:off x="8616102" y="5396748"/>
            <a:ext cx="587450" cy="46153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/>
              <a:t>34</a:t>
            </a:r>
            <a:endParaRPr lang="en-AU"/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266F7330-5954-7377-DE43-19CEDC99F92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01804" y="1561932"/>
            <a:ext cx="5469594" cy="4584807"/>
          </a:xfrm>
          <a:prstGeom prst="rect">
            <a:avLst/>
          </a:prstGeom>
        </p:spPr>
      </p:pic>
      <p:sp>
        <p:nvSpPr>
          <p:cNvPr id="28" name="TextBox 27">
            <a:extLst>
              <a:ext uri="{FF2B5EF4-FFF2-40B4-BE49-F238E27FC236}">
                <a16:creationId xmlns:a16="http://schemas.microsoft.com/office/drawing/2014/main" id="{8A03235C-06BE-BEA2-7E50-396A1C3E8F0A}"/>
              </a:ext>
            </a:extLst>
          </p:cNvPr>
          <p:cNvSpPr txBox="1"/>
          <p:nvPr/>
        </p:nvSpPr>
        <p:spPr>
          <a:xfrm>
            <a:off x="903882" y="4644411"/>
            <a:ext cx="1753229" cy="46153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/>
              <a:t>3 digits</a:t>
            </a:r>
            <a:endParaRPr lang="en-AU"/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024B69CE-8DA8-823F-024D-CC032889A761}"/>
              </a:ext>
            </a:extLst>
          </p:cNvPr>
          <p:cNvSpPr txBox="1"/>
          <p:nvPr/>
        </p:nvSpPr>
        <p:spPr>
          <a:xfrm>
            <a:off x="525917" y="2872403"/>
            <a:ext cx="1127540" cy="46153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/>
              <a:t>7</a:t>
            </a:r>
            <a:endParaRPr lang="en-AU"/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8AFA30DC-02A8-F428-1114-3E3682949DE1}"/>
              </a:ext>
            </a:extLst>
          </p:cNvPr>
          <p:cNvSpPr txBox="1"/>
          <p:nvPr/>
        </p:nvSpPr>
        <p:spPr>
          <a:xfrm>
            <a:off x="6833289" y="1651260"/>
            <a:ext cx="1127540" cy="46153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/>
              <a:t>70</a:t>
            </a:r>
            <a:endParaRPr lang="en-AU"/>
          </a:p>
        </p:txBody>
      </p:sp>
      <p:sp>
        <p:nvSpPr>
          <p:cNvPr id="3" name="Speech Bubble: Rectangle with Corners Rounded 2">
            <a:extLst>
              <a:ext uri="{FF2B5EF4-FFF2-40B4-BE49-F238E27FC236}">
                <a16:creationId xmlns:a16="http://schemas.microsoft.com/office/drawing/2014/main" id="{83EE6D52-BA7C-F184-8A09-BD9B128BC919}"/>
              </a:ext>
            </a:extLst>
          </p:cNvPr>
          <p:cNvSpPr/>
          <p:nvPr/>
        </p:nvSpPr>
        <p:spPr>
          <a:xfrm>
            <a:off x="8601245" y="1439204"/>
            <a:ext cx="3188138" cy="3411239"/>
          </a:xfrm>
          <a:prstGeom prst="wedgeRoundRectCallout">
            <a:avLst>
              <a:gd name="adj1" fmla="val -80382"/>
              <a:gd name="adj2" fmla="val 44936"/>
              <a:gd name="adj3" fmla="val 16667"/>
            </a:avLst>
          </a:prstGeom>
          <a:noFill/>
          <a:ln w="508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AU">
                <a:solidFill>
                  <a:schemeClr val="tx1"/>
                </a:solidFill>
              </a:rPr>
              <a:t>Why don’t these numbers fit in a group?</a:t>
            </a:r>
          </a:p>
          <a:p>
            <a:endParaRPr lang="en-AU">
              <a:solidFill>
                <a:schemeClr val="tx1"/>
              </a:solidFill>
            </a:endParaRPr>
          </a:p>
          <a:p>
            <a:r>
              <a:rPr lang="en-AU">
                <a:solidFill>
                  <a:schemeClr val="tx1"/>
                </a:solidFill>
              </a:rPr>
              <a:t>How could we make a group using some of them?</a:t>
            </a:r>
          </a:p>
        </p:txBody>
      </p:sp>
    </p:spTree>
    <p:extLst>
      <p:ext uri="{BB962C8B-B14F-4D97-AF65-F5344CB8AC3E}">
        <p14:creationId xmlns:p14="http://schemas.microsoft.com/office/powerpoint/2010/main" val="27449680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  <p:bldP spid="29" grpId="0" animBg="1"/>
      <p:bldP spid="36" grpId="0" animBg="1"/>
      <p:bldP spid="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2592BC8-5544-7987-347C-39C734F9DCC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994C87-5518-FF53-2045-544BC37084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6020" y="2928230"/>
            <a:ext cx="10872580" cy="1001540"/>
          </a:xfrm>
        </p:spPr>
        <p:txBody>
          <a:bodyPr/>
          <a:lstStyle/>
          <a:p>
            <a:r>
              <a:rPr lang="en-AU"/>
              <a:t>Task 2 • Number sort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CB775BD-3096-2258-DD0E-5D1E4A960D6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AU">
                <a:solidFill>
                  <a:schemeClr val="bg2"/>
                </a:solidFill>
              </a:rPr>
              <a:t>(</a:t>
            </a:r>
            <a:fld id="{29D5CE74-914C-4689-99FC-1AEF49CE2B47}" type="slidenum">
              <a:rPr smtClean="0"/>
              <a:pPr/>
              <a:t>5</a:t>
            </a:fld>
            <a:r>
              <a:rPr>
                <a:solidFill>
                  <a:schemeClr val="bg2"/>
                </a:solidFill>
              </a:rPr>
              <a:t>)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7F6D57F-22A9-5F2F-60E9-99F02E7C653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AU"/>
              <a:t>resolve.edu.au</a:t>
            </a:r>
          </a:p>
        </p:txBody>
      </p:sp>
    </p:spTree>
    <p:extLst>
      <p:ext uri="{BB962C8B-B14F-4D97-AF65-F5344CB8AC3E}">
        <p14:creationId xmlns:p14="http://schemas.microsoft.com/office/powerpoint/2010/main" val="316436044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>
            <a:extLst>
              <a:ext uri="{FF2B5EF4-FFF2-40B4-BE49-F238E27FC236}">
                <a16:creationId xmlns:a16="http://schemas.microsoft.com/office/drawing/2014/main" id="{1981F469-FE84-8422-317F-041523F728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9935" y="711261"/>
            <a:ext cx="10616400" cy="531544"/>
          </a:xfrm>
        </p:spPr>
        <p:txBody>
          <a:bodyPr/>
          <a:lstStyle/>
          <a:p>
            <a:r>
              <a:rPr lang="en-US"/>
              <a:t>Place value 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93372C4-539E-5068-5679-B0EB3A8F6289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>
          <a:xfrm>
            <a:off x="3985527" y="6264315"/>
            <a:ext cx="4220946" cy="310740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r>
              <a:rPr lang="en-AU"/>
              <a:t>resolve.edu.au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8165C85-614B-D3E9-28E1-52FB343AE905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>
          <a:xfrm>
            <a:off x="10686511" y="6259585"/>
            <a:ext cx="719824" cy="310740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r>
              <a:rPr lang="en-AU" sz="1200">
                <a:solidFill>
                  <a:schemeClr val="bg2"/>
                </a:solidFill>
              </a:rPr>
              <a:t>(</a:t>
            </a:r>
            <a:fld id="{29D5CE74-914C-4689-99FC-1AEF49CE2B47}" type="slidenum">
              <a:rPr lang="en-AU" sz="1200" smtClean="0">
                <a:solidFill>
                  <a:schemeClr val="bg2"/>
                </a:solidFill>
              </a:rPr>
              <a:pPr>
                <a:spcAft>
                  <a:spcPts val="600"/>
                </a:spcAft>
              </a:pPr>
              <a:t>6</a:t>
            </a:fld>
            <a:r>
              <a:rPr sz="1200">
                <a:solidFill>
                  <a:schemeClr val="bg2"/>
                </a:solidFill>
              </a:rPr>
              <a:t>)</a:t>
            </a:r>
            <a:endParaRPr lang="en-AU" sz="1200">
              <a:solidFill>
                <a:schemeClr val="bg2"/>
              </a:solidFill>
            </a:endParaRPr>
          </a:p>
        </p:txBody>
      </p:sp>
      <p:sp>
        <p:nvSpPr>
          <p:cNvPr id="9" name="Content Placeholder 13">
            <a:extLst>
              <a:ext uri="{FF2B5EF4-FFF2-40B4-BE49-F238E27FC236}">
                <a16:creationId xmlns:a16="http://schemas.microsoft.com/office/drawing/2014/main" id="{393F1E63-3FE9-593D-AC1D-03F321F8D9DD}"/>
              </a:ext>
            </a:extLst>
          </p:cNvPr>
          <p:cNvSpPr txBox="1">
            <a:spLocks/>
          </p:cNvSpPr>
          <p:nvPr/>
        </p:nvSpPr>
        <p:spPr>
          <a:xfrm>
            <a:off x="789935" y="1613972"/>
            <a:ext cx="10616400" cy="4351717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1218804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Font typeface="Arial" pitchFamily="34" charset="0"/>
              <a:buNone/>
              <a:defRPr sz="1600" b="1" kern="1200" baseline="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1pPr>
            <a:lvl2pPr marL="0" indent="0" algn="l" defTabSz="1218804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>
                <a:schemeClr val="accent1"/>
              </a:buClr>
              <a:buSzPct val="100000"/>
              <a:buFontTx/>
              <a:buNone/>
              <a:defRPr sz="1200" b="1" kern="120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2pPr>
            <a:lvl3pPr marL="0" indent="0" algn="l" defTabSz="1218804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>
                <a:schemeClr val="accent1"/>
              </a:buClr>
              <a:buSzPct val="100000"/>
              <a:buFontTx/>
              <a:buNone/>
              <a:defRPr sz="1000" b="0" kern="120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3pPr>
            <a:lvl4pPr marL="144000" indent="-144000" algn="l" defTabSz="1218804" rtl="0" eaLnBrk="1" latinLnBrk="0" hangingPunct="1">
              <a:lnSpc>
                <a:spcPts val="1200"/>
              </a:lnSpc>
              <a:spcBef>
                <a:spcPts val="0"/>
              </a:spcBef>
              <a:spcAft>
                <a:spcPts val="800"/>
              </a:spcAft>
              <a:buClr>
                <a:schemeClr val="tx1"/>
              </a:buClr>
              <a:buSzPct val="100000"/>
              <a:buFont typeface="Symbol" panose="05050102010706020507" pitchFamily="18" charset="2"/>
              <a:buChar char="·"/>
              <a:defRPr sz="1000" kern="120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4pPr>
            <a:lvl5pPr marL="288000" indent="-144000" algn="l" defTabSz="1218804" rtl="0" eaLnBrk="1" latinLnBrk="0" hangingPunct="1">
              <a:lnSpc>
                <a:spcPts val="1200"/>
              </a:lnSpc>
              <a:spcBef>
                <a:spcPts val="0"/>
              </a:spcBef>
              <a:spcAft>
                <a:spcPts val="800"/>
              </a:spcAft>
              <a:buClr>
                <a:schemeClr val="tx1"/>
              </a:buClr>
              <a:buSzPct val="100000"/>
              <a:buFont typeface="Calibri" panose="020F0502020204030204" pitchFamily="34" charset="0"/>
              <a:buChar char="–"/>
              <a:defRPr sz="1000" kern="1200" baseline="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5pPr>
            <a:lvl6pPr marL="432000" indent="-144000" algn="l" defTabSz="1218804" rtl="0" eaLnBrk="1" latinLnBrk="0" hangingPunct="1">
              <a:lnSpc>
                <a:spcPts val="1200"/>
              </a:lnSpc>
              <a:spcBef>
                <a:spcPts val="0"/>
              </a:spcBef>
              <a:spcAft>
                <a:spcPts val="800"/>
              </a:spcAft>
              <a:buClr>
                <a:schemeClr val="tx1"/>
              </a:buClr>
              <a:buSzPct val="100000"/>
              <a:buFont typeface="Calibri" panose="020F0502020204030204" pitchFamily="34" charset="0"/>
              <a:buChar char="–"/>
              <a:defRPr sz="1000" kern="120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6pPr>
            <a:lvl7pPr marL="576000" indent="-144000" algn="l" defTabSz="1218804" rtl="0" eaLnBrk="1" latinLnBrk="0" hangingPunct="1">
              <a:lnSpc>
                <a:spcPts val="1200"/>
              </a:lnSpc>
              <a:spcBef>
                <a:spcPts val="0"/>
              </a:spcBef>
              <a:spcAft>
                <a:spcPts val="800"/>
              </a:spcAft>
              <a:buClr>
                <a:schemeClr val="tx1"/>
              </a:buClr>
              <a:buSzPct val="100000"/>
              <a:buFont typeface="Calibri" panose="020F0502020204030204" pitchFamily="34" charset="0"/>
              <a:buChar char="–"/>
              <a:defRPr sz="1000" kern="120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7pPr>
            <a:lvl8pPr marL="720000" indent="-144000" algn="l" defTabSz="1218804" rtl="0" eaLnBrk="1" latinLnBrk="0" hangingPunct="1">
              <a:lnSpc>
                <a:spcPts val="1200"/>
              </a:lnSpc>
              <a:spcBef>
                <a:spcPts val="0"/>
              </a:spcBef>
              <a:spcAft>
                <a:spcPts val="800"/>
              </a:spcAft>
              <a:buClr>
                <a:schemeClr val="tx1"/>
              </a:buClr>
              <a:buSzPct val="100000"/>
              <a:buFont typeface="Calibri" panose="020F0502020204030204" pitchFamily="34" charset="0"/>
              <a:buChar char="–"/>
              <a:defRPr sz="1000" kern="120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8pPr>
            <a:lvl9pPr marL="864000" indent="-144000" algn="l" defTabSz="1218804" rtl="0" eaLnBrk="1" latinLnBrk="0" hangingPunct="1">
              <a:lnSpc>
                <a:spcPts val="1200"/>
              </a:lnSpc>
              <a:spcBef>
                <a:spcPts val="0"/>
              </a:spcBef>
              <a:spcAft>
                <a:spcPts val="800"/>
              </a:spcAft>
              <a:buClr>
                <a:schemeClr val="tx1"/>
              </a:buClr>
              <a:buSzPct val="100000"/>
              <a:buFont typeface="Calibri" panose="020F0502020204030204" pitchFamily="34" charset="0"/>
              <a:buChar char="–"/>
              <a:defRPr sz="1000" kern="120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9pPr>
          </a:lstStyle>
          <a:p>
            <a:endParaRPr lang="en-US" sz="2800"/>
          </a:p>
          <a:p>
            <a:endParaRPr lang="en-US" sz="2800" b="0"/>
          </a:p>
        </p:txBody>
      </p:sp>
      <p:sp>
        <p:nvSpPr>
          <p:cNvPr id="4" name="Content Placeholder 13">
            <a:extLst>
              <a:ext uri="{FF2B5EF4-FFF2-40B4-BE49-F238E27FC236}">
                <a16:creationId xmlns:a16="http://schemas.microsoft.com/office/drawing/2014/main" id="{6A532184-5F4E-5235-5078-22BC93170187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790575" y="1692275"/>
            <a:ext cx="4581525" cy="2638425"/>
          </a:xfrm>
        </p:spPr>
        <p:txBody>
          <a:bodyPr/>
          <a:lstStyle/>
          <a:p>
            <a:pPr algn="ctr"/>
            <a:r>
              <a:rPr lang="en-US" sz="9600"/>
              <a:t>12</a:t>
            </a:r>
          </a:p>
        </p:txBody>
      </p:sp>
      <p:sp>
        <p:nvSpPr>
          <p:cNvPr id="7" name="Content Placeholder 13">
            <a:extLst>
              <a:ext uri="{FF2B5EF4-FFF2-40B4-BE49-F238E27FC236}">
                <a16:creationId xmlns:a16="http://schemas.microsoft.com/office/drawing/2014/main" id="{746EAA90-0C33-4672-8B86-DD12D28417E5}"/>
              </a:ext>
            </a:extLst>
          </p:cNvPr>
          <p:cNvSpPr txBox="1">
            <a:spLocks/>
          </p:cNvSpPr>
          <p:nvPr/>
        </p:nvSpPr>
        <p:spPr>
          <a:xfrm>
            <a:off x="6096000" y="1692275"/>
            <a:ext cx="4581525" cy="2473325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1218804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Font typeface="Arial" pitchFamily="34" charset="0"/>
              <a:buNone/>
              <a:defRPr sz="1600" b="1" kern="1200" baseline="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1pPr>
            <a:lvl2pPr marL="0" indent="0" algn="l" defTabSz="1218804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>
                <a:schemeClr val="accent1"/>
              </a:buClr>
              <a:buSzPct val="100000"/>
              <a:buFontTx/>
              <a:buNone/>
              <a:defRPr sz="1200" b="1" kern="120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2pPr>
            <a:lvl3pPr marL="0" indent="0" algn="l" defTabSz="1218804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>
                <a:schemeClr val="accent1"/>
              </a:buClr>
              <a:buSzPct val="100000"/>
              <a:buFontTx/>
              <a:buNone/>
              <a:defRPr sz="1000" b="0" kern="120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3pPr>
            <a:lvl4pPr marL="144000" indent="-144000" algn="l" defTabSz="1218804" rtl="0" eaLnBrk="1" latinLnBrk="0" hangingPunct="1">
              <a:lnSpc>
                <a:spcPts val="1200"/>
              </a:lnSpc>
              <a:spcBef>
                <a:spcPts val="0"/>
              </a:spcBef>
              <a:spcAft>
                <a:spcPts val="800"/>
              </a:spcAft>
              <a:buClr>
                <a:schemeClr val="tx1"/>
              </a:buClr>
              <a:buSzPct val="100000"/>
              <a:buFont typeface="Symbol" panose="05050102010706020507" pitchFamily="18" charset="2"/>
              <a:buChar char="·"/>
              <a:defRPr sz="1000" kern="120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4pPr>
            <a:lvl5pPr marL="288000" indent="-144000" algn="l" defTabSz="1218804" rtl="0" eaLnBrk="1" latinLnBrk="0" hangingPunct="1">
              <a:lnSpc>
                <a:spcPts val="1200"/>
              </a:lnSpc>
              <a:spcBef>
                <a:spcPts val="0"/>
              </a:spcBef>
              <a:spcAft>
                <a:spcPts val="800"/>
              </a:spcAft>
              <a:buClr>
                <a:schemeClr val="tx1"/>
              </a:buClr>
              <a:buSzPct val="100000"/>
              <a:buFont typeface="Calibri" panose="020F0502020204030204" pitchFamily="34" charset="0"/>
              <a:buChar char="–"/>
              <a:defRPr sz="1000" kern="1200" baseline="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5pPr>
            <a:lvl6pPr marL="432000" indent="-144000" algn="l" defTabSz="1218804" rtl="0" eaLnBrk="1" latinLnBrk="0" hangingPunct="1">
              <a:lnSpc>
                <a:spcPts val="1200"/>
              </a:lnSpc>
              <a:spcBef>
                <a:spcPts val="0"/>
              </a:spcBef>
              <a:spcAft>
                <a:spcPts val="800"/>
              </a:spcAft>
              <a:buClr>
                <a:schemeClr val="tx1"/>
              </a:buClr>
              <a:buSzPct val="100000"/>
              <a:buFont typeface="Calibri" panose="020F0502020204030204" pitchFamily="34" charset="0"/>
              <a:buChar char="–"/>
              <a:defRPr sz="1000" kern="120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6pPr>
            <a:lvl7pPr marL="576000" indent="-144000" algn="l" defTabSz="1218804" rtl="0" eaLnBrk="1" latinLnBrk="0" hangingPunct="1">
              <a:lnSpc>
                <a:spcPts val="1200"/>
              </a:lnSpc>
              <a:spcBef>
                <a:spcPts val="0"/>
              </a:spcBef>
              <a:spcAft>
                <a:spcPts val="800"/>
              </a:spcAft>
              <a:buClr>
                <a:schemeClr val="tx1"/>
              </a:buClr>
              <a:buSzPct val="100000"/>
              <a:buFont typeface="Calibri" panose="020F0502020204030204" pitchFamily="34" charset="0"/>
              <a:buChar char="–"/>
              <a:defRPr sz="1000" kern="120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7pPr>
            <a:lvl8pPr marL="720000" indent="-144000" algn="l" defTabSz="1218804" rtl="0" eaLnBrk="1" latinLnBrk="0" hangingPunct="1">
              <a:lnSpc>
                <a:spcPts val="1200"/>
              </a:lnSpc>
              <a:spcBef>
                <a:spcPts val="0"/>
              </a:spcBef>
              <a:spcAft>
                <a:spcPts val="800"/>
              </a:spcAft>
              <a:buClr>
                <a:schemeClr val="tx1"/>
              </a:buClr>
              <a:buSzPct val="100000"/>
              <a:buFont typeface="Calibri" panose="020F0502020204030204" pitchFamily="34" charset="0"/>
              <a:buChar char="–"/>
              <a:defRPr sz="1000" kern="120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8pPr>
            <a:lvl9pPr marL="864000" indent="-144000" algn="l" defTabSz="1218804" rtl="0" eaLnBrk="1" latinLnBrk="0" hangingPunct="1">
              <a:lnSpc>
                <a:spcPts val="1200"/>
              </a:lnSpc>
              <a:spcBef>
                <a:spcPts val="0"/>
              </a:spcBef>
              <a:spcAft>
                <a:spcPts val="800"/>
              </a:spcAft>
              <a:buClr>
                <a:schemeClr val="tx1"/>
              </a:buClr>
              <a:buSzPct val="100000"/>
              <a:buFont typeface="Calibri" panose="020F0502020204030204" pitchFamily="34" charset="0"/>
              <a:buChar char="–"/>
              <a:defRPr sz="1000" kern="120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9pPr>
          </a:lstStyle>
          <a:p>
            <a:pPr algn="ctr"/>
            <a:r>
              <a:rPr lang="en-US" sz="9600"/>
              <a:t>21</a:t>
            </a:r>
          </a:p>
        </p:txBody>
      </p:sp>
    </p:spTree>
    <p:extLst>
      <p:ext uri="{BB962C8B-B14F-4D97-AF65-F5344CB8AC3E}">
        <p14:creationId xmlns:p14="http://schemas.microsoft.com/office/powerpoint/2010/main" val="305611978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1A54E55-E509-9FD2-73EA-E4C77B6AEE6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>
            <a:extLst>
              <a:ext uri="{FF2B5EF4-FFF2-40B4-BE49-F238E27FC236}">
                <a16:creationId xmlns:a16="http://schemas.microsoft.com/office/drawing/2014/main" id="{06651044-823A-2341-50A2-565D9D272D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9935" y="711261"/>
            <a:ext cx="10616400" cy="531544"/>
          </a:xfrm>
        </p:spPr>
        <p:txBody>
          <a:bodyPr/>
          <a:lstStyle/>
          <a:p>
            <a:r>
              <a:rPr lang="en-US"/>
              <a:t>Place value 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B604BA8-95C9-0B8D-F1F7-804D80E2728B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>
          <a:xfrm>
            <a:off x="3985527" y="6264315"/>
            <a:ext cx="4220946" cy="310740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r>
              <a:rPr lang="en-AU"/>
              <a:t>resolve.edu.au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2D0157F-6B71-B136-DA7E-676DA577946E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>
          <a:xfrm>
            <a:off x="10686511" y="6259585"/>
            <a:ext cx="719824" cy="310740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r>
              <a:rPr lang="en-AU" sz="1200">
                <a:solidFill>
                  <a:schemeClr val="bg2"/>
                </a:solidFill>
              </a:rPr>
              <a:t>(</a:t>
            </a:r>
            <a:fld id="{29D5CE74-914C-4689-99FC-1AEF49CE2B47}" type="slidenum">
              <a:rPr lang="en-AU" sz="1200" smtClean="0">
                <a:solidFill>
                  <a:schemeClr val="bg2"/>
                </a:solidFill>
              </a:rPr>
              <a:pPr>
                <a:spcAft>
                  <a:spcPts val="600"/>
                </a:spcAft>
              </a:pPr>
              <a:t>7</a:t>
            </a:fld>
            <a:r>
              <a:rPr sz="1200">
                <a:solidFill>
                  <a:schemeClr val="bg2"/>
                </a:solidFill>
              </a:rPr>
              <a:t>)</a:t>
            </a:r>
            <a:endParaRPr lang="en-AU" sz="1200">
              <a:solidFill>
                <a:schemeClr val="bg2"/>
              </a:solidFill>
            </a:endParaRPr>
          </a:p>
        </p:txBody>
      </p:sp>
      <p:sp>
        <p:nvSpPr>
          <p:cNvPr id="9" name="Content Placeholder 13">
            <a:extLst>
              <a:ext uri="{FF2B5EF4-FFF2-40B4-BE49-F238E27FC236}">
                <a16:creationId xmlns:a16="http://schemas.microsoft.com/office/drawing/2014/main" id="{89FDC84B-7C9F-D49C-3C83-D6E4258AA49C}"/>
              </a:ext>
            </a:extLst>
          </p:cNvPr>
          <p:cNvSpPr txBox="1">
            <a:spLocks/>
          </p:cNvSpPr>
          <p:nvPr/>
        </p:nvSpPr>
        <p:spPr>
          <a:xfrm>
            <a:off x="789935" y="1613972"/>
            <a:ext cx="10616400" cy="4351717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1218804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Font typeface="Arial" pitchFamily="34" charset="0"/>
              <a:buNone/>
              <a:defRPr sz="1600" b="1" kern="1200" baseline="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1pPr>
            <a:lvl2pPr marL="0" indent="0" algn="l" defTabSz="1218804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>
                <a:schemeClr val="accent1"/>
              </a:buClr>
              <a:buSzPct val="100000"/>
              <a:buFontTx/>
              <a:buNone/>
              <a:defRPr sz="1200" b="1" kern="120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2pPr>
            <a:lvl3pPr marL="0" indent="0" algn="l" defTabSz="1218804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>
                <a:schemeClr val="accent1"/>
              </a:buClr>
              <a:buSzPct val="100000"/>
              <a:buFontTx/>
              <a:buNone/>
              <a:defRPr sz="1000" b="0" kern="120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3pPr>
            <a:lvl4pPr marL="144000" indent="-144000" algn="l" defTabSz="1218804" rtl="0" eaLnBrk="1" latinLnBrk="0" hangingPunct="1">
              <a:lnSpc>
                <a:spcPts val="1200"/>
              </a:lnSpc>
              <a:spcBef>
                <a:spcPts val="0"/>
              </a:spcBef>
              <a:spcAft>
                <a:spcPts val="800"/>
              </a:spcAft>
              <a:buClr>
                <a:schemeClr val="tx1"/>
              </a:buClr>
              <a:buSzPct val="100000"/>
              <a:buFont typeface="Symbol" panose="05050102010706020507" pitchFamily="18" charset="2"/>
              <a:buChar char="·"/>
              <a:defRPr sz="1000" kern="120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4pPr>
            <a:lvl5pPr marL="288000" indent="-144000" algn="l" defTabSz="1218804" rtl="0" eaLnBrk="1" latinLnBrk="0" hangingPunct="1">
              <a:lnSpc>
                <a:spcPts val="1200"/>
              </a:lnSpc>
              <a:spcBef>
                <a:spcPts val="0"/>
              </a:spcBef>
              <a:spcAft>
                <a:spcPts val="800"/>
              </a:spcAft>
              <a:buClr>
                <a:schemeClr val="tx1"/>
              </a:buClr>
              <a:buSzPct val="100000"/>
              <a:buFont typeface="Calibri" panose="020F0502020204030204" pitchFamily="34" charset="0"/>
              <a:buChar char="–"/>
              <a:defRPr sz="1000" kern="1200" baseline="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5pPr>
            <a:lvl6pPr marL="432000" indent="-144000" algn="l" defTabSz="1218804" rtl="0" eaLnBrk="1" latinLnBrk="0" hangingPunct="1">
              <a:lnSpc>
                <a:spcPts val="1200"/>
              </a:lnSpc>
              <a:spcBef>
                <a:spcPts val="0"/>
              </a:spcBef>
              <a:spcAft>
                <a:spcPts val="800"/>
              </a:spcAft>
              <a:buClr>
                <a:schemeClr val="tx1"/>
              </a:buClr>
              <a:buSzPct val="100000"/>
              <a:buFont typeface="Calibri" panose="020F0502020204030204" pitchFamily="34" charset="0"/>
              <a:buChar char="–"/>
              <a:defRPr sz="1000" kern="120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6pPr>
            <a:lvl7pPr marL="576000" indent="-144000" algn="l" defTabSz="1218804" rtl="0" eaLnBrk="1" latinLnBrk="0" hangingPunct="1">
              <a:lnSpc>
                <a:spcPts val="1200"/>
              </a:lnSpc>
              <a:spcBef>
                <a:spcPts val="0"/>
              </a:spcBef>
              <a:spcAft>
                <a:spcPts val="800"/>
              </a:spcAft>
              <a:buClr>
                <a:schemeClr val="tx1"/>
              </a:buClr>
              <a:buSzPct val="100000"/>
              <a:buFont typeface="Calibri" panose="020F0502020204030204" pitchFamily="34" charset="0"/>
              <a:buChar char="–"/>
              <a:defRPr sz="1000" kern="120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7pPr>
            <a:lvl8pPr marL="720000" indent="-144000" algn="l" defTabSz="1218804" rtl="0" eaLnBrk="1" latinLnBrk="0" hangingPunct="1">
              <a:lnSpc>
                <a:spcPts val="1200"/>
              </a:lnSpc>
              <a:spcBef>
                <a:spcPts val="0"/>
              </a:spcBef>
              <a:spcAft>
                <a:spcPts val="800"/>
              </a:spcAft>
              <a:buClr>
                <a:schemeClr val="tx1"/>
              </a:buClr>
              <a:buSzPct val="100000"/>
              <a:buFont typeface="Calibri" panose="020F0502020204030204" pitchFamily="34" charset="0"/>
              <a:buChar char="–"/>
              <a:defRPr sz="1000" kern="120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8pPr>
            <a:lvl9pPr marL="864000" indent="-144000" algn="l" defTabSz="1218804" rtl="0" eaLnBrk="1" latinLnBrk="0" hangingPunct="1">
              <a:lnSpc>
                <a:spcPts val="1200"/>
              </a:lnSpc>
              <a:spcBef>
                <a:spcPts val="0"/>
              </a:spcBef>
              <a:spcAft>
                <a:spcPts val="800"/>
              </a:spcAft>
              <a:buClr>
                <a:schemeClr val="tx1"/>
              </a:buClr>
              <a:buSzPct val="100000"/>
              <a:buFont typeface="Calibri" panose="020F0502020204030204" pitchFamily="34" charset="0"/>
              <a:buChar char="–"/>
              <a:defRPr sz="1000" kern="120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9pPr>
          </a:lstStyle>
          <a:p>
            <a:endParaRPr lang="en-US" sz="2800"/>
          </a:p>
          <a:p>
            <a:endParaRPr lang="en-US" sz="2800" b="0"/>
          </a:p>
        </p:txBody>
      </p:sp>
      <p:sp>
        <p:nvSpPr>
          <p:cNvPr id="4" name="Content Placeholder 13">
            <a:extLst>
              <a:ext uri="{FF2B5EF4-FFF2-40B4-BE49-F238E27FC236}">
                <a16:creationId xmlns:a16="http://schemas.microsoft.com/office/drawing/2014/main" id="{39C39829-671A-1F90-0CD6-4990B6AC9F49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790575" y="1701153"/>
            <a:ext cx="4581525" cy="2638425"/>
          </a:xfrm>
        </p:spPr>
        <p:txBody>
          <a:bodyPr/>
          <a:lstStyle/>
          <a:p>
            <a:pPr algn="ctr"/>
            <a:r>
              <a:rPr lang="en-US" sz="9600"/>
              <a:t>12</a:t>
            </a:r>
          </a:p>
        </p:txBody>
      </p:sp>
      <p:sp>
        <p:nvSpPr>
          <p:cNvPr id="7" name="Content Placeholder 13">
            <a:extLst>
              <a:ext uri="{FF2B5EF4-FFF2-40B4-BE49-F238E27FC236}">
                <a16:creationId xmlns:a16="http://schemas.microsoft.com/office/drawing/2014/main" id="{C2ED67C4-3A40-3FF4-1DD3-30F85BA2E6C8}"/>
              </a:ext>
            </a:extLst>
          </p:cNvPr>
          <p:cNvSpPr txBox="1">
            <a:spLocks/>
          </p:cNvSpPr>
          <p:nvPr/>
        </p:nvSpPr>
        <p:spPr>
          <a:xfrm>
            <a:off x="6096000" y="1692275"/>
            <a:ext cx="4581525" cy="2473325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1218804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Font typeface="Arial" pitchFamily="34" charset="0"/>
              <a:buNone/>
              <a:defRPr sz="1600" b="1" kern="1200" baseline="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1pPr>
            <a:lvl2pPr marL="0" indent="0" algn="l" defTabSz="1218804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>
                <a:schemeClr val="accent1"/>
              </a:buClr>
              <a:buSzPct val="100000"/>
              <a:buFontTx/>
              <a:buNone/>
              <a:defRPr sz="1200" b="1" kern="120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2pPr>
            <a:lvl3pPr marL="0" indent="0" algn="l" defTabSz="1218804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>
                <a:schemeClr val="accent1"/>
              </a:buClr>
              <a:buSzPct val="100000"/>
              <a:buFontTx/>
              <a:buNone/>
              <a:defRPr sz="1000" b="0" kern="120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3pPr>
            <a:lvl4pPr marL="144000" indent="-144000" algn="l" defTabSz="1218804" rtl="0" eaLnBrk="1" latinLnBrk="0" hangingPunct="1">
              <a:lnSpc>
                <a:spcPts val="1200"/>
              </a:lnSpc>
              <a:spcBef>
                <a:spcPts val="0"/>
              </a:spcBef>
              <a:spcAft>
                <a:spcPts val="800"/>
              </a:spcAft>
              <a:buClr>
                <a:schemeClr val="tx1"/>
              </a:buClr>
              <a:buSzPct val="100000"/>
              <a:buFont typeface="Symbol" panose="05050102010706020507" pitchFamily="18" charset="2"/>
              <a:buChar char="·"/>
              <a:defRPr sz="1000" kern="120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4pPr>
            <a:lvl5pPr marL="288000" indent="-144000" algn="l" defTabSz="1218804" rtl="0" eaLnBrk="1" latinLnBrk="0" hangingPunct="1">
              <a:lnSpc>
                <a:spcPts val="1200"/>
              </a:lnSpc>
              <a:spcBef>
                <a:spcPts val="0"/>
              </a:spcBef>
              <a:spcAft>
                <a:spcPts val="800"/>
              </a:spcAft>
              <a:buClr>
                <a:schemeClr val="tx1"/>
              </a:buClr>
              <a:buSzPct val="100000"/>
              <a:buFont typeface="Calibri" panose="020F0502020204030204" pitchFamily="34" charset="0"/>
              <a:buChar char="–"/>
              <a:defRPr sz="1000" kern="1200" baseline="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5pPr>
            <a:lvl6pPr marL="432000" indent="-144000" algn="l" defTabSz="1218804" rtl="0" eaLnBrk="1" latinLnBrk="0" hangingPunct="1">
              <a:lnSpc>
                <a:spcPts val="1200"/>
              </a:lnSpc>
              <a:spcBef>
                <a:spcPts val="0"/>
              </a:spcBef>
              <a:spcAft>
                <a:spcPts val="800"/>
              </a:spcAft>
              <a:buClr>
                <a:schemeClr val="tx1"/>
              </a:buClr>
              <a:buSzPct val="100000"/>
              <a:buFont typeface="Calibri" panose="020F0502020204030204" pitchFamily="34" charset="0"/>
              <a:buChar char="–"/>
              <a:defRPr sz="1000" kern="120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6pPr>
            <a:lvl7pPr marL="576000" indent="-144000" algn="l" defTabSz="1218804" rtl="0" eaLnBrk="1" latinLnBrk="0" hangingPunct="1">
              <a:lnSpc>
                <a:spcPts val="1200"/>
              </a:lnSpc>
              <a:spcBef>
                <a:spcPts val="0"/>
              </a:spcBef>
              <a:spcAft>
                <a:spcPts val="800"/>
              </a:spcAft>
              <a:buClr>
                <a:schemeClr val="tx1"/>
              </a:buClr>
              <a:buSzPct val="100000"/>
              <a:buFont typeface="Calibri" panose="020F0502020204030204" pitchFamily="34" charset="0"/>
              <a:buChar char="–"/>
              <a:defRPr sz="1000" kern="120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7pPr>
            <a:lvl8pPr marL="720000" indent="-144000" algn="l" defTabSz="1218804" rtl="0" eaLnBrk="1" latinLnBrk="0" hangingPunct="1">
              <a:lnSpc>
                <a:spcPts val="1200"/>
              </a:lnSpc>
              <a:spcBef>
                <a:spcPts val="0"/>
              </a:spcBef>
              <a:spcAft>
                <a:spcPts val="800"/>
              </a:spcAft>
              <a:buClr>
                <a:schemeClr val="tx1"/>
              </a:buClr>
              <a:buSzPct val="100000"/>
              <a:buFont typeface="Calibri" panose="020F0502020204030204" pitchFamily="34" charset="0"/>
              <a:buChar char="–"/>
              <a:defRPr sz="1000" kern="120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8pPr>
            <a:lvl9pPr marL="864000" indent="-144000" algn="l" defTabSz="1218804" rtl="0" eaLnBrk="1" latinLnBrk="0" hangingPunct="1">
              <a:lnSpc>
                <a:spcPts val="1200"/>
              </a:lnSpc>
              <a:spcBef>
                <a:spcPts val="0"/>
              </a:spcBef>
              <a:spcAft>
                <a:spcPts val="800"/>
              </a:spcAft>
              <a:buClr>
                <a:schemeClr val="tx1"/>
              </a:buClr>
              <a:buSzPct val="100000"/>
              <a:buFont typeface="Calibri" panose="020F0502020204030204" pitchFamily="34" charset="0"/>
              <a:buChar char="–"/>
              <a:defRPr sz="1000" kern="120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9pPr>
          </a:lstStyle>
          <a:p>
            <a:pPr algn="ctr"/>
            <a:r>
              <a:rPr lang="en-US" sz="9600"/>
              <a:t>21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E0CC044B-0516-87E0-ED52-B848989B88B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3961" y="3175048"/>
            <a:ext cx="4581526" cy="2019488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A9301510-A4D9-58B4-6B20-A9EB0F6EF13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15878" y="3175048"/>
            <a:ext cx="4220945" cy="30845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33055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04B4F2-47F9-AFEB-1D3C-DA5385827C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Numbers to sort</a:t>
            </a:r>
            <a:endParaRPr lang="en-AU"/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F3E87E4F-C9C0-67B3-25ED-E610C1EAFA20}"/>
              </a:ext>
            </a:extLst>
          </p:cNvPr>
          <p:cNvPicPr>
            <a:picLocks noGrp="1" noChangeAspect="1"/>
          </p:cNvPicPr>
          <p:nvPr>
            <p:ph sz="quarter" idx="14"/>
          </p:nvPr>
        </p:nvPicPr>
        <p:blipFill>
          <a:blip r:embed="rId2"/>
          <a:stretch>
            <a:fillRect/>
          </a:stretch>
        </p:blipFill>
        <p:spPr>
          <a:xfrm>
            <a:off x="6849664" y="1694458"/>
            <a:ext cx="4066384" cy="3846909"/>
          </a:xfrm>
          <a:prstGeom prst="rect">
            <a:avLst/>
          </a:prstGeom>
        </p:spPr>
      </p:pic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0ACF6D3-51A5-BD09-B92B-8D2C26AFD894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AU"/>
              <a:t>resolve.edu.au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88BB05C-9618-F9DC-D2EE-AE0D856CA8F5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r>
              <a:rPr lang="en-AU" sz="1200">
                <a:solidFill>
                  <a:schemeClr val="bg2"/>
                </a:solidFill>
              </a:rPr>
              <a:t>(</a:t>
            </a:r>
            <a:fld id="{29D5CE74-914C-4689-99FC-1AEF49CE2B47}" type="slidenum">
              <a:rPr smtClean="0"/>
              <a:pPr/>
              <a:t>8</a:t>
            </a:fld>
            <a:r>
              <a:rPr sz="1200">
                <a:solidFill>
                  <a:schemeClr val="bg2"/>
                </a:solidFill>
              </a:rPr>
              <a:t>)</a:t>
            </a:r>
          </a:p>
        </p:txBody>
      </p:sp>
      <p:sp>
        <p:nvSpPr>
          <p:cNvPr id="8" name="Content Placeholder 13">
            <a:extLst>
              <a:ext uri="{FF2B5EF4-FFF2-40B4-BE49-F238E27FC236}">
                <a16:creationId xmlns:a16="http://schemas.microsoft.com/office/drawing/2014/main" id="{D4D18587-AFF4-EA72-AB04-59B639419E64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790575" y="1692275"/>
            <a:ext cx="5046663" cy="3851275"/>
          </a:xfrm>
        </p:spPr>
        <p:txBody>
          <a:bodyPr/>
          <a:lstStyle/>
          <a:p>
            <a:pPr marL="285750" lvl="0" indent="-285750">
              <a:lnSpc>
                <a:spcPct val="115000"/>
              </a:lnSpc>
              <a:spcAft>
                <a:spcPts val="100"/>
              </a:spcAft>
              <a:buFont typeface="Arial" panose="020B0604020202020204" pitchFamily="34" charset="0"/>
              <a:buChar char="•"/>
            </a:pPr>
            <a:r>
              <a:rPr lang="en-US" sz="2800" b="0" kern="100">
                <a:solidFill>
                  <a:srgbClr val="211D1E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I wonder how you could sort these numbers.</a:t>
            </a:r>
          </a:p>
          <a:p>
            <a:pPr marL="285750" lvl="0" indent="-285750">
              <a:lnSpc>
                <a:spcPct val="115000"/>
              </a:lnSpc>
              <a:spcAft>
                <a:spcPts val="100"/>
              </a:spcAft>
              <a:buFont typeface="Arial" panose="020B0604020202020204" pitchFamily="34" charset="0"/>
              <a:buChar char="•"/>
            </a:pPr>
            <a:endParaRPr lang="en-AU" sz="2800" b="0" kern="10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285750" lvl="0" indent="-285750">
              <a:lnSpc>
                <a:spcPct val="115000"/>
              </a:lnSpc>
              <a:spcAft>
                <a:spcPts val="100"/>
              </a:spcAft>
              <a:buFont typeface="Arial" panose="020B0604020202020204" pitchFamily="34" charset="0"/>
              <a:buChar char="•"/>
            </a:pPr>
            <a:r>
              <a:rPr lang="en-AU" sz="2800" b="0" kern="100">
                <a:solidFill>
                  <a:srgbClr val="211D1E"/>
                </a:solidFill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What labels would each group have?</a:t>
            </a:r>
            <a:endParaRPr lang="en-AU" sz="2800" b="0" kern="10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endParaRPr lang="en-US" sz="2800" b="0"/>
          </a:p>
        </p:txBody>
      </p:sp>
    </p:spTree>
    <p:extLst>
      <p:ext uri="{BB962C8B-B14F-4D97-AF65-F5344CB8AC3E}">
        <p14:creationId xmlns:p14="http://schemas.microsoft.com/office/powerpoint/2010/main" val="265284997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02CAE88-1F0F-3D62-37F1-77739952F8D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3C8D64-E79C-CAB3-9849-B54ACA1CF5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6020" y="2928230"/>
            <a:ext cx="10735420" cy="1001540"/>
          </a:xfrm>
        </p:spPr>
        <p:txBody>
          <a:bodyPr/>
          <a:lstStyle/>
          <a:p>
            <a:r>
              <a:rPr lang="en-AU"/>
              <a:t>Task 3 • Similarities and differences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129A9C8-A626-C07D-6247-E7BBAB157F1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AU">
                <a:solidFill>
                  <a:schemeClr val="bg2"/>
                </a:solidFill>
              </a:rPr>
              <a:t>(</a:t>
            </a:r>
            <a:fld id="{29D5CE74-914C-4689-99FC-1AEF49CE2B47}" type="slidenum">
              <a:rPr smtClean="0"/>
              <a:pPr/>
              <a:t>9</a:t>
            </a:fld>
            <a:r>
              <a:rPr>
                <a:solidFill>
                  <a:schemeClr val="bg2"/>
                </a:solidFill>
              </a:rPr>
              <a:t>)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61D42C1-57AD-0A6F-6CE2-281453FC0ED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AU"/>
              <a:t>resolve.edu.au</a:t>
            </a:r>
          </a:p>
        </p:txBody>
      </p:sp>
    </p:spTree>
    <p:extLst>
      <p:ext uri="{BB962C8B-B14F-4D97-AF65-F5344CB8AC3E}">
        <p14:creationId xmlns:p14="http://schemas.microsoft.com/office/powerpoint/2010/main" val="4169203465"/>
      </p:ext>
    </p:extLst>
  </p:cSld>
  <p:clrMapOvr>
    <a:masterClrMapping/>
  </p:clrMapOvr>
</p:sld>
</file>

<file path=ppt/theme/theme1.xml><?xml version="1.0" encoding="utf-8"?>
<a:theme xmlns:a="http://schemas.openxmlformats.org/drawingml/2006/main" name="reSolve">
  <a:themeElements>
    <a:clrScheme name="AASE Resolve Colours">
      <a:dk1>
        <a:srgbClr val="000000"/>
      </a:dk1>
      <a:lt1>
        <a:sysClr val="window" lastClr="FFFFFF"/>
      </a:lt1>
      <a:dk2>
        <a:srgbClr val="000000"/>
      </a:dk2>
      <a:lt2>
        <a:srgbClr val="FC940B"/>
      </a:lt2>
      <a:accent1>
        <a:srgbClr val="FC940B"/>
      </a:accent1>
      <a:accent2>
        <a:srgbClr val="F5B841"/>
      </a:accent2>
      <a:accent3>
        <a:srgbClr val="DBD7D2"/>
      </a:accent3>
      <a:accent4>
        <a:srgbClr val="FFEFD5"/>
      </a:accent4>
      <a:accent5>
        <a:srgbClr val="DD3E00"/>
      </a:accent5>
      <a:accent6>
        <a:srgbClr val="FFAE76"/>
      </a:accent6>
      <a:hlink>
        <a:srgbClr val="FC940B"/>
      </a:hlink>
      <a:folHlink>
        <a:srgbClr val="DBD7D2"/>
      </a:folHlink>
    </a:clrScheme>
    <a:fontScheme name="AASE Fonts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E6E6E6"/>
        </a:solidFill>
        <a:ln>
          <a:noFill/>
        </a:ln>
      </a:spPr>
      <a:bodyPr rot="0" spcFirstLastPara="0" vertOverflow="overflow" horzOverflow="overflow" vert="horz" wrap="square" lIns="0" tIns="0" rIns="0" bIns="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defRPr dirty="0" smtClean="0"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Master_reSolve.potx" id="{4FE9F5A0-AF46-4ACA-AA17-9B17B1656F5F}" vid="{60293CA5-E9DB-4495-B25A-71448718E318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reSolveApproach xmlns="72742c65-25f8-4182-b9d2-6eb58ec07966" xsi:nil="true"/>
    <_dlc_DocId xmlns="249bb05d-9f36-4797-baf9-70f03887c0e2">AASID-2102554853-2682739</_dlc_DocId>
    <TaxKeywordTaxHTField xmlns="249bb05d-9f36-4797-baf9-70f03887c0e2">
      <Terms xmlns="http://schemas.microsoft.com/office/infopath/2007/PartnerControls"/>
    </TaxKeywordTaxHTField>
    <Filetype xmlns="72742c65-25f8-4182-b9d2-6eb58ec07966" xsi:nil="true"/>
    <Thumb xmlns="72742c65-25f8-4182-b9d2-6eb58ec07966" xsi:nil="true"/>
    <Countryoforigin xmlns="72742c65-25f8-4182-b9d2-6eb58ec07966" xsi:nil="true"/>
    <Image xmlns="72742c65-25f8-4182-b9d2-6eb58ec07966" xsi:nil="true"/>
    <KeyTheme xmlns="72742c65-25f8-4182-b9d2-6eb58ec07966" xsi:nil="true"/>
    <_dlc_DocIdUrl xmlns="249bb05d-9f36-4797-baf9-70f03887c0e2">
      <Url>https://ausacademyofscience.sharepoint.com/_layouts/15/DocIdRedir.aspx?ID=AASID-2102554853-2682739</Url>
      <Description>AASID-2102554853-2682739</Description>
    </_dlc_DocIdUrl>
    <lcf76f155ced4ddcb4097134ff3c332f xmlns="72742c65-25f8-4182-b9d2-6eb58ec07966">
      <Terms xmlns="http://schemas.microsoft.com/office/infopath/2007/PartnerControls"/>
    </lcf76f155ced4ddcb4097134ff3c332f>
    <TaxCatchAll xmlns="249bb05d-9f36-4797-baf9-70f03887c0e2" xsi:nil="true"/>
    <ResourceType xmlns="72742c65-25f8-4182-b9d2-6eb58ec07966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9F2DF799B4EDD418D115D512438A05B" ma:contentTypeVersion="25" ma:contentTypeDescription="Create a new document." ma:contentTypeScope="" ma:versionID="85f65d4ea13f07134fca62ca26ce7142">
  <xsd:schema xmlns:xsd="http://www.w3.org/2001/XMLSchema" xmlns:xs="http://www.w3.org/2001/XMLSchema" xmlns:p="http://schemas.microsoft.com/office/2006/metadata/properties" xmlns:ns2="249bb05d-9f36-4797-baf9-70f03887c0e2" xmlns:ns3="72742c65-25f8-4182-b9d2-6eb58ec07966" targetNamespace="http://schemas.microsoft.com/office/2006/metadata/properties" ma:root="true" ma:fieldsID="c8aa36dcdc80587c7f786c044bd659d1" ns2:_="" ns3:_="">
    <xsd:import namespace="249bb05d-9f36-4797-baf9-70f03887c0e2"/>
    <xsd:import namespace="72742c65-25f8-4182-b9d2-6eb58ec07966"/>
    <xsd:element name="properties">
      <xsd:complexType>
        <xsd:sequence>
          <xsd:element name="documentManagement">
            <xsd:complexType>
              <xsd:all>
                <xsd:element ref="ns2:TaxKeywordTaxHTField" minOccurs="0"/>
                <xsd:element ref="ns2:TaxCatchAll" minOccurs="0"/>
                <xsd:element ref="ns2:_dlc_DocId" minOccurs="0"/>
                <xsd:element ref="ns2:_dlc_DocIdUrl" minOccurs="0"/>
                <xsd:element ref="ns2:_dlc_DocIdPersistId" minOccurs="0"/>
                <xsd:element ref="ns3:MediaServiceMetadata" minOccurs="0"/>
                <xsd:element ref="ns3:MediaServiceFastMetadata" minOccurs="0"/>
                <xsd:element ref="ns3:MediaServiceObjectDetectorVersions" minOccurs="0"/>
                <xsd:element ref="ns3:MediaLengthInSeconds" minOccurs="0"/>
                <xsd:element ref="ns3:lcf76f155ced4ddcb4097134ff3c332f" minOccurs="0"/>
                <xsd:element ref="ns3:MediaServiceDateTaken" minOccurs="0"/>
                <xsd:element ref="ns3:MediaServiceLocation" minOccurs="0"/>
                <xsd:element ref="ns3:MediaServiceGenerationTime" minOccurs="0"/>
                <xsd:element ref="ns3:MediaServiceEventHashCode" minOccurs="0"/>
                <xsd:element ref="ns3:MediaServiceOCR" minOccurs="0"/>
                <xsd:element ref="ns2:SharedWithUsers" minOccurs="0"/>
                <xsd:element ref="ns2:SharedWithDetails" minOccurs="0"/>
                <xsd:element ref="ns3:Thumb" minOccurs="0"/>
                <xsd:element ref="ns3:MediaServiceSearchProperties" minOccurs="0"/>
                <xsd:element ref="ns3:ResourceType" minOccurs="0"/>
                <xsd:element ref="ns3:KeyTheme" minOccurs="0"/>
                <xsd:element ref="ns3:reSolveApproach" minOccurs="0"/>
                <xsd:element ref="ns3:Countryoforigin" minOccurs="0"/>
                <xsd:element ref="ns3:Filetype" minOccurs="0"/>
                <xsd:element ref="ns3:MediaServiceBillingMetadata" minOccurs="0"/>
                <xsd:element ref="ns3:Imag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49bb05d-9f36-4797-baf9-70f03887c0e2" elementFormDefault="qualified">
    <xsd:import namespace="http://schemas.microsoft.com/office/2006/documentManagement/types"/>
    <xsd:import namespace="http://schemas.microsoft.com/office/infopath/2007/PartnerControls"/>
    <xsd:element name="TaxKeywordTaxHTField" ma:index="9" nillable="true" ma:taxonomy="true" ma:internalName="TaxKeywordTaxHTField" ma:taxonomyFieldName="TaxKeyword" ma:displayName="Enterprise Keywords" ma:fieldId="{23f27201-bee3-471e-b2e7-b64fd8b7ca38}" ma:taxonomyMulti="true" ma:sspId="5397e1ef-6145-448f-8584-0166883bf31a" ma:termSetId="00000000-0000-0000-0000-000000000000" ma:anchorId="00000000-0000-0000-0000-000000000000" ma:open="true" ma:isKeyword="true">
      <xsd:complexType>
        <xsd:sequence>
          <xsd:element ref="pc:Terms" minOccurs="0" maxOccurs="1"/>
        </xsd:sequence>
      </xsd:complexType>
    </xsd:element>
    <xsd:element name="TaxCatchAll" ma:index="10" nillable="true" ma:displayName="Taxonomy Catch All Column" ma:hidden="true" ma:list="{2568cf63-bd21-49d1-b78b-56f137b96478}" ma:internalName="TaxCatchAll" ma:showField="CatchAllData" ma:web="249bb05d-9f36-4797-baf9-70f03887c0e2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_dlc_DocId" ma:index="11" nillable="true" ma:displayName="Document ID Value" ma:description="The value of the document ID assigned to this item." ma:indexed="true" ma:internalName="_dlc_DocId" ma:readOnly="true">
      <xsd:simpleType>
        <xsd:restriction base="dms:Text"/>
      </xsd:simpleType>
    </xsd:element>
    <xsd:element name="_dlc_DocIdUrl" ma:index="12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3" nillable="true" ma:displayName="Persist ID" ma:description="Keep ID on add." ma:hidden="true" ma:internalName="_dlc_DocIdPersistId" ma:readOnly="true">
      <xsd:simpleType>
        <xsd:restriction base="dms:Boolean"/>
      </xsd:simpleType>
    </xsd:element>
    <xsd:element name="SharedWithUsers" ma:index="25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6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2742c65-25f8-4182-b9d2-6eb58ec0796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4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5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6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LengthInSeconds" ma:index="17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9" nillable="true" ma:taxonomy="true" ma:internalName="lcf76f155ced4ddcb4097134ff3c332f" ma:taxonomyFieldName="MediaServiceImageTags" ma:displayName="Image Tags" ma:readOnly="false" ma:fieldId="{5cf76f15-5ced-4ddc-b409-7134ff3c332f}" ma:taxonomyMulti="true" ma:sspId="5397e1ef-6145-448f-8584-0166883bf31a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DateTaken" ma:index="20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Location" ma:index="21" nillable="true" ma:displayName="Location" ma:description="" ma:indexed="true" ma:internalName="MediaServiceLocation" ma:readOnly="true">
      <xsd:simpleType>
        <xsd:restriction base="dms:Text"/>
      </xsd:simpleType>
    </xsd:element>
    <xsd:element name="MediaServiceGenerationTime" ma:index="2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2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2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Thumb" ma:index="27" nillable="true" ma:displayName="Thumb" ma:format="Thumbnail" ma:internalName="Thumb">
      <xsd:simpleType>
        <xsd:restriction base="dms:Unknown"/>
      </xsd:simpleType>
    </xsd:element>
    <xsd:element name="MediaServiceSearchProperties" ma:index="28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ResourceType" ma:index="29" nillable="true" ma:displayName="Resource Type" ma:format="Dropdown" ma:internalName="ResourceType">
      <xsd:simpleType>
        <xsd:union memberTypes="dms:Text">
          <xsd:simpleType>
            <xsd:restriction base="dms:Choice">
              <xsd:enumeration value="Presentation"/>
              <xsd:enumeration value="Research"/>
              <xsd:enumeration value="Resource"/>
              <xsd:enumeration value="Template"/>
              <xsd:enumeration value="Abstract"/>
            </xsd:restriction>
          </xsd:simpleType>
        </xsd:union>
      </xsd:simpleType>
    </xsd:element>
    <xsd:element name="KeyTheme" ma:index="30" nillable="true" ma:displayName="Key Theme" ma:format="Dropdown" ma:internalName="KeyTheme">
      <xsd:complexType>
        <xsd:complexContent>
          <xsd:extension base="dms:MultiChoiceFillIn">
            <xsd:sequence>
              <xsd:element name="Value" maxOccurs="unbounded" minOccurs="0" nillable="true">
                <xsd:simpleType>
                  <xsd:union memberTypes="dms:Text">
                    <xsd:simpleType>
                      <xsd:restriction base="dms:Choice">
                        <xsd:enumeration value="Variation Theory"/>
                        <xsd:enumeration value="Learning Progressions"/>
                        <xsd:enumeration value="Professional Learning"/>
                        <xsd:enumeration value="Pedagogy"/>
                        <xsd:enumeration value="Representation"/>
                        <xsd:enumeration value="Secondary"/>
                        <xsd:enumeration value="Complexity Theory"/>
                        <xsd:enumeration value="Communities of Inquiry"/>
                        <xsd:enumeration value="Teacher Knowledge"/>
                      </xsd:restriction>
                    </xsd:simpleType>
                  </xsd:union>
                </xsd:simpleType>
              </xsd:element>
            </xsd:sequence>
          </xsd:extension>
        </xsd:complexContent>
      </xsd:complexType>
    </xsd:element>
    <xsd:element name="reSolveApproach" ma:index="31" nillable="true" ma:displayName="reSolve Approach" ma:format="Dropdown" ma:internalName="reSolveApproach">
      <xsd:complexType>
        <xsd:complexContent>
          <xsd:extension base="dms:MultiChoiceFillIn">
            <xsd:sequence>
              <xsd:element name="Value" maxOccurs="unbounded" minOccurs="0" nillable="true">
                <xsd:simpleType>
                  <xsd:union memberTypes="dms:Text">
                    <xsd:simpleType>
                      <xsd:restriction base="dms:Choice">
                        <xsd:enumeration value="Teacher"/>
                        <xsd:enumeration value="Tasks"/>
                        <xsd:enumeration value="Mathematics"/>
                        <xsd:enumeration value="Tools"/>
                        <xsd:enumeration value="Culture"/>
                      </xsd:restriction>
                    </xsd:simpleType>
                  </xsd:union>
                </xsd:simpleType>
              </xsd:element>
            </xsd:sequence>
          </xsd:extension>
        </xsd:complexContent>
      </xsd:complexType>
    </xsd:element>
    <xsd:element name="Countryoforigin" ma:index="32" nillable="true" ma:displayName="Country of origin" ma:format="Dropdown" ma:internalName="Countryoforigin">
      <xsd:simpleType>
        <xsd:restriction base="dms:Choice">
          <xsd:enumeration value="Australia"/>
          <xsd:enumeration value="International"/>
        </xsd:restriction>
      </xsd:simpleType>
    </xsd:element>
    <xsd:element name="Filetype" ma:index="33" nillable="true" ma:displayName="File type" ma:format="Thumbnail" ma:internalName="Filetype">
      <xsd:simpleType>
        <xsd:restriction base="dms:Unknown"/>
      </xsd:simpleType>
    </xsd:element>
    <xsd:element name="MediaServiceBillingMetadata" ma:index="34" nillable="true" ma:displayName="MediaServiceBillingMetadata" ma:hidden="true" ma:internalName="MediaServiceBillingMetadata" ma:readOnly="true">
      <xsd:simpleType>
        <xsd:restriction base="dms:Note"/>
      </xsd:simpleType>
    </xsd:element>
    <xsd:element name="Image" ma:index="35" nillable="true" ma:displayName="Image" ma:format="Thumbnail" ma:internalName="Imag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4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Version=16.0.0.0, Culture=neutral, PublicKeyToken=71e9bce111e9429c</Assembly>
    <Class>Microsoft.Office.DocumentManagement.Internal.DocIdHandler</Class>
    <Data/>
    <Filter/>
  </Receiver>
</spe:Receivers>
</file>

<file path=customXml/itemProps1.xml><?xml version="1.0" encoding="utf-8"?>
<ds:datastoreItem xmlns:ds="http://schemas.openxmlformats.org/officeDocument/2006/customXml" ds:itemID="{5F6D5116-489B-49EC-8237-BD099F67DD4C}">
  <ds:schemaRefs>
    <ds:schemaRef ds:uri="249bb05d-9f36-4797-baf9-70f03887c0e2"/>
    <ds:schemaRef ds:uri="72742c65-25f8-4182-b9d2-6eb58ec07966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5B2DF969-705B-456C-B2D1-D1BC07B02685}">
  <ds:schemaRefs>
    <ds:schemaRef ds:uri="249bb05d-9f36-4797-baf9-70f03887c0e2"/>
    <ds:schemaRef ds:uri="72742c65-25f8-4182-b9d2-6eb58ec07966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3.xml><?xml version="1.0" encoding="utf-8"?>
<ds:datastoreItem xmlns:ds="http://schemas.openxmlformats.org/officeDocument/2006/customXml" ds:itemID="{3053E209-8219-4F19-BD0A-D08EB9532AF4}">
  <ds:schemaRefs>
    <ds:schemaRef ds:uri="http://schemas.microsoft.com/sharepoint/v3/contenttype/forms"/>
  </ds:schemaRefs>
</ds:datastoreItem>
</file>

<file path=customXml/itemProps4.xml><?xml version="1.0" encoding="utf-8"?>
<ds:datastoreItem xmlns:ds="http://schemas.openxmlformats.org/officeDocument/2006/customXml" ds:itemID="{87220E5A-CFD6-4398-92A0-FFCCEA20FCD1}">
  <ds:schemaRefs>
    <ds:schemaRef ds:uri="http://schemas.microsoft.com/sharepoint/event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680</Words>
  <Application>Microsoft Office PowerPoint</Application>
  <PresentationFormat>Widescreen</PresentationFormat>
  <Paragraphs>196</Paragraphs>
  <Slides>28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4" baseType="lpstr">
      <vt:lpstr>Aptos</vt:lpstr>
      <vt:lpstr>Aptos Narrow</vt:lpstr>
      <vt:lpstr>Arial</vt:lpstr>
      <vt:lpstr>Calibri</vt:lpstr>
      <vt:lpstr>Symbol</vt:lpstr>
      <vt:lpstr>reSolve</vt:lpstr>
      <vt:lpstr>What’s in a number?</vt:lpstr>
      <vt:lpstr>Task 1 • How will you sort it?</vt:lpstr>
      <vt:lpstr>Numbers to sort</vt:lpstr>
      <vt:lpstr>How did we sort these numbers? </vt:lpstr>
      <vt:lpstr>Task 2 • Number sort</vt:lpstr>
      <vt:lpstr>Place value </vt:lpstr>
      <vt:lpstr>Place value </vt:lpstr>
      <vt:lpstr>Numbers to sort</vt:lpstr>
      <vt:lpstr>Task 3 • Similarities and differences</vt:lpstr>
      <vt:lpstr>How are these numbers sorted?</vt:lpstr>
      <vt:lpstr>Why does the number fit in both circles?</vt:lpstr>
      <vt:lpstr>Build Task • Place value sort</vt:lpstr>
      <vt:lpstr>What’s the connection?</vt:lpstr>
      <vt:lpstr>What’s the connection?</vt:lpstr>
      <vt:lpstr>What’s the connection?</vt:lpstr>
      <vt:lpstr>Red circle sort</vt:lpstr>
      <vt:lpstr>Green circle sort</vt:lpstr>
      <vt:lpstr>Blue circle sort</vt:lpstr>
      <vt:lpstr>What’s the connection?</vt:lpstr>
      <vt:lpstr>Build Task • Place value sort game</vt:lpstr>
      <vt:lpstr>Place value sort cards</vt:lpstr>
      <vt:lpstr>PowerPoint Presentation</vt:lpstr>
      <vt:lpstr>Place value sort game</vt:lpstr>
      <vt:lpstr>Task 5 • Place value understanding</vt:lpstr>
      <vt:lpstr>What numbers belong in the circles?</vt:lpstr>
      <vt:lpstr>What numbers belong in the circles?</vt:lpstr>
      <vt:lpstr>What numbers belong in the circles?</vt:lpstr>
      <vt:lpstr>What numbers belong in the circles?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revision>1</cp:revision>
  <dcterms:created xsi:type="dcterms:W3CDTF">2025-09-22T00:24:44Z</dcterms:created>
  <dcterms:modified xsi:type="dcterms:W3CDTF">2026-01-28T03:51:04Z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TaxKeyword">
    <vt:lpwstr/>
  </property>
  <property fmtid="{D5CDD505-2E9C-101B-9397-08002B2CF9AE}" pid="3" name="MediaServiceImageTags">
    <vt:lpwstr/>
  </property>
  <property fmtid="{D5CDD505-2E9C-101B-9397-08002B2CF9AE}" pid="4" name="ContentTypeId">
    <vt:lpwstr>0x010100A9F2DF799B4EDD418D115D512438A05B</vt:lpwstr>
  </property>
  <property fmtid="{D5CDD505-2E9C-101B-9397-08002B2CF9AE}" pid="5" name="_dlc_DocIdItemGuid">
    <vt:lpwstr>6d41a6f8-c592-44f2-bebd-4a31b05136a7</vt:lpwstr>
  </property>
</Properties>
</file>