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2"/>
  </p:notesMasterIdLst>
  <p:handoutMasterIdLst>
    <p:handoutMasterId r:id="rId43"/>
  </p:handoutMasterIdLst>
  <p:sldIdLst>
    <p:sldId id="287" r:id="rId6"/>
    <p:sldId id="288" r:id="rId7"/>
    <p:sldId id="313" r:id="rId8"/>
    <p:sldId id="342" r:id="rId9"/>
    <p:sldId id="301" r:id="rId10"/>
    <p:sldId id="343" r:id="rId11"/>
    <p:sldId id="347" r:id="rId12"/>
    <p:sldId id="352" r:id="rId13"/>
    <p:sldId id="353" r:id="rId14"/>
    <p:sldId id="354" r:id="rId15"/>
    <p:sldId id="355" r:id="rId16"/>
    <p:sldId id="339" r:id="rId17"/>
    <p:sldId id="377" r:id="rId18"/>
    <p:sldId id="356" r:id="rId19"/>
    <p:sldId id="302" r:id="rId20"/>
    <p:sldId id="357" r:id="rId21"/>
    <p:sldId id="314" r:id="rId22"/>
    <p:sldId id="358" r:id="rId23"/>
    <p:sldId id="359" r:id="rId24"/>
    <p:sldId id="360" r:id="rId25"/>
    <p:sldId id="362" r:id="rId26"/>
    <p:sldId id="361" r:id="rId27"/>
    <p:sldId id="363" r:id="rId28"/>
    <p:sldId id="379" r:id="rId29"/>
    <p:sldId id="364" r:id="rId30"/>
    <p:sldId id="366" r:id="rId31"/>
    <p:sldId id="367" r:id="rId32"/>
    <p:sldId id="368" r:id="rId33"/>
    <p:sldId id="369" r:id="rId34"/>
    <p:sldId id="370" r:id="rId35"/>
    <p:sldId id="371" r:id="rId36"/>
    <p:sldId id="372" r:id="rId37"/>
    <p:sldId id="373" r:id="rId38"/>
    <p:sldId id="374" r:id="rId39"/>
    <p:sldId id="375" r:id="rId40"/>
    <p:sldId id="376" r:id="rId41"/>
  </p:sldIdLst>
  <p:sldSz cx="12192000" cy="6858000"/>
  <p:notesSz cx="6858000" cy="91440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Right Click for Option" id="{4FDA67CD-A15C-4C29-8948-D1BF91269A83}">
          <p14:sldIdLst>
            <p14:sldId id="287"/>
            <p14:sldId id="288"/>
            <p14:sldId id="313"/>
            <p14:sldId id="342"/>
            <p14:sldId id="301"/>
            <p14:sldId id="343"/>
            <p14:sldId id="347"/>
            <p14:sldId id="352"/>
            <p14:sldId id="353"/>
            <p14:sldId id="354"/>
            <p14:sldId id="355"/>
            <p14:sldId id="339"/>
            <p14:sldId id="377"/>
            <p14:sldId id="356"/>
            <p14:sldId id="302"/>
            <p14:sldId id="357"/>
            <p14:sldId id="314"/>
            <p14:sldId id="358"/>
            <p14:sldId id="359"/>
            <p14:sldId id="360"/>
            <p14:sldId id="362"/>
            <p14:sldId id="361"/>
            <p14:sldId id="363"/>
            <p14:sldId id="379"/>
            <p14:sldId id="364"/>
            <p14:sldId id="366"/>
            <p14:sldId id="367"/>
            <p14:sldId id="368"/>
            <p14:sldId id="369"/>
            <p14:sldId id="370"/>
            <p14:sldId id="371"/>
            <p14:sldId id="372"/>
            <p14:sldId id="373"/>
            <p14:sldId id="374"/>
            <p14:sldId id="375"/>
            <p14:sldId id="376"/>
          </p14:sldIdLst>
        </p14:section>
      </p14:sectionLst>
    </p:ext>
    <p:ext uri="{EFAFB233-063F-42B5-8137-9DF3F51BA10A}">
      <p15:sldGuideLst xmlns:p15="http://schemas.microsoft.com/office/powerpoint/2012/main">
        <p15:guide id="1" orient="horz" pos="601" userDrawn="1">
          <p15:clr>
            <a:srgbClr val="A4A3A4"/>
          </p15:clr>
        </p15:guide>
        <p15:guide id="2" orient="horz" pos="4048" userDrawn="1">
          <p15:clr>
            <a:srgbClr val="A4A3A4"/>
          </p15:clr>
        </p15:guide>
        <p15:guide id="3" orient="horz" pos="2296" userDrawn="1">
          <p15:clr>
            <a:srgbClr val="A4A3A4"/>
          </p15:clr>
        </p15:guide>
        <p15:guide id="4" orient="horz" pos="3748" userDrawn="1">
          <p15:clr>
            <a:srgbClr val="A4A3A4"/>
          </p15:clr>
        </p15:guide>
        <p15:guide id="5" pos="7491" userDrawn="1">
          <p15:clr>
            <a:srgbClr val="A4A3A4"/>
          </p15:clr>
        </p15:guide>
        <p15:guide id="6" pos="6448" userDrawn="1">
          <p15:clr>
            <a:srgbClr val="A4A3A4"/>
          </p15:clr>
        </p15:guide>
        <p15:guide id="7" pos="16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ABA"/>
    <a:srgbClr val="F4881C"/>
    <a:srgbClr val="4CA4D0"/>
    <a:srgbClr val="6CB4D8"/>
    <a:srgbClr val="489814"/>
    <a:srgbClr val="EEEEED"/>
    <a:srgbClr val="FFE9CC"/>
    <a:srgbClr val="DEF1CC"/>
    <a:srgbClr val="E2E2E2"/>
    <a:srgbClr val="4F4C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AD113-8D1E-4270-9C5A-873C95227856}" v="544" dt="2024-06-19T02:42:07.115"/>
  </p1510:revLst>
</p1510:revInfo>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601"/>
        <p:guide orient="horz" pos="4048"/>
        <p:guide orient="horz" pos="2296"/>
        <p:guide orient="horz" pos="3748"/>
        <p:guide pos="7491"/>
        <p:guide pos="6448"/>
        <p:guide pos="166"/>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Fitzgerald" userId="d83f0774-3bf6-4947-950f-8c963849eb1e" providerId="ADAL" clId="{1C8C8F04-68D0-4078-9344-49698639154C}"/>
    <pc:docChg chg="undo redo custSel addSld delSld modSld modSection">
      <pc:chgData name="Naomi Fitzgerald" userId="d83f0774-3bf6-4947-950f-8c963849eb1e" providerId="ADAL" clId="{1C8C8F04-68D0-4078-9344-49698639154C}" dt="2024-06-18T02:06:53.326" v="89" actId="20577"/>
      <pc:docMkLst>
        <pc:docMk/>
      </pc:docMkLst>
      <pc:sldChg chg="modSp mod">
        <pc:chgData name="Naomi Fitzgerald" userId="d83f0774-3bf6-4947-950f-8c963849eb1e" providerId="ADAL" clId="{1C8C8F04-68D0-4078-9344-49698639154C}" dt="2024-06-11T03:59:27.017" v="88" actId="1076"/>
        <pc:sldMkLst>
          <pc:docMk/>
          <pc:sldMk cId="607779141" sldId="313"/>
        </pc:sldMkLst>
        <pc:picChg chg="mod">
          <ac:chgData name="Naomi Fitzgerald" userId="d83f0774-3bf6-4947-950f-8c963849eb1e" providerId="ADAL" clId="{1C8C8F04-68D0-4078-9344-49698639154C}" dt="2024-06-11T03:59:27.017" v="88" actId="1076"/>
          <ac:picMkLst>
            <pc:docMk/>
            <pc:sldMk cId="607779141" sldId="313"/>
            <ac:picMk id="2" creationId="{22EEC9CF-00E5-96A6-258E-1348588A6D44}"/>
          </ac:picMkLst>
        </pc:picChg>
      </pc:sldChg>
      <pc:sldChg chg="addSp delSp modSp mod">
        <pc:chgData name="Naomi Fitzgerald" userId="d83f0774-3bf6-4947-950f-8c963849eb1e" providerId="ADAL" clId="{1C8C8F04-68D0-4078-9344-49698639154C}" dt="2024-06-11T02:13:15.622" v="54" actId="1076"/>
        <pc:sldMkLst>
          <pc:docMk/>
          <pc:sldMk cId="2377447748" sldId="324"/>
        </pc:sldMkLst>
        <pc:spChg chg="mod">
          <ac:chgData name="Naomi Fitzgerald" userId="d83f0774-3bf6-4947-950f-8c963849eb1e" providerId="ADAL" clId="{1C8C8F04-68D0-4078-9344-49698639154C}" dt="2024-06-11T01:42:06.239" v="26" actId="20577"/>
          <ac:spMkLst>
            <pc:docMk/>
            <pc:sldMk cId="2377447748" sldId="324"/>
            <ac:spMk id="2" creationId="{3E165217-F05B-5856-0717-DA1F0DA10299}"/>
          </ac:spMkLst>
        </pc:spChg>
        <pc:spChg chg="del">
          <ac:chgData name="Naomi Fitzgerald" userId="d83f0774-3bf6-4947-950f-8c963849eb1e" providerId="ADAL" clId="{1C8C8F04-68D0-4078-9344-49698639154C}" dt="2024-06-11T01:42:14.296" v="27" actId="478"/>
          <ac:spMkLst>
            <pc:docMk/>
            <pc:sldMk cId="2377447748" sldId="324"/>
            <ac:spMk id="4" creationId="{CA52B2D5-822E-343A-6189-2F1042C534DE}"/>
          </ac:spMkLst>
        </pc:spChg>
        <pc:picChg chg="add mod">
          <ac:chgData name="Naomi Fitzgerald" userId="d83f0774-3bf6-4947-950f-8c963849eb1e" providerId="ADAL" clId="{1C8C8F04-68D0-4078-9344-49698639154C}" dt="2024-06-11T01:43:39.163" v="47" actId="1076"/>
          <ac:picMkLst>
            <pc:docMk/>
            <pc:sldMk cId="2377447748" sldId="324"/>
            <ac:picMk id="3" creationId="{F574813D-B3FF-025E-5472-15C5293348D9}"/>
          </ac:picMkLst>
        </pc:picChg>
        <pc:picChg chg="mod">
          <ac:chgData name="Naomi Fitzgerald" userId="d83f0774-3bf6-4947-950f-8c963849eb1e" providerId="ADAL" clId="{1C8C8F04-68D0-4078-9344-49698639154C}" dt="2024-06-11T02:13:07.878" v="51" actId="1076"/>
          <ac:picMkLst>
            <pc:docMk/>
            <pc:sldMk cId="2377447748" sldId="324"/>
            <ac:picMk id="7" creationId="{FE73C34D-15C8-88AA-C91E-A17AD05C8159}"/>
          </ac:picMkLst>
        </pc:picChg>
        <pc:picChg chg="add mod">
          <ac:chgData name="Naomi Fitzgerald" userId="d83f0774-3bf6-4947-950f-8c963849eb1e" providerId="ADAL" clId="{1C8C8F04-68D0-4078-9344-49698639154C}" dt="2024-06-11T01:43:29.729" v="41" actId="1076"/>
          <ac:picMkLst>
            <pc:docMk/>
            <pc:sldMk cId="2377447748" sldId="324"/>
            <ac:picMk id="8" creationId="{7744FBF4-9AAF-8CEA-FAEF-1442362D54E9}"/>
          </ac:picMkLst>
        </pc:picChg>
        <pc:picChg chg="add del mod">
          <ac:chgData name="Naomi Fitzgerald" userId="d83f0774-3bf6-4947-950f-8c963849eb1e" providerId="ADAL" clId="{1C8C8F04-68D0-4078-9344-49698639154C}" dt="2024-06-11T02:13:12.993" v="53" actId="478"/>
          <ac:picMkLst>
            <pc:docMk/>
            <pc:sldMk cId="2377447748" sldId="324"/>
            <ac:picMk id="9" creationId="{EBE241AD-0FB0-4AB1-6723-1BE7BA119527}"/>
          </ac:picMkLst>
        </pc:picChg>
        <pc:picChg chg="add mod">
          <ac:chgData name="Naomi Fitzgerald" userId="d83f0774-3bf6-4947-950f-8c963849eb1e" providerId="ADAL" clId="{1C8C8F04-68D0-4078-9344-49698639154C}" dt="2024-06-11T02:13:15.622" v="54" actId="1076"/>
          <ac:picMkLst>
            <pc:docMk/>
            <pc:sldMk cId="2377447748" sldId="324"/>
            <ac:picMk id="10" creationId="{774C5EB3-53F5-A035-8696-25200A728F94}"/>
          </ac:picMkLst>
        </pc:picChg>
        <pc:picChg chg="mod">
          <ac:chgData name="Naomi Fitzgerald" userId="d83f0774-3bf6-4947-950f-8c963849eb1e" providerId="ADAL" clId="{1C8C8F04-68D0-4078-9344-49698639154C}" dt="2024-06-11T01:43:35.052" v="44" actId="1076"/>
          <ac:picMkLst>
            <pc:docMk/>
            <pc:sldMk cId="2377447748" sldId="324"/>
            <ac:picMk id="14" creationId="{6CA4522C-83A0-BB7D-A9EA-D1D76E24519F}"/>
          </ac:picMkLst>
        </pc:picChg>
      </pc:sldChg>
      <pc:sldChg chg="modSp add del mod">
        <pc:chgData name="Naomi Fitzgerald" userId="d83f0774-3bf6-4947-950f-8c963849eb1e" providerId="ADAL" clId="{1C8C8F04-68D0-4078-9344-49698639154C}" dt="2024-06-11T02:20:40.349" v="75" actId="20577"/>
        <pc:sldMkLst>
          <pc:docMk/>
          <pc:sldMk cId="3949683306" sldId="326"/>
        </pc:sldMkLst>
        <pc:spChg chg="mod">
          <ac:chgData name="Naomi Fitzgerald" userId="d83f0774-3bf6-4947-950f-8c963849eb1e" providerId="ADAL" clId="{1C8C8F04-68D0-4078-9344-49698639154C}" dt="2024-06-11T02:20:40.349" v="75" actId="20577"/>
          <ac:spMkLst>
            <pc:docMk/>
            <pc:sldMk cId="3949683306" sldId="326"/>
            <ac:spMk id="2" creationId="{3E165217-F05B-5856-0717-DA1F0DA10299}"/>
          </ac:spMkLst>
        </pc:spChg>
      </pc:sldChg>
      <pc:sldChg chg="modSp mod">
        <pc:chgData name="Naomi Fitzgerald" userId="d83f0774-3bf6-4947-950f-8c963849eb1e" providerId="ADAL" clId="{1C8C8F04-68D0-4078-9344-49698639154C}" dt="2024-06-10T03:06:46.627" v="0" actId="20577"/>
        <pc:sldMkLst>
          <pc:docMk/>
          <pc:sldMk cId="368417320" sldId="333"/>
        </pc:sldMkLst>
        <pc:spChg chg="mod">
          <ac:chgData name="Naomi Fitzgerald" userId="d83f0774-3bf6-4947-950f-8c963849eb1e" providerId="ADAL" clId="{1C8C8F04-68D0-4078-9344-49698639154C}" dt="2024-06-10T03:06:46.627" v="0" actId="20577"/>
          <ac:spMkLst>
            <pc:docMk/>
            <pc:sldMk cId="368417320" sldId="333"/>
            <ac:spMk id="2" creationId="{3D1B2B4A-4361-22CF-CFE2-9C1F65D84E2B}"/>
          </ac:spMkLst>
        </pc:spChg>
      </pc:sldChg>
      <pc:sldChg chg="addSp delSp modSp mod">
        <pc:chgData name="Naomi Fitzgerald" userId="d83f0774-3bf6-4947-950f-8c963849eb1e" providerId="ADAL" clId="{1C8C8F04-68D0-4078-9344-49698639154C}" dt="2024-06-11T02:21:39.600" v="86" actId="1076"/>
        <pc:sldMkLst>
          <pc:docMk/>
          <pc:sldMk cId="3018830329" sldId="335"/>
        </pc:sldMkLst>
        <pc:spChg chg="add del mod">
          <ac:chgData name="Naomi Fitzgerald" userId="d83f0774-3bf6-4947-950f-8c963849eb1e" providerId="ADAL" clId="{1C8C8F04-68D0-4078-9344-49698639154C}" dt="2024-06-11T02:20:57.360" v="81" actId="21"/>
          <ac:spMkLst>
            <pc:docMk/>
            <pc:sldMk cId="3018830329" sldId="335"/>
            <ac:spMk id="10" creationId="{380AF38A-9379-BD58-BA6E-7A27A1BFD36A}"/>
          </ac:spMkLst>
        </pc:spChg>
        <pc:picChg chg="add del mod">
          <ac:chgData name="Naomi Fitzgerald" userId="d83f0774-3bf6-4947-950f-8c963849eb1e" providerId="ADAL" clId="{1C8C8F04-68D0-4078-9344-49698639154C}" dt="2024-06-11T02:21:35.229" v="85" actId="478"/>
          <ac:picMkLst>
            <pc:docMk/>
            <pc:sldMk cId="3018830329" sldId="335"/>
            <ac:picMk id="7" creationId="{C2E20905-C98E-E4A9-9488-7158F38A7AFC}"/>
          </ac:picMkLst>
        </pc:picChg>
        <pc:picChg chg="add mod">
          <ac:chgData name="Naomi Fitzgerald" userId="d83f0774-3bf6-4947-950f-8c963849eb1e" providerId="ADAL" clId="{1C8C8F04-68D0-4078-9344-49698639154C}" dt="2024-06-11T02:21:39.600" v="86" actId="1076"/>
          <ac:picMkLst>
            <pc:docMk/>
            <pc:sldMk cId="3018830329" sldId="335"/>
            <ac:picMk id="11" creationId="{D66FA03D-2A52-0102-BEAB-D93E5AF3DE4C}"/>
          </ac:picMkLst>
        </pc:picChg>
        <pc:picChg chg="add del mod">
          <ac:chgData name="Naomi Fitzgerald" userId="d83f0774-3bf6-4947-950f-8c963849eb1e" providerId="ADAL" clId="{1C8C8F04-68D0-4078-9344-49698639154C}" dt="2024-06-11T02:20:42.670" v="79" actId="478"/>
          <ac:picMkLst>
            <pc:docMk/>
            <pc:sldMk cId="3018830329" sldId="335"/>
            <ac:picMk id="12" creationId="{EC707605-ADC5-87CC-1700-B447D50B844A}"/>
          </ac:picMkLst>
        </pc:picChg>
      </pc:sldChg>
      <pc:sldChg chg="del">
        <pc:chgData name="Naomi Fitzgerald" userId="d83f0774-3bf6-4947-950f-8c963849eb1e" providerId="ADAL" clId="{1C8C8F04-68D0-4078-9344-49698639154C}" dt="2024-06-11T01:12:25.551" v="1" actId="2696"/>
        <pc:sldMkLst>
          <pc:docMk/>
          <pc:sldMk cId="1018587070" sldId="336"/>
        </pc:sldMkLst>
      </pc:sldChg>
      <pc:sldChg chg="add">
        <pc:chgData name="Naomi Fitzgerald" userId="d83f0774-3bf6-4947-950f-8c963849eb1e" providerId="ADAL" clId="{1C8C8F04-68D0-4078-9344-49698639154C}" dt="2024-06-11T01:41:58.201" v="4" actId="2890"/>
        <pc:sldMkLst>
          <pc:docMk/>
          <pc:sldMk cId="2562040356" sldId="340"/>
        </pc:sldMkLst>
      </pc:sldChg>
      <pc:sldChg chg="new del">
        <pc:chgData name="Naomi Fitzgerald" userId="d83f0774-3bf6-4947-950f-8c963849eb1e" providerId="ADAL" clId="{1C8C8F04-68D0-4078-9344-49698639154C}" dt="2024-06-11T01:41:55.386" v="3" actId="680"/>
        <pc:sldMkLst>
          <pc:docMk/>
          <pc:sldMk cId="2564880964" sldId="340"/>
        </pc:sldMkLst>
      </pc:sldChg>
      <pc:sldChg chg="add del">
        <pc:chgData name="Naomi Fitzgerald" userId="d83f0774-3bf6-4947-950f-8c963849eb1e" providerId="ADAL" clId="{1C8C8F04-68D0-4078-9344-49698639154C}" dt="2024-06-11T02:20:40.698" v="76"/>
        <pc:sldMkLst>
          <pc:docMk/>
          <pc:sldMk cId="1137813112" sldId="341"/>
        </pc:sldMkLst>
      </pc:sldChg>
      <pc:sldChg chg="modSp mod">
        <pc:chgData name="Naomi Fitzgerald" userId="d83f0774-3bf6-4947-950f-8c963849eb1e" providerId="ADAL" clId="{1C8C8F04-68D0-4078-9344-49698639154C}" dt="2024-06-18T02:06:53.326" v="89" actId="20577"/>
        <pc:sldMkLst>
          <pc:docMk/>
          <pc:sldMk cId="147084248" sldId="373"/>
        </pc:sldMkLst>
        <pc:spChg chg="mod">
          <ac:chgData name="Naomi Fitzgerald" userId="d83f0774-3bf6-4947-950f-8c963849eb1e" providerId="ADAL" clId="{1C8C8F04-68D0-4078-9344-49698639154C}" dt="2024-06-18T02:06:53.326" v="89" actId="20577"/>
          <ac:spMkLst>
            <pc:docMk/>
            <pc:sldMk cId="147084248" sldId="373"/>
            <ac:spMk id="2" creationId="{3D1B2B4A-4361-22CF-CFE2-9C1F65D84E2B}"/>
          </ac:spMkLst>
        </pc:spChg>
      </pc:sldChg>
    </pc:docChg>
  </pc:docChgLst>
  <pc:docChgLst>
    <pc:chgData name="Kristen Tripet" userId="bbbc72c7-4aa7-48ca-8be3-2c3fcdde63a0" providerId="ADAL" clId="{388AD113-8D1E-4270-9C5A-873C95227856}"/>
    <pc:docChg chg="undo custSel addSld delSld modSld sldOrd delSection modSection">
      <pc:chgData name="Kristen Tripet" userId="bbbc72c7-4aa7-48ca-8be3-2c3fcdde63a0" providerId="ADAL" clId="{388AD113-8D1E-4270-9C5A-873C95227856}" dt="2024-06-19T02:42:07.115" v="2421" actId="732"/>
      <pc:docMkLst>
        <pc:docMk/>
      </pc:docMkLst>
      <pc:sldChg chg="delSp modSp mod">
        <pc:chgData name="Kristen Tripet" userId="bbbc72c7-4aa7-48ca-8be3-2c3fcdde63a0" providerId="ADAL" clId="{388AD113-8D1E-4270-9C5A-873C95227856}" dt="2024-06-14T00:49:04.549" v="455" actId="255"/>
        <pc:sldMkLst>
          <pc:docMk/>
          <pc:sldMk cId="2261369488" sldId="288"/>
        </pc:sldMkLst>
        <pc:spChg chg="mod">
          <ac:chgData name="Kristen Tripet" userId="bbbc72c7-4aa7-48ca-8be3-2c3fcdde63a0" providerId="ADAL" clId="{388AD113-8D1E-4270-9C5A-873C95227856}" dt="2024-06-14T00:49:04.549" v="455" actId="255"/>
          <ac:spMkLst>
            <pc:docMk/>
            <pc:sldMk cId="2261369488" sldId="288"/>
            <ac:spMk id="2" creationId="{3D1B2B4A-4361-22CF-CFE2-9C1F65D84E2B}"/>
          </ac:spMkLst>
        </pc:spChg>
        <pc:spChg chg="del">
          <ac:chgData name="Kristen Tripet" userId="bbbc72c7-4aa7-48ca-8be3-2c3fcdde63a0" providerId="ADAL" clId="{388AD113-8D1E-4270-9C5A-873C95227856}" dt="2024-06-13T02:53:23.557" v="94" actId="478"/>
          <ac:spMkLst>
            <pc:docMk/>
            <pc:sldMk cId="2261369488" sldId="288"/>
            <ac:spMk id="5" creationId="{5DA50CC3-6F05-699B-7662-9D2D1AEECAE6}"/>
          </ac:spMkLst>
        </pc:spChg>
      </pc:sldChg>
      <pc:sldChg chg="del">
        <pc:chgData name="Kristen Tripet" userId="bbbc72c7-4aa7-48ca-8be3-2c3fcdde63a0" providerId="ADAL" clId="{388AD113-8D1E-4270-9C5A-873C95227856}" dt="2024-06-14T05:06:21.544" v="940" actId="47"/>
        <pc:sldMkLst>
          <pc:docMk/>
          <pc:sldMk cId="1172980237" sldId="290"/>
        </pc:sldMkLst>
      </pc:sldChg>
      <pc:sldChg chg="del">
        <pc:chgData name="Kristen Tripet" userId="bbbc72c7-4aa7-48ca-8be3-2c3fcdde63a0" providerId="ADAL" clId="{388AD113-8D1E-4270-9C5A-873C95227856}" dt="2024-06-14T05:06:21.544" v="940" actId="47"/>
        <pc:sldMkLst>
          <pc:docMk/>
          <pc:sldMk cId="2829403065" sldId="291"/>
        </pc:sldMkLst>
      </pc:sldChg>
      <pc:sldChg chg="modSp mod">
        <pc:chgData name="Kristen Tripet" userId="bbbc72c7-4aa7-48ca-8be3-2c3fcdde63a0" providerId="ADAL" clId="{388AD113-8D1E-4270-9C5A-873C95227856}" dt="2024-06-13T02:53:53.863" v="130" actId="20577"/>
        <pc:sldMkLst>
          <pc:docMk/>
          <pc:sldMk cId="2188828898" sldId="301"/>
        </pc:sldMkLst>
        <pc:spChg chg="mod">
          <ac:chgData name="Kristen Tripet" userId="bbbc72c7-4aa7-48ca-8be3-2c3fcdde63a0" providerId="ADAL" clId="{388AD113-8D1E-4270-9C5A-873C95227856}" dt="2024-06-13T02:53:53.863" v="130" actId="20577"/>
          <ac:spMkLst>
            <pc:docMk/>
            <pc:sldMk cId="2188828898" sldId="301"/>
            <ac:spMk id="2" creationId="{3D1B2B4A-4361-22CF-CFE2-9C1F65D84E2B}"/>
          </ac:spMkLst>
        </pc:spChg>
      </pc:sldChg>
      <pc:sldChg chg="modSp mod ord">
        <pc:chgData name="Kristen Tripet" userId="bbbc72c7-4aa7-48ca-8be3-2c3fcdde63a0" providerId="ADAL" clId="{388AD113-8D1E-4270-9C5A-873C95227856}" dt="2024-06-14T05:05:46.257" v="934" actId="6549"/>
        <pc:sldMkLst>
          <pc:docMk/>
          <pc:sldMk cId="447626528" sldId="302"/>
        </pc:sldMkLst>
        <pc:spChg chg="mod">
          <ac:chgData name="Kristen Tripet" userId="bbbc72c7-4aa7-48ca-8be3-2c3fcdde63a0" providerId="ADAL" clId="{388AD113-8D1E-4270-9C5A-873C95227856}" dt="2024-06-14T05:05:46.257" v="934" actId="6549"/>
          <ac:spMkLst>
            <pc:docMk/>
            <pc:sldMk cId="447626528" sldId="302"/>
            <ac:spMk id="2" creationId="{3D1B2B4A-4361-22CF-CFE2-9C1F65D84E2B}"/>
          </ac:spMkLst>
        </pc:spChg>
      </pc:sldChg>
      <pc:sldChg chg="del">
        <pc:chgData name="Kristen Tripet" userId="bbbc72c7-4aa7-48ca-8be3-2c3fcdde63a0" providerId="ADAL" clId="{388AD113-8D1E-4270-9C5A-873C95227856}" dt="2024-06-14T05:06:21.544" v="940" actId="47"/>
        <pc:sldMkLst>
          <pc:docMk/>
          <pc:sldMk cId="2218460482" sldId="303"/>
        </pc:sldMkLst>
      </pc:sldChg>
      <pc:sldChg chg="del">
        <pc:chgData name="Kristen Tripet" userId="bbbc72c7-4aa7-48ca-8be3-2c3fcdde63a0" providerId="ADAL" clId="{388AD113-8D1E-4270-9C5A-873C95227856}" dt="2024-06-14T05:06:21.544" v="940" actId="47"/>
        <pc:sldMkLst>
          <pc:docMk/>
          <pc:sldMk cId="1160423620" sldId="304"/>
        </pc:sldMkLst>
      </pc:sldChg>
      <pc:sldChg chg="del">
        <pc:chgData name="Kristen Tripet" userId="bbbc72c7-4aa7-48ca-8be3-2c3fcdde63a0" providerId="ADAL" clId="{388AD113-8D1E-4270-9C5A-873C95227856}" dt="2024-06-14T05:06:21.544" v="940" actId="47"/>
        <pc:sldMkLst>
          <pc:docMk/>
          <pc:sldMk cId="3369357033" sldId="305"/>
        </pc:sldMkLst>
      </pc:sldChg>
      <pc:sldChg chg="delSp del mod">
        <pc:chgData name="Kristen Tripet" userId="bbbc72c7-4aa7-48ca-8be3-2c3fcdde63a0" providerId="ADAL" clId="{388AD113-8D1E-4270-9C5A-873C95227856}" dt="2024-06-14T01:33:16.032" v="459" actId="47"/>
        <pc:sldMkLst>
          <pc:docMk/>
          <pc:sldMk cId="2615644594" sldId="312"/>
        </pc:sldMkLst>
        <pc:picChg chg="del">
          <ac:chgData name="Kristen Tripet" userId="bbbc72c7-4aa7-48ca-8be3-2c3fcdde63a0" providerId="ADAL" clId="{388AD113-8D1E-4270-9C5A-873C95227856}" dt="2024-06-13T02:54:01.605" v="131" actId="478"/>
          <ac:picMkLst>
            <pc:docMk/>
            <pc:sldMk cId="2615644594" sldId="312"/>
            <ac:picMk id="6" creationId="{CC246984-3350-A076-4FC2-60BAC9B6F57B}"/>
          </ac:picMkLst>
        </pc:picChg>
      </pc:sldChg>
      <pc:sldChg chg="ord">
        <pc:chgData name="Kristen Tripet" userId="bbbc72c7-4aa7-48ca-8be3-2c3fcdde63a0" providerId="ADAL" clId="{388AD113-8D1E-4270-9C5A-873C95227856}" dt="2024-06-14T05:06:09.656" v="938"/>
        <pc:sldMkLst>
          <pc:docMk/>
          <pc:sldMk cId="44175970" sldId="314"/>
        </pc:sldMkLst>
      </pc:sldChg>
      <pc:sldChg chg="addSp delSp modSp del mod ord">
        <pc:chgData name="Kristen Tripet" userId="bbbc72c7-4aa7-48ca-8be3-2c3fcdde63a0" providerId="ADAL" clId="{388AD113-8D1E-4270-9C5A-873C95227856}" dt="2024-06-19T01:33:46.248" v="1935" actId="47"/>
        <pc:sldMkLst>
          <pc:docMk/>
          <pc:sldMk cId="3935655149" sldId="320"/>
        </pc:sldMkLst>
        <pc:spChg chg="add del mod">
          <ac:chgData name="Kristen Tripet" userId="bbbc72c7-4aa7-48ca-8be3-2c3fcdde63a0" providerId="ADAL" clId="{388AD113-8D1E-4270-9C5A-873C95227856}" dt="2024-06-14T01:54:06.316" v="474" actId="478"/>
          <ac:spMkLst>
            <pc:docMk/>
            <pc:sldMk cId="3935655149" sldId="320"/>
            <ac:spMk id="6" creationId="{0A074B56-0774-29A2-2362-92C02F95AD8C}"/>
          </ac:spMkLst>
        </pc:spChg>
        <pc:spChg chg="add mod">
          <ac:chgData name="Kristen Tripet" userId="bbbc72c7-4aa7-48ca-8be3-2c3fcdde63a0" providerId="ADAL" clId="{388AD113-8D1E-4270-9C5A-873C95227856}" dt="2024-06-14T01:54:56.044" v="507" actId="20577"/>
          <ac:spMkLst>
            <pc:docMk/>
            <pc:sldMk cId="3935655149" sldId="320"/>
            <ac:spMk id="7" creationId="{F0B2D337-5961-6215-FAC3-A93072ADD321}"/>
          </ac:spMkLst>
        </pc:spChg>
        <pc:picChg chg="del">
          <ac:chgData name="Kristen Tripet" userId="bbbc72c7-4aa7-48ca-8be3-2c3fcdde63a0" providerId="ADAL" clId="{388AD113-8D1E-4270-9C5A-873C95227856}" dt="2024-06-14T01:54:03.037" v="473" actId="478"/>
          <ac:picMkLst>
            <pc:docMk/>
            <pc:sldMk cId="3935655149" sldId="320"/>
            <ac:picMk id="11" creationId="{184861ED-D4A6-466E-3BC2-72182D5D3E8E}"/>
          </ac:picMkLst>
        </pc:picChg>
      </pc:sldChg>
      <pc:sldChg chg="del">
        <pc:chgData name="Kristen Tripet" userId="bbbc72c7-4aa7-48ca-8be3-2c3fcdde63a0" providerId="ADAL" clId="{388AD113-8D1E-4270-9C5A-873C95227856}" dt="2024-06-14T05:06:13.792" v="939" actId="47"/>
        <pc:sldMkLst>
          <pc:docMk/>
          <pc:sldMk cId="2412600052" sldId="321"/>
        </pc:sldMkLst>
      </pc:sldChg>
      <pc:sldChg chg="del">
        <pc:chgData name="Kristen Tripet" userId="bbbc72c7-4aa7-48ca-8be3-2c3fcdde63a0" providerId="ADAL" clId="{388AD113-8D1E-4270-9C5A-873C95227856}" dt="2024-06-14T05:06:21.544" v="940" actId="47"/>
        <pc:sldMkLst>
          <pc:docMk/>
          <pc:sldMk cId="1706406011" sldId="322"/>
        </pc:sldMkLst>
      </pc:sldChg>
      <pc:sldChg chg="del">
        <pc:chgData name="Kristen Tripet" userId="bbbc72c7-4aa7-48ca-8be3-2c3fcdde63a0" providerId="ADAL" clId="{388AD113-8D1E-4270-9C5A-873C95227856}" dt="2024-06-14T05:05:56.356" v="936" actId="47"/>
        <pc:sldMkLst>
          <pc:docMk/>
          <pc:sldMk cId="1127195882" sldId="323"/>
        </pc:sldMkLst>
      </pc:sldChg>
      <pc:sldChg chg="del">
        <pc:chgData name="Kristen Tripet" userId="bbbc72c7-4aa7-48ca-8be3-2c3fcdde63a0" providerId="ADAL" clId="{388AD113-8D1E-4270-9C5A-873C95227856}" dt="2024-06-14T05:05:53.525" v="935" actId="47"/>
        <pc:sldMkLst>
          <pc:docMk/>
          <pc:sldMk cId="2377447748" sldId="324"/>
        </pc:sldMkLst>
      </pc:sldChg>
      <pc:sldChg chg="del">
        <pc:chgData name="Kristen Tripet" userId="bbbc72c7-4aa7-48ca-8be3-2c3fcdde63a0" providerId="ADAL" clId="{388AD113-8D1E-4270-9C5A-873C95227856}" dt="2024-06-14T05:05:53.525" v="935" actId="47"/>
        <pc:sldMkLst>
          <pc:docMk/>
          <pc:sldMk cId="3949683306" sldId="326"/>
        </pc:sldMkLst>
      </pc:sldChg>
      <pc:sldChg chg="del">
        <pc:chgData name="Kristen Tripet" userId="bbbc72c7-4aa7-48ca-8be3-2c3fcdde63a0" providerId="ADAL" clId="{388AD113-8D1E-4270-9C5A-873C95227856}" dt="2024-06-14T05:06:21.544" v="940" actId="47"/>
        <pc:sldMkLst>
          <pc:docMk/>
          <pc:sldMk cId="3605153772" sldId="329"/>
        </pc:sldMkLst>
      </pc:sldChg>
      <pc:sldChg chg="del">
        <pc:chgData name="Kristen Tripet" userId="bbbc72c7-4aa7-48ca-8be3-2c3fcdde63a0" providerId="ADAL" clId="{388AD113-8D1E-4270-9C5A-873C95227856}" dt="2024-06-14T05:06:21.544" v="940" actId="47"/>
        <pc:sldMkLst>
          <pc:docMk/>
          <pc:sldMk cId="3756366686" sldId="330"/>
        </pc:sldMkLst>
      </pc:sldChg>
      <pc:sldChg chg="del">
        <pc:chgData name="Kristen Tripet" userId="bbbc72c7-4aa7-48ca-8be3-2c3fcdde63a0" providerId="ADAL" clId="{388AD113-8D1E-4270-9C5A-873C95227856}" dt="2024-06-14T05:06:21.544" v="940" actId="47"/>
        <pc:sldMkLst>
          <pc:docMk/>
          <pc:sldMk cId="368417320" sldId="333"/>
        </pc:sldMkLst>
      </pc:sldChg>
      <pc:sldChg chg="del">
        <pc:chgData name="Kristen Tripet" userId="bbbc72c7-4aa7-48ca-8be3-2c3fcdde63a0" providerId="ADAL" clId="{388AD113-8D1E-4270-9C5A-873C95227856}" dt="2024-06-14T05:05:53.525" v="935" actId="47"/>
        <pc:sldMkLst>
          <pc:docMk/>
          <pc:sldMk cId="3018830329" sldId="335"/>
        </pc:sldMkLst>
      </pc:sldChg>
      <pc:sldChg chg="del">
        <pc:chgData name="Kristen Tripet" userId="bbbc72c7-4aa7-48ca-8be3-2c3fcdde63a0" providerId="ADAL" clId="{388AD113-8D1E-4270-9C5A-873C95227856}" dt="2024-06-14T05:05:53.525" v="935" actId="47"/>
        <pc:sldMkLst>
          <pc:docMk/>
          <pc:sldMk cId="1281771359" sldId="337"/>
        </pc:sldMkLst>
      </pc:sldChg>
      <pc:sldChg chg="del">
        <pc:chgData name="Kristen Tripet" userId="bbbc72c7-4aa7-48ca-8be3-2c3fcdde63a0" providerId="ADAL" clId="{388AD113-8D1E-4270-9C5A-873C95227856}" dt="2024-06-14T05:06:21.544" v="940" actId="47"/>
        <pc:sldMkLst>
          <pc:docMk/>
          <pc:sldMk cId="1168858751" sldId="338"/>
        </pc:sldMkLst>
      </pc:sldChg>
      <pc:sldChg chg="modSp mod ord">
        <pc:chgData name="Kristen Tripet" userId="bbbc72c7-4aa7-48ca-8be3-2c3fcdde63a0" providerId="ADAL" clId="{388AD113-8D1E-4270-9C5A-873C95227856}" dt="2024-06-14T01:53:49.010" v="470" actId="6549"/>
        <pc:sldMkLst>
          <pc:docMk/>
          <pc:sldMk cId="2791051857" sldId="339"/>
        </pc:sldMkLst>
        <pc:spChg chg="mod">
          <ac:chgData name="Kristen Tripet" userId="bbbc72c7-4aa7-48ca-8be3-2c3fcdde63a0" providerId="ADAL" clId="{388AD113-8D1E-4270-9C5A-873C95227856}" dt="2024-06-14T01:53:49.010" v="470" actId="6549"/>
          <ac:spMkLst>
            <pc:docMk/>
            <pc:sldMk cId="2791051857" sldId="339"/>
            <ac:spMk id="2" creationId="{3D1B2B4A-4361-22CF-CFE2-9C1F65D84E2B}"/>
          </ac:spMkLst>
        </pc:spChg>
      </pc:sldChg>
      <pc:sldChg chg="del">
        <pc:chgData name="Kristen Tripet" userId="bbbc72c7-4aa7-48ca-8be3-2c3fcdde63a0" providerId="ADAL" clId="{388AD113-8D1E-4270-9C5A-873C95227856}" dt="2024-06-14T05:05:53.525" v="935" actId="47"/>
        <pc:sldMkLst>
          <pc:docMk/>
          <pc:sldMk cId="2562040356" sldId="340"/>
        </pc:sldMkLst>
      </pc:sldChg>
      <pc:sldChg chg="del">
        <pc:chgData name="Kristen Tripet" userId="bbbc72c7-4aa7-48ca-8be3-2c3fcdde63a0" providerId="ADAL" clId="{388AD113-8D1E-4270-9C5A-873C95227856}" dt="2024-06-14T05:05:56.356" v="936" actId="47"/>
        <pc:sldMkLst>
          <pc:docMk/>
          <pc:sldMk cId="1137813112" sldId="341"/>
        </pc:sldMkLst>
      </pc:sldChg>
      <pc:sldChg chg="addSp delSp modSp new mod">
        <pc:chgData name="Kristen Tripet" userId="bbbc72c7-4aa7-48ca-8be3-2c3fcdde63a0" providerId="ADAL" clId="{388AD113-8D1E-4270-9C5A-873C95227856}" dt="2024-06-19T01:32:01.473" v="1924" actId="1076"/>
        <pc:sldMkLst>
          <pc:docMk/>
          <pc:sldMk cId="940500804" sldId="342"/>
        </pc:sldMkLst>
        <pc:spChg chg="mod">
          <ac:chgData name="Kristen Tripet" userId="bbbc72c7-4aa7-48ca-8be3-2c3fcdde63a0" providerId="ADAL" clId="{388AD113-8D1E-4270-9C5A-873C95227856}" dt="2024-06-19T01:28:51.905" v="1877" actId="114"/>
          <ac:spMkLst>
            <pc:docMk/>
            <pc:sldMk cId="940500804" sldId="342"/>
            <ac:spMk id="2" creationId="{03DAFEC0-35F7-FED1-8A9A-AB4366996EF3}"/>
          </ac:spMkLst>
        </pc:spChg>
        <pc:spChg chg="del mod">
          <ac:chgData name="Kristen Tripet" userId="bbbc72c7-4aa7-48ca-8be3-2c3fcdde63a0" providerId="ADAL" clId="{388AD113-8D1E-4270-9C5A-873C95227856}" dt="2024-06-12T06:02:38.215" v="62" actId="478"/>
          <ac:spMkLst>
            <pc:docMk/>
            <pc:sldMk cId="940500804" sldId="342"/>
            <ac:spMk id="3" creationId="{CF4CF1FB-0FBA-C1D4-5D70-8554A682B6EA}"/>
          </ac:spMkLst>
        </pc:spChg>
        <pc:spChg chg="add del mod">
          <ac:chgData name="Kristen Tripet" userId="bbbc72c7-4aa7-48ca-8be3-2c3fcdde63a0" providerId="ADAL" clId="{388AD113-8D1E-4270-9C5A-873C95227856}" dt="2024-06-19T01:29:05.729" v="1878" actId="478"/>
          <ac:spMkLst>
            <pc:docMk/>
            <pc:sldMk cId="940500804" sldId="342"/>
            <ac:spMk id="6" creationId="{399B9A11-0449-6317-8CA0-6D26CDDE8F5F}"/>
          </ac:spMkLst>
        </pc:spChg>
        <pc:spChg chg="mod">
          <ac:chgData name="Kristen Tripet" userId="bbbc72c7-4aa7-48ca-8be3-2c3fcdde63a0" providerId="ADAL" clId="{388AD113-8D1E-4270-9C5A-873C95227856}" dt="2024-06-19T01:29:06.239" v="1879"/>
          <ac:spMkLst>
            <pc:docMk/>
            <pc:sldMk cId="940500804" sldId="342"/>
            <ac:spMk id="7" creationId="{69E1C16B-88F1-0DCD-E957-3701902925E1}"/>
          </ac:spMkLst>
        </pc:spChg>
        <pc:spChg chg="mod">
          <ac:chgData name="Kristen Tripet" userId="bbbc72c7-4aa7-48ca-8be3-2c3fcdde63a0" providerId="ADAL" clId="{388AD113-8D1E-4270-9C5A-873C95227856}" dt="2024-06-19T01:29:06.239" v="1879"/>
          <ac:spMkLst>
            <pc:docMk/>
            <pc:sldMk cId="940500804" sldId="342"/>
            <ac:spMk id="8" creationId="{5F2DE34F-ADE2-A406-E656-A35CBA1A672B}"/>
          </ac:spMkLst>
        </pc:spChg>
        <pc:spChg chg="mod">
          <ac:chgData name="Kristen Tripet" userId="bbbc72c7-4aa7-48ca-8be3-2c3fcdde63a0" providerId="ADAL" clId="{388AD113-8D1E-4270-9C5A-873C95227856}" dt="2024-06-19T01:29:06.239" v="1879"/>
          <ac:spMkLst>
            <pc:docMk/>
            <pc:sldMk cId="940500804" sldId="342"/>
            <ac:spMk id="9" creationId="{1BC832B9-8719-00AD-8CF8-7CC503041CE3}"/>
          </ac:spMkLst>
        </pc:spChg>
        <pc:spChg chg="mod">
          <ac:chgData name="Kristen Tripet" userId="bbbc72c7-4aa7-48ca-8be3-2c3fcdde63a0" providerId="ADAL" clId="{388AD113-8D1E-4270-9C5A-873C95227856}" dt="2024-06-19T01:29:06.239" v="1879"/>
          <ac:spMkLst>
            <pc:docMk/>
            <pc:sldMk cId="940500804" sldId="342"/>
            <ac:spMk id="10" creationId="{AA46BB45-A7D1-67BF-20ED-E07147E45F92}"/>
          </ac:spMkLst>
        </pc:spChg>
        <pc:spChg chg="mod">
          <ac:chgData name="Kristen Tripet" userId="bbbc72c7-4aa7-48ca-8be3-2c3fcdde63a0" providerId="ADAL" clId="{388AD113-8D1E-4270-9C5A-873C95227856}" dt="2024-06-19T01:29:06.239" v="1879"/>
          <ac:spMkLst>
            <pc:docMk/>
            <pc:sldMk cId="940500804" sldId="342"/>
            <ac:spMk id="11" creationId="{D341A7A0-8786-6CD6-B877-134A9F48DDCF}"/>
          </ac:spMkLst>
        </pc:spChg>
        <pc:spChg chg="mod">
          <ac:chgData name="Kristen Tripet" userId="bbbc72c7-4aa7-48ca-8be3-2c3fcdde63a0" providerId="ADAL" clId="{388AD113-8D1E-4270-9C5A-873C95227856}" dt="2024-06-19T01:29:06.239" v="1879"/>
          <ac:spMkLst>
            <pc:docMk/>
            <pc:sldMk cId="940500804" sldId="342"/>
            <ac:spMk id="12" creationId="{0BBAA8F0-0F7B-DC09-9906-4E8EC4AFB80A}"/>
          </ac:spMkLst>
        </pc:spChg>
        <pc:spChg chg="mod">
          <ac:chgData name="Kristen Tripet" userId="bbbc72c7-4aa7-48ca-8be3-2c3fcdde63a0" providerId="ADAL" clId="{388AD113-8D1E-4270-9C5A-873C95227856}" dt="2024-06-19T01:29:06.239" v="1879"/>
          <ac:spMkLst>
            <pc:docMk/>
            <pc:sldMk cId="940500804" sldId="342"/>
            <ac:spMk id="13" creationId="{CE9E5E71-851B-80AC-0887-7985A73CFA92}"/>
          </ac:spMkLst>
        </pc:spChg>
        <pc:spChg chg="mod">
          <ac:chgData name="Kristen Tripet" userId="bbbc72c7-4aa7-48ca-8be3-2c3fcdde63a0" providerId="ADAL" clId="{388AD113-8D1E-4270-9C5A-873C95227856}" dt="2024-06-19T01:29:06.239" v="1879"/>
          <ac:spMkLst>
            <pc:docMk/>
            <pc:sldMk cId="940500804" sldId="342"/>
            <ac:spMk id="14" creationId="{E7C2FB96-99D6-938F-4BE2-360A98AF7583}"/>
          </ac:spMkLst>
        </pc:spChg>
        <pc:spChg chg="mod">
          <ac:chgData name="Kristen Tripet" userId="bbbc72c7-4aa7-48ca-8be3-2c3fcdde63a0" providerId="ADAL" clId="{388AD113-8D1E-4270-9C5A-873C95227856}" dt="2024-06-19T01:29:06.239" v="1879"/>
          <ac:spMkLst>
            <pc:docMk/>
            <pc:sldMk cId="940500804" sldId="342"/>
            <ac:spMk id="15" creationId="{65B1FC2B-CDD2-C183-10ED-D6F4C10B5A77}"/>
          </ac:spMkLst>
        </pc:spChg>
        <pc:spChg chg="mod">
          <ac:chgData name="Kristen Tripet" userId="bbbc72c7-4aa7-48ca-8be3-2c3fcdde63a0" providerId="ADAL" clId="{388AD113-8D1E-4270-9C5A-873C95227856}" dt="2024-06-19T01:29:06.239" v="1879"/>
          <ac:spMkLst>
            <pc:docMk/>
            <pc:sldMk cId="940500804" sldId="342"/>
            <ac:spMk id="16" creationId="{861D5BAD-86DE-8E78-0113-D481516666B2}"/>
          </ac:spMkLst>
        </pc:spChg>
        <pc:spChg chg="mod">
          <ac:chgData name="Kristen Tripet" userId="bbbc72c7-4aa7-48ca-8be3-2c3fcdde63a0" providerId="ADAL" clId="{388AD113-8D1E-4270-9C5A-873C95227856}" dt="2024-06-19T01:29:06.239" v="1879"/>
          <ac:spMkLst>
            <pc:docMk/>
            <pc:sldMk cId="940500804" sldId="342"/>
            <ac:spMk id="17" creationId="{AADBA4E0-614A-ADCF-F4FB-647368E969B5}"/>
          </ac:spMkLst>
        </pc:spChg>
        <pc:spChg chg="mod">
          <ac:chgData name="Kristen Tripet" userId="bbbc72c7-4aa7-48ca-8be3-2c3fcdde63a0" providerId="ADAL" clId="{388AD113-8D1E-4270-9C5A-873C95227856}" dt="2024-06-19T01:29:06.239" v="1879"/>
          <ac:spMkLst>
            <pc:docMk/>
            <pc:sldMk cId="940500804" sldId="342"/>
            <ac:spMk id="18" creationId="{09C49EE5-19F3-AED0-C7C6-DC36D6C80B1F}"/>
          </ac:spMkLst>
        </pc:spChg>
        <pc:spChg chg="mod">
          <ac:chgData name="Kristen Tripet" userId="bbbc72c7-4aa7-48ca-8be3-2c3fcdde63a0" providerId="ADAL" clId="{388AD113-8D1E-4270-9C5A-873C95227856}" dt="2024-06-19T01:29:06.239" v="1879"/>
          <ac:spMkLst>
            <pc:docMk/>
            <pc:sldMk cId="940500804" sldId="342"/>
            <ac:spMk id="19" creationId="{841501D6-F32E-D949-700F-32B003996FF4}"/>
          </ac:spMkLst>
        </pc:spChg>
        <pc:spChg chg="mod">
          <ac:chgData name="Kristen Tripet" userId="bbbc72c7-4aa7-48ca-8be3-2c3fcdde63a0" providerId="ADAL" clId="{388AD113-8D1E-4270-9C5A-873C95227856}" dt="2024-06-19T01:29:06.239" v="1879"/>
          <ac:spMkLst>
            <pc:docMk/>
            <pc:sldMk cId="940500804" sldId="342"/>
            <ac:spMk id="20" creationId="{31782A7F-A80D-A731-F9D7-CC911B656AB9}"/>
          </ac:spMkLst>
        </pc:spChg>
        <pc:spChg chg="mod">
          <ac:chgData name="Kristen Tripet" userId="bbbc72c7-4aa7-48ca-8be3-2c3fcdde63a0" providerId="ADAL" clId="{388AD113-8D1E-4270-9C5A-873C95227856}" dt="2024-06-19T01:29:06.239" v="1879"/>
          <ac:spMkLst>
            <pc:docMk/>
            <pc:sldMk cId="940500804" sldId="342"/>
            <ac:spMk id="21" creationId="{F8FFE870-A272-CF5A-DFCF-C660B05A4408}"/>
          </ac:spMkLst>
        </pc:spChg>
        <pc:spChg chg="mod">
          <ac:chgData name="Kristen Tripet" userId="bbbc72c7-4aa7-48ca-8be3-2c3fcdde63a0" providerId="ADAL" clId="{388AD113-8D1E-4270-9C5A-873C95227856}" dt="2024-06-19T01:29:06.239" v="1879"/>
          <ac:spMkLst>
            <pc:docMk/>
            <pc:sldMk cId="940500804" sldId="342"/>
            <ac:spMk id="22" creationId="{04D6A329-81F1-A59F-3640-7E904355740E}"/>
          </ac:spMkLst>
        </pc:spChg>
        <pc:spChg chg="mod">
          <ac:chgData name="Kristen Tripet" userId="bbbc72c7-4aa7-48ca-8be3-2c3fcdde63a0" providerId="ADAL" clId="{388AD113-8D1E-4270-9C5A-873C95227856}" dt="2024-06-19T01:29:06.239" v="1879"/>
          <ac:spMkLst>
            <pc:docMk/>
            <pc:sldMk cId="940500804" sldId="342"/>
            <ac:spMk id="23" creationId="{40BE8E3E-6394-AE8D-339F-2E0C28C95919}"/>
          </ac:spMkLst>
        </pc:spChg>
        <pc:spChg chg="mod">
          <ac:chgData name="Kristen Tripet" userId="bbbc72c7-4aa7-48ca-8be3-2c3fcdde63a0" providerId="ADAL" clId="{388AD113-8D1E-4270-9C5A-873C95227856}" dt="2024-06-19T01:29:06.239" v="1879"/>
          <ac:spMkLst>
            <pc:docMk/>
            <pc:sldMk cId="940500804" sldId="342"/>
            <ac:spMk id="24" creationId="{84F6DFE9-5EF7-2E3A-2B80-FD013323B9A7}"/>
          </ac:spMkLst>
        </pc:spChg>
        <pc:spChg chg="mod">
          <ac:chgData name="Kristen Tripet" userId="bbbc72c7-4aa7-48ca-8be3-2c3fcdde63a0" providerId="ADAL" clId="{388AD113-8D1E-4270-9C5A-873C95227856}" dt="2024-06-19T01:29:06.239" v="1879"/>
          <ac:spMkLst>
            <pc:docMk/>
            <pc:sldMk cId="940500804" sldId="342"/>
            <ac:spMk id="25" creationId="{74726E3F-FC07-12A9-A71C-DE30F1DA8CF1}"/>
          </ac:spMkLst>
        </pc:spChg>
        <pc:spChg chg="mod">
          <ac:chgData name="Kristen Tripet" userId="bbbc72c7-4aa7-48ca-8be3-2c3fcdde63a0" providerId="ADAL" clId="{388AD113-8D1E-4270-9C5A-873C95227856}" dt="2024-06-19T01:29:06.239" v="1879"/>
          <ac:spMkLst>
            <pc:docMk/>
            <pc:sldMk cId="940500804" sldId="342"/>
            <ac:spMk id="26" creationId="{B1ECA187-51D6-BA6D-719E-FFCB0028202C}"/>
          </ac:spMkLst>
        </pc:spChg>
        <pc:spChg chg="mod">
          <ac:chgData name="Kristen Tripet" userId="bbbc72c7-4aa7-48ca-8be3-2c3fcdde63a0" providerId="ADAL" clId="{388AD113-8D1E-4270-9C5A-873C95227856}" dt="2024-06-19T01:29:06.239" v="1879"/>
          <ac:spMkLst>
            <pc:docMk/>
            <pc:sldMk cId="940500804" sldId="342"/>
            <ac:spMk id="27" creationId="{031244AD-0FBE-45C2-DD5A-2020B1DF1096}"/>
          </ac:spMkLst>
        </pc:spChg>
        <pc:spChg chg="mod">
          <ac:chgData name="Kristen Tripet" userId="bbbc72c7-4aa7-48ca-8be3-2c3fcdde63a0" providerId="ADAL" clId="{388AD113-8D1E-4270-9C5A-873C95227856}" dt="2024-06-19T01:29:06.239" v="1879"/>
          <ac:spMkLst>
            <pc:docMk/>
            <pc:sldMk cId="940500804" sldId="342"/>
            <ac:spMk id="28" creationId="{ACE96C3F-9052-F77C-0C84-293E253412AD}"/>
          </ac:spMkLst>
        </pc:spChg>
        <pc:spChg chg="mod">
          <ac:chgData name="Kristen Tripet" userId="bbbc72c7-4aa7-48ca-8be3-2c3fcdde63a0" providerId="ADAL" clId="{388AD113-8D1E-4270-9C5A-873C95227856}" dt="2024-06-19T01:29:06.239" v="1879"/>
          <ac:spMkLst>
            <pc:docMk/>
            <pc:sldMk cId="940500804" sldId="342"/>
            <ac:spMk id="29" creationId="{C8298F3A-7A04-FA99-21F5-17BEBF24E5E1}"/>
          </ac:spMkLst>
        </pc:spChg>
        <pc:spChg chg="mod">
          <ac:chgData name="Kristen Tripet" userId="bbbc72c7-4aa7-48ca-8be3-2c3fcdde63a0" providerId="ADAL" clId="{388AD113-8D1E-4270-9C5A-873C95227856}" dt="2024-06-19T01:29:06.239" v="1879"/>
          <ac:spMkLst>
            <pc:docMk/>
            <pc:sldMk cId="940500804" sldId="342"/>
            <ac:spMk id="30" creationId="{86C71A6A-D8F7-D28F-65B1-6FBAEF91CBFE}"/>
          </ac:spMkLst>
        </pc:spChg>
        <pc:spChg chg="add mod">
          <ac:chgData name="Kristen Tripet" userId="bbbc72c7-4aa7-48ca-8be3-2c3fcdde63a0" providerId="ADAL" clId="{388AD113-8D1E-4270-9C5A-873C95227856}" dt="2024-06-19T01:31:57.405" v="1923" actId="164"/>
          <ac:spMkLst>
            <pc:docMk/>
            <pc:sldMk cId="940500804" sldId="342"/>
            <ac:spMk id="31" creationId="{345B8691-AFD4-B451-43AD-55D32B646E83}"/>
          </ac:spMkLst>
        </pc:spChg>
        <pc:spChg chg="add mod">
          <ac:chgData name="Kristen Tripet" userId="bbbc72c7-4aa7-48ca-8be3-2c3fcdde63a0" providerId="ADAL" clId="{388AD113-8D1E-4270-9C5A-873C95227856}" dt="2024-06-19T01:31:57.405" v="1923" actId="164"/>
          <ac:spMkLst>
            <pc:docMk/>
            <pc:sldMk cId="940500804" sldId="342"/>
            <ac:spMk id="32" creationId="{59D2A54A-B73B-258D-ED0C-EBDBB502237E}"/>
          </ac:spMkLst>
        </pc:spChg>
        <pc:spChg chg="add mod">
          <ac:chgData name="Kristen Tripet" userId="bbbc72c7-4aa7-48ca-8be3-2c3fcdde63a0" providerId="ADAL" clId="{388AD113-8D1E-4270-9C5A-873C95227856}" dt="2024-06-19T01:31:57.405" v="1923" actId="164"/>
          <ac:spMkLst>
            <pc:docMk/>
            <pc:sldMk cId="940500804" sldId="342"/>
            <ac:spMk id="33" creationId="{5078E27D-A528-DC0C-8532-10B63D0E5DD2}"/>
          </ac:spMkLst>
        </pc:spChg>
        <pc:spChg chg="add mod">
          <ac:chgData name="Kristen Tripet" userId="bbbc72c7-4aa7-48ca-8be3-2c3fcdde63a0" providerId="ADAL" clId="{388AD113-8D1E-4270-9C5A-873C95227856}" dt="2024-06-19T01:31:57.405" v="1923" actId="164"/>
          <ac:spMkLst>
            <pc:docMk/>
            <pc:sldMk cId="940500804" sldId="342"/>
            <ac:spMk id="34" creationId="{5EE1B117-49EC-E4DF-53DF-F66A637E2748}"/>
          </ac:spMkLst>
        </pc:spChg>
        <pc:spChg chg="add mod">
          <ac:chgData name="Kristen Tripet" userId="bbbc72c7-4aa7-48ca-8be3-2c3fcdde63a0" providerId="ADAL" clId="{388AD113-8D1E-4270-9C5A-873C95227856}" dt="2024-06-19T01:31:57.405" v="1923" actId="164"/>
          <ac:spMkLst>
            <pc:docMk/>
            <pc:sldMk cId="940500804" sldId="342"/>
            <ac:spMk id="35" creationId="{48E6E356-3681-08FF-C71A-433700DF10EC}"/>
          </ac:spMkLst>
        </pc:spChg>
        <pc:spChg chg="add mod">
          <ac:chgData name="Kristen Tripet" userId="bbbc72c7-4aa7-48ca-8be3-2c3fcdde63a0" providerId="ADAL" clId="{388AD113-8D1E-4270-9C5A-873C95227856}" dt="2024-06-19T01:31:57.405" v="1923" actId="164"/>
          <ac:spMkLst>
            <pc:docMk/>
            <pc:sldMk cId="940500804" sldId="342"/>
            <ac:spMk id="36" creationId="{3F5363EF-4000-5BD1-79A3-B8F847BF8ADE}"/>
          </ac:spMkLst>
        </pc:spChg>
        <pc:grpChg chg="add del mod">
          <ac:chgData name="Kristen Tripet" userId="bbbc72c7-4aa7-48ca-8be3-2c3fcdde63a0" providerId="ADAL" clId="{388AD113-8D1E-4270-9C5A-873C95227856}" dt="2024-06-19T01:29:11.951" v="1880" actId="478"/>
          <ac:grpSpMkLst>
            <pc:docMk/>
            <pc:sldMk cId="940500804" sldId="342"/>
            <ac:grpSpMk id="3" creationId="{D4BB9F7A-C380-A5C4-9097-2A5738DC6BF8}"/>
          </ac:grpSpMkLst>
        </pc:grpChg>
        <pc:grpChg chg="add mod">
          <ac:chgData name="Kristen Tripet" userId="bbbc72c7-4aa7-48ca-8be3-2c3fcdde63a0" providerId="ADAL" clId="{388AD113-8D1E-4270-9C5A-873C95227856}" dt="2024-06-19T01:32:01.473" v="1924" actId="1076"/>
          <ac:grpSpMkLst>
            <pc:docMk/>
            <pc:sldMk cId="940500804" sldId="342"/>
            <ac:grpSpMk id="39" creationId="{2DFC23EE-F576-CEC1-A7A7-6CBE95F4946E}"/>
          </ac:grpSpMkLst>
        </pc:grpChg>
        <pc:picChg chg="add mod">
          <ac:chgData name="Kristen Tripet" userId="bbbc72c7-4aa7-48ca-8be3-2c3fcdde63a0" providerId="ADAL" clId="{388AD113-8D1E-4270-9C5A-873C95227856}" dt="2024-06-19T01:31:57.405" v="1923" actId="164"/>
          <ac:picMkLst>
            <pc:docMk/>
            <pc:sldMk cId="940500804" sldId="342"/>
            <ac:picMk id="38" creationId="{53770574-8D5E-31E9-1ECE-C5EA5ABAE6F3}"/>
          </ac:picMkLst>
        </pc:picChg>
        <pc:picChg chg="add del">
          <ac:chgData name="Kristen Tripet" userId="bbbc72c7-4aa7-48ca-8be3-2c3fcdde63a0" providerId="ADAL" clId="{388AD113-8D1E-4270-9C5A-873C95227856}" dt="2024-06-12T06:02:38.215" v="62" actId="478"/>
          <ac:picMkLst>
            <pc:docMk/>
            <pc:sldMk cId="940500804" sldId="342"/>
            <ac:picMk id="1026" creationId="{116A9A00-74E2-6C32-BB5E-1AAAEACA6665}"/>
          </ac:picMkLst>
        </pc:picChg>
      </pc:sldChg>
      <pc:sldChg chg="add ord setBg">
        <pc:chgData name="Kristen Tripet" userId="bbbc72c7-4aa7-48ca-8be3-2c3fcdde63a0" providerId="ADAL" clId="{388AD113-8D1E-4270-9C5A-873C95227856}" dt="2024-06-13T02:54:11.744" v="134"/>
        <pc:sldMkLst>
          <pc:docMk/>
          <pc:sldMk cId="2801055960" sldId="343"/>
        </pc:sldMkLst>
      </pc:sldChg>
      <pc:sldChg chg="addSp delSp modSp new del mod ord">
        <pc:chgData name="Kristen Tripet" userId="bbbc72c7-4aa7-48ca-8be3-2c3fcdde63a0" providerId="ADAL" clId="{388AD113-8D1E-4270-9C5A-873C95227856}" dt="2024-06-13T03:38:50.484" v="244" actId="47"/>
        <pc:sldMkLst>
          <pc:docMk/>
          <pc:sldMk cId="1053558004" sldId="344"/>
        </pc:sldMkLst>
        <pc:grpChg chg="add mod">
          <ac:chgData name="Kristen Tripet" userId="bbbc72c7-4aa7-48ca-8be3-2c3fcdde63a0" providerId="ADAL" clId="{388AD113-8D1E-4270-9C5A-873C95227856}" dt="2024-06-13T03:35:03.691" v="200" actId="14100"/>
          <ac:grpSpMkLst>
            <pc:docMk/>
            <pc:sldMk cId="1053558004" sldId="344"/>
            <ac:grpSpMk id="26" creationId="{223F1904-15AB-D43C-A41F-2F09CB040B3E}"/>
          </ac:grpSpMkLst>
        </pc:grpChg>
        <pc:graphicFrameChg chg="add del mod modGraphic">
          <ac:chgData name="Kristen Tripet" userId="bbbc72c7-4aa7-48ca-8be3-2c3fcdde63a0" providerId="ADAL" clId="{388AD113-8D1E-4270-9C5A-873C95227856}" dt="2024-06-13T03:05:48.194" v="167" actId="21"/>
          <ac:graphicFrameMkLst>
            <pc:docMk/>
            <pc:sldMk cId="1053558004" sldId="344"/>
            <ac:graphicFrameMk id="18" creationId="{AFF85660-A437-FBDB-935E-0220FC2F2A14}"/>
          </ac:graphicFrameMkLst>
        </pc:graphicFrameChg>
        <pc:graphicFrameChg chg="add mod modGraphic">
          <ac:chgData name="Kristen Tripet" userId="bbbc72c7-4aa7-48ca-8be3-2c3fcdde63a0" providerId="ADAL" clId="{388AD113-8D1E-4270-9C5A-873C95227856}" dt="2024-06-13T03:35:11.287" v="202" actId="14734"/>
          <ac:graphicFrameMkLst>
            <pc:docMk/>
            <pc:sldMk cId="1053558004" sldId="344"/>
            <ac:graphicFrameMk id="19" creationId="{AFF85660-A437-FBDB-935E-0220FC2F2A14}"/>
          </ac:graphicFrameMkLst>
        </pc:graphicFrameChg>
        <pc:picChg chg="add del mod">
          <ac:chgData name="Kristen Tripet" userId="bbbc72c7-4aa7-48ca-8be3-2c3fcdde63a0" providerId="ADAL" clId="{388AD113-8D1E-4270-9C5A-873C95227856}" dt="2024-06-13T03:05:50.618" v="168" actId="478"/>
          <ac:picMkLst>
            <pc:docMk/>
            <pc:sldMk cId="1053558004" sldId="344"/>
            <ac:picMk id="3" creationId="{46308095-A5A1-44E0-4D09-B31CD82E31E8}"/>
          </ac:picMkLst>
        </pc:picChg>
        <pc:picChg chg="add del mod">
          <ac:chgData name="Kristen Tripet" userId="bbbc72c7-4aa7-48ca-8be3-2c3fcdde63a0" providerId="ADAL" clId="{388AD113-8D1E-4270-9C5A-873C95227856}" dt="2024-06-13T03:05:50.618" v="168" actId="478"/>
          <ac:picMkLst>
            <pc:docMk/>
            <pc:sldMk cId="1053558004" sldId="344"/>
            <ac:picMk id="5" creationId="{BA9CFB31-4289-CF65-CCF7-5BBAF7B6CB85}"/>
          </ac:picMkLst>
        </pc:picChg>
        <pc:picChg chg="add del mod">
          <ac:chgData name="Kristen Tripet" userId="bbbc72c7-4aa7-48ca-8be3-2c3fcdde63a0" providerId="ADAL" clId="{388AD113-8D1E-4270-9C5A-873C95227856}" dt="2024-06-13T03:05:50.618" v="168" actId="478"/>
          <ac:picMkLst>
            <pc:docMk/>
            <pc:sldMk cId="1053558004" sldId="344"/>
            <ac:picMk id="7" creationId="{6EF85F90-BF76-85B8-B30C-DA7B85532A86}"/>
          </ac:picMkLst>
        </pc:picChg>
        <pc:picChg chg="add del mod">
          <ac:chgData name="Kristen Tripet" userId="bbbc72c7-4aa7-48ca-8be3-2c3fcdde63a0" providerId="ADAL" clId="{388AD113-8D1E-4270-9C5A-873C95227856}" dt="2024-06-13T03:05:50.618" v="168" actId="478"/>
          <ac:picMkLst>
            <pc:docMk/>
            <pc:sldMk cId="1053558004" sldId="344"/>
            <ac:picMk id="9" creationId="{67DEFB4E-B530-07F0-CC39-F6BBBB6747E3}"/>
          </ac:picMkLst>
        </pc:picChg>
        <pc:picChg chg="add del mod">
          <ac:chgData name="Kristen Tripet" userId="bbbc72c7-4aa7-48ca-8be3-2c3fcdde63a0" providerId="ADAL" clId="{388AD113-8D1E-4270-9C5A-873C95227856}" dt="2024-06-13T03:05:50.618" v="168" actId="478"/>
          <ac:picMkLst>
            <pc:docMk/>
            <pc:sldMk cId="1053558004" sldId="344"/>
            <ac:picMk id="11" creationId="{EAF6F25F-E07B-CA75-53E4-18985E48A8B4}"/>
          </ac:picMkLst>
        </pc:picChg>
        <pc:picChg chg="add del mod">
          <ac:chgData name="Kristen Tripet" userId="bbbc72c7-4aa7-48ca-8be3-2c3fcdde63a0" providerId="ADAL" clId="{388AD113-8D1E-4270-9C5A-873C95227856}" dt="2024-06-13T03:05:50.618" v="168" actId="478"/>
          <ac:picMkLst>
            <pc:docMk/>
            <pc:sldMk cId="1053558004" sldId="344"/>
            <ac:picMk id="13" creationId="{05D66D0C-A97F-53DB-2002-81A3748126B6}"/>
          </ac:picMkLst>
        </pc:picChg>
        <pc:picChg chg="add del mod">
          <ac:chgData name="Kristen Tripet" userId="bbbc72c7-4aa7-48ca-8be3-2c3fcdde63a0" providerId="ADAL" clId="{388AD113-8D1E-4270-9C5A-873C95227856}" dt="2024-06-13T03:05:50.618" v="168" actId="478"/>
          <ac:picMkLst>
            <pc:docMk/>
            <pc:sldMk cId="1053558004" sldId="344"/>
            <ac:picMk id="15" creationId="{CBE969FF-004E-4F33-3CBA-0161EF4BF929}"/>
          </ac:picMkLst>
        </pc:picChg>
        <pc:picChg chg="add del mod">
          <ac:chgData name="Kristen Tripet" userId="bbbc72c7-4aa7-48ca-8be3-2c3fcdde63a0" providerId="ADAL" clId="{388AD113-8D1E-4270-9C5A-873C95227856}" dt="2024-06-13T03:05:50.618" v="168" actId="478"/>
          <ac:picMkLst>
            <pc:docMk/>
            <pc:sldMk cId="1053558004" sldId="344"/>
            <ac:picMk id="17" creationId="{EDD5EE68-A2EB-F915-74BB-492C12AECBC8}"/>
          </ac:picMkLst>
        </pc:picChg>
        <pc:picChg chg="add mod">
          <ac:chgData name="Kristen Tripet" userId="bbbc72c7-4aa7-48ca-8be3-2c3fcdde63a0" providerId="ADAL" clId="{388AD113-8D1E-4270-9C5A-873C95227856}" dt="2024-06-13T03:07:39.359" v="181" actId="1076"/>
          <ac:picMkLst>
            <pc:docMk/>
            <pc:sldMk cId="1053558004" sldId="344"/>
            <ac:picMk id="20" creationId="{686E22DE-E054-6CF2-9271-B3B43DE46B13}"/>
          </ac:picMkLst>
        </pc:picChg>
        <pc:picChg chg="add mod">
          <ac:chgData name="Kristen Tripet" userId="bbbc72c7-4aa7-48ca-8be3-2c3fcdde63a0" providerId="ADAL" clId="{388AD113-8D1E-4270-9C5A-873C95227856}" dt="2024-06-13T03:07:35.804" v="180" actId="1076"/>
          <ac:picMkLst>
            <pc:docMk/>
            <pc:sldMk cId="1053558004" sldId="344"/>
            <ac:picMk id="21" creationId="{370F05AB-BE83-3A4D-482B-0559603CDB8D}"/>
          </ac:picMkLst>
        </pc:picChg>
        <pc:picChg chg="add mod">
          <ac:chgData name="Kristen Tripet" userId="bbbc72c7-4aa7-48ca-8be3-2c3fcdde63a0" providerId="ADAL" clId="{388AD113-8D1E-4270-9C5A-873C95227856}" dt="2024-06-13T03:08:21.517" v="191" actId="1076"/>
          <ac:picMkLst>
            <pc:docMk/>
            <pc:sldMk cId="1053558004" sldId="344"/>
            <ac:picMk id="22" creationId="{CBE969FF-004E-4F33-3CBA-0161EF4BF929}"/>
          </ac:picMkLst>
        </pc:picChg>
        <pc:picChg chg="add mod">
          <ac:chgData name="Kristen Tripet" userId="bbbc72c7-4aa7-48ca-8be3-2c3fcdde63a0" providerId="ADAL" clId="{388AD113-8D1E-4270-9C5A-873C95227856}" dt="2024-06-13T03:08:23.202" v="192" actId="1076"/>
          <ac:picMkLst>
            <pc:docMk/>
            <pc:sldMk cId="1053558004" sldId="344"/>
            <ac:picMk id="23" creationId="{EDD5EE68-A2EB-F915-74BB-492C12AECBC8}"/>
          </ac:picMkLst>
        </pc:picChg>
        <pc:picChg chg="add mod">
          <ac:chgData name="Kristen Tripet" userId="bbbc72c7-4aa7-48ca-8be3-2c3fcdde63a0" providerId="ADAL" clId="{388AD113-8D1E-4270-9C5A-873C95227856}" dt="2024-06-13T03:34:59.703" v="199" actId="164"/>
          <ac:picMkLst>
            <pc:docMk/>
            <pc:sldMk cId="1053558004" sldId="344"/>
            <ac:picMk id="24" creationId="{EAF6F25F-E07B-CA75-53E4-18985E48A8B4}"/>
          </ac:picMkLst>
        </pc:picChg>
        <pc:picChg chg="add mod">
          <ac:chgData name="Kristen Tripet" userId="bbbc72c7-4aa7-48ca-8be3-2c3fcdde63a0" providerId="ADAL" clId="{388AD113-8D1E-4270-9C5A-873C95227856}" dt="2024-06-13T03:34:59.703" v="199" actId="164"/>
          <ac:picMkLst>
            <pc:docMk/>
            <pc:sldMk cId="1053558004" sldId="344"/>
            <ac:picMk id="25" creationId="{05D66D0C-A97F-53DB-2002-81A3748126B6}"/>
          </ac:picMkLst>
        </pc:picChg>
      </pc:sldChg>
      <pc:sldChg chg="addSp modSp new del mod">
        <pc:chgData name="Kristen Tripet" userId="bbbc72c7-4aa7-48ca-8be3-2c3fcdde63a0" providerId="ADAL" clId="{388AD113-8D1E-4270-9C5A-873C95227856}" dt="2024-06-13T04:49:41.910" v="355" actId="47"/>
        <pc:sldMkLst>
          <pc:docMk/>
          <pc:sldMk cId="684827879" sldId="345"/>
        </pc:sldMkLst>
        <pc:spChg chg="add mod">
          <ac:chgData name="Kristen Tripet" userId="bbbc72c7-4aa7-48ca-8be3-2c3fcdde63a0" providerId="ADAL" clId="{388AD113-8D1E-4270-9C5A-873C95227856}" dt="2024-06-13T04:30:28.775" v="271" actId="14100"/>
          <ac:spMkLst>
            <pc:docMk/>
            <pc:sldMk cId="684827879" sldId="345"/>
            <ac:spMk id="2" creationId="{6F025C12-F4A6-C557-C8F2-162EF6FB569C}"/>
          </ac:spMkLst>
        </pc:spChg>
      </pc:sldChg>
      <pc:sldChg chg="delSp modSp add del mod">
        <pc:chgData name="Kristen Tripet" userId="bbbc72c7-4aa7-48ca-8be3-2c3fcdde63a0" providerId="ADAL" clId="{388AD113-8D1E-4270-9C5A-873C95227856}" dt="2024-06-13T03:38:53.990" v="245" actId="47"/>
        <pc:sldMkLst>
          <pc:docMk/>
          <pc:sldMk cId="726450858" sldId="346"/>
        </pc:sldMkLst>
        <pc:graphicFrameChg chg="del">
          <ac:chgData name="Kristen Tripet" userId="bbbc72c7-4aa7-48ca-8be3-2c3fcdde63a0" providerId="ADAL" clId="{388AD113-8D1E-4270-9C5A-873C95227856}" dt="2024-06-13T03:05:35.483" v="166" actId="478"/>
          <ac:graphicFrameMkLst>
            <pc:docMk/>
            <pc:sldMk cId="726450858" sldId="346"/>
            <ac:graphicFrameMk id="18" creationId="{AFF85660-A437-FBDB-935E-0220FC2F2A14}"/>
          </ac:graphicFrameMkLst>
        </pc:graphicFrameChg>
        <pc:picChg chg="mod">
          <ac:chgData name="Kristen Tripet" userId="bbbc72c7-4aa7-48ca-8be3-2c3fcdde63a0" providerId="ADAL" clId="{388AD113-8D1E-4270-9C5A-873C95227856}" dt="2024-06-13T03:37:56.859" v="234" actId="1076"/>
          <ac:picMkLst>
            <pc:docMk/>
            <pc:sldMk cId="726450858" sldId="346"/>
            <ac:picMk id="5" creationId="{BA9CFB31-4289-CF65-CCF7-5BBAF7B6CB85}"/>
          </ac:picMkLst>
        </pc:picChg>
        <pc:picChg chg="mod">
          <ac:chgData name="Kristen Tripet" userId="bbbc72c7-4aa7-48ca-8be3-2c3fcdde63a0" providerId="ADAL" clId="{388AD113-8D1E-4270-9C5A-873C95227856}" dt="2024-06-13T03:07:15.074" v="176" actId="1076"/>
          <ac:picMkLst>
            <pc:docMk/>
            <pc:sldMk cId="726450858" sldId="346"/>
            <ac:picMk id="7" creationId="{6EF85F90-BF76-85B8-B30C-DA7B85532A86}"/>
          </ac:picMkLst>
        </pc:picChg>
        <pc:picChg chg="mod">
          <ac:chgData name="Kristen Tripet" userId="bbbc72c7-4aa7-48ca-8be3-2c3fcdde63a0" providerId="ADAL" clId="{388AD113-8D1E-4270-9C5A-873C95227856}" dt="2024-06-13T03:07:19.176" v="177" actId="1076"/>
          <ac:picMkLst>
            <pc:docMk/>
            <pc:sldMk cId="726450858" sldId="346"/>
            <ac:picMk id="9" creationId="{67DEFB4E-B530-07F0-CC39-F6BBBB6747E3}"/>
          </ac:picMkLst>
        </pc:picChg>
        <pc:picChg chg="del">
          <ac:chgData name="Kristen Tripet" userId="bbbc72c7-4aa7-48ca-8be3-2c3fcdde63a0" providerId="ADAL" clId="{388AD113-8D1E-4270-9C5A-873C95227856}" dt="2024-06-13T03:34:34.471" v="194" actId="21"/>
          <ac:picMkLst>
            <pc:docMk/>
            <pc:sldMk cId="726450858" sldId="346"/>
            <ac:picMk id="11" creationId="{EAF6F25F-E07B-CA75-53E4-18985E48A8B4}"/>
          </ac:picMkLst>
        </pc:picChg>
        <pc:picChg chg="del mod">
          <ac:chgData name="Kristen Tripet" userId="bbbc72c7-4aa7-48ca-8be3-2c3fcdde63a0" providerId="ADAL" clId="{388AD113-8D1E-4270-9C5A-873C95227856}" dt="2024-06-13T03:34:34.471" v="194" actId="21"/>
          <ac:picMkLst>
            <pc:docMk/>
            <pc:sldMk cId="726450858" sldId="346"/>
            <ac:picMk id="13" creationId="{05D66D0C-A97F-53DB-2002-81A3748126B6}"/>
          </ac:picMkLst>
        </pc:picChg>
        <pc:picChg chg="del">
          <ac:chgData name="Kristen Tripet" userId="bbbc72c7-4aa7-48ca-8be3-2c3fcdde63a0" providerId="ADAL" clId="{388AD113-8D1E-4270-9C5A-873C95227856}" dt="2024-06-13T03:07:57.504" v="183" actId="21"/>
          <ac:picMkLst>
            <pc:docMk/>
            <pc:sldMk cId="726450858" sldId="346"/>
            <ac:picMk id="15" creationId="{CBE969FF-004E-4F33-3CBA-0161EF4BF929}"/>
          </ac:picMkLst>
        </pc:picChg>
        <pc:picChg chg="del mod">
          <ac:chgData name="Kristen Tripet" userId="bbbc72c7-4aa7-48ca-8be3-2c3fcdde63a0" providerId="ADAL" clId="{388AD113-8D1E-4270-9C5A-873C95227856}" dt="2024-06-13T03:07:57.504" v="183" actId="21"/>
          <ac:picMkLst>
            <pc:docMk/>
            <pc:sldMk cId="726450858" sldId="346"/>
            <ac:picMk id="17" creationId="{EDD5EE68-A2EB-F915-74BB-492C12AECBC8}"/>
          </ac:picMkLst>
        </pc:picChg>
      </pc:sldChg>
      <pc:sldChg chg="addSp delSp modSp add mod">
        <pc:chgData name="Kristen Tripet" userId="bbbc72c7-4aa7-48ca-8be3-2c3fcdde63a0" providerId="ADAL" clId="{388AD113-8D1E-4270-9C5A-873C95227856}" dt="2024-06-13T04:51:04.034" v="418" actId="164"/>
        <pc:sldMkLst>
          <pc:docMk/>
          <pc:sldMk cId="3313483631" sldId="347"/>
        </pc:sldMkLst>
        <pc:grpChg chg="add mod">
          <ac:chgData name="Kristen Tripet" userId="bbbc72c7-4aa7-48ca-8be3-2c3fcdde63a0" providerId="ADAL" clId="{388AD113-8D1E-4270-9C5A-873C95227856}" dt="2024-06-13T04:51:04.034" v="418" actId="164"/>
          <ac:grpSpMkLst>
            <pc:docMk/>
            <pc:sldMk cId="3313483631" sldId="347"/>
            <ac:grpSpMk id="14" creationId="{F670DEE4-AB9E-107A-195E-89FB562EECC2}"/>
          </ac:grpSpMkLst>
        </pc:grpChg>
        <pc:grpChg chg="mod">
          <ac:chgData name="Kristen Tripet" userId="bbbc72c7-4aa7-48ca-8be3-2c3fcdde63a0" providerId="ADAL" clId="{388AD113-8D1E-4270-9C5A-873C95227856}" dt="2024-06-13T03:49:25.843" v="251" actId="1076"/>
          <ac:grpSpMkLst>
            <pc:docMk/>
            <pc:sldMk cId="3313483631" sldId="347"/>
            <ac:grpSpMk id="26" creationId="{223F1904-15AB-D43C-A41F-2F09CB040B3E}"/>
          </ac:grpSpMkLst>
        </pc:grpChg>
        <pc:graphicFrameChg chg="del modGraphic">
          <ac:chgData name="Kristen Tripet" userId="bbbc72c7-4aa7-48ca-8be3-2c3fcdde63a0" providerId="ADAL" clId="{388AD113-8D1E-4270-9C5A-873C95227856}" dt="2024-06-13T03:35:42.484" v="206" actId="478"/>
          <ac:graphicFrameMkLst>
            <pc:docMk/>
            <pc:sldMk cId="3313483631" sldId="347"/>
            <ac:graphicFrameMk id="19" creationId="{AFF85660-A437-FBDB-935E-0220FC2F2A14}"/>
          </ac:graphicFrameMkLst>
        </pc:graphicFrameChg>
        <pc:picChg chg="add mod">
          <ac:chgData name="Kristen Tripet" userId="bbbc72c7-4aa7-48ca-8be3-2c3fcdde63a0" providerId="ADAL" clId="{388AD113-8D1E-4270-9C5A-873C95227856}" dt="2024-06-13T03:48:39.494" v="250" actId="1076"/>
          <ac:picMkLst>
            <pc:docMk/>
            <pc:sldMk cId="3313483631" sldId="347"/>
            <ac:picMk id="11" creationId="{DFADE97E-DD1E-1DC4-0EFC-4D019CB59A98}"/>
          </ac:picMkLst>
        </pc:picChg>
        <pc:picChg chg="add mod">
          <ac:chgData name="Kristen Tripet" userId="bbbc72c7-4aa7-48ca-8be3-2c3fcdde63a0" providerId="ADAL" clId="{388AD113-8D1E-4270-9C5A-873C95227856}" dt="2024-06-13T03:38:18.676" v="239" actId="1076"/>
          <ac:picMkLst>
            <pc:docMk/>
            <pc:sldMk cId="3313483631" sldId="347"/>
            <ac:picMk id="12" creationId="{E6AB413C-3E2E-C3B6-A98F-D81BCA7DE80C}"/>
          </ac:picMkLst>
        </pc:picChg>
        <pc:picChg chg="mod">
          <ac:chgData name="Kristen Tripet" userId="bbbc72c7-4aa7-48ca-8be3-2c3fcdde63a0" providerId="ADAL" clId="{388AD113-8D1E-4270-9C5A-873C95227856}" dt="2024-06-13T04:51:04.034" v="418" actId="164"/>
          <ac:picMkLst>
            <pc:docMk/>
            <pc:sldMk cId="3313483631" sldId="347"/>
            <ac:picMk id="20" creationId="{686E22DE-E054-6CF2-9271-B3B43DE46B13}"/>
          </ac:picMkLst>
        </pc:picChg>
        <pc:picChg chg="mod">
          <ac:chgData name="Kristen Tripet" userId="bbbc72c7-4aa7-48ca-8be3-2c3fcdde63a0" providerId="ADAL" clId="{388AD113-8D1E-4270-9C5A-873C95227856}" dt="2024-06-13T04:51:04.034" v="418" actId="164"/>
          <ac:picMkLst>
            <pc:docMk/>
            <pc:sldMk cId="3313483631" sldId="347"/>
            <ac:picMk id="21" creationId="{370F05AB-BE83-3A4D-482B-0559603CDB8D}"/>
          </ac:picMkLst>
        </pc:picChg>
        <pc:picChg chg="mod">
          <ac:chgData name="Kristen Tripet" userId="bbbc72c7-4aa7-48ca-8be3-2c3fcdde63a0" providerId="ADAL" clId="{388AD113-8D1E-4270-9C5A-873C95227856}" dt="2024-06-13T03:36:54.810" v="219" actId="1076"/>
          <ac:picMkLst>
            <pc:docMk/>
            <pc:sldMk cId="3313483631" sldId="347"/>
            <ac:picMk id="22" creationId="{CBE969FF-004E-4F33-3CBA-0161EF4BF929}"/>
          </ac:picMkLst>
        </pc:picChg>
        <pc:picChg chg="mod">
          <ac:chgData name="Kristen Tripet" userId="bbbc72c7-4aa7-48ca-8be3-2c3fcdde63a0" providerId="ADAL" clId="{388AD113-8D1E-4270-9C5A-873C95227856}" dt="2024-06-13T03:36:47.996" v="216" actId="1076"/>
          <ac:picMkLst>
            <pc:docMk/>
            <pc:sldMk cId="3313483631" sldId="347"/>
            <ac:picMk id="23" creationId="{EDD5EE68-A2EB-F915-74BB-492C12AECBC8}"/>
          </ac:picMkLst>
        </pc:picChg>
        <pc:cxnChg chg="add mod">
          <ac:chgData name="Kristen Tripet" userId="bbbc72c7-4aa7-48ca-8be3-2c3fcdde63a0" providerId="ADAL" clId="{388AD113-8D1E-4270-9C5A-873C95227856}" dt="2024-06-13T03:38:46.270" v="243" actId="14100"/>
          <ac:cxnSpMkLst>
            <pc:docMk/>
            <pc:sldMk cId="3313483631" sldId="347"/>
            <ac:cxnSpMk id="3" creationId="{79476833-D7FB-C1B2-AD43-F14EB1DB02EF}"/>
          </ac:cxnSpMkLst>
        </pc:cxnChg>
        <pc:cxnChg chg="add mod">
          <ac:chgData name="Kristen Tripet" userId="bbbc72c7-4aa7-48ca-8be3-2c3fcdde63a0" providerId="ADAL" clId="{388AD113-8D1E-4270-9C5A-873C95227856}" dt="2024-06-13T03:37:38.632" v="231" actId="14100"/>
          <ac:cxnSpMkLst>
            <pc:docMk/>
            <pc:sldMk cId="3313483631" sldId="347"/>
            <ac:cxnSpMk id="6" creationId="{26F8E5BF-9A81-D6D9-207C-72998570E3D0}"/>
          </ac:cxnSpMkLst>
        </pc:cxnChg>
        <pc:cxnChg chg="add mod">
          <ac:chgData name="Kristen Tripet" userId="bbbc72c7-4aa7-48ca-8be3-2c3fcdde63a0" providerId="ADAL" clId="{388AD113-8D1E-4270-9C5A-873C95227856}" dt="2024-06-13T03:37:51.009" v="233" actId="1076"/>
          <ac:cxnSpMkLst>
            <pc:docMk/>
            <pc:sldMk cId="3313483631" sldId="347"/>
            <ac:cxnSpMk id="10" creationId="{25D39E26-57DD-B2F0-3BDF-FA728A86394F}"/>
          </ac:cxnSpMkLst>
        </pc:cxnChg>
      </pc:sldChg>
      <pc:sldChg chg="modSp add del mod">
        <pc:chgData name="Kristen Tripet" userId="bbbc72c7-4aa7-48ca-8be3-2c3fcdde63a0" providerId="ADAL" clId="{388AD113-8D1E-4270-9C5A-873C95227856}" dt="2024-06-13T04:50:37.966" v="413" actId="47"/>
        <pc:sldMkLst>
          <pc:docMk/>
          <pc:sldMk cId="3781803464" sldId="348"/>
        </pc:sldMkLst>
        <pc:spChg chg="mod">
          <ac:chgData name="Kristen Tripet" userId="bbbc72c7-4aa7-48ca-8be3-2c3fcdde63a0" providerId="ADAL" clId="{388AD113-8D1E-4270-9C5A-873C95227856}" dt="2024-06-13T04:30:50.172" v="289" actId="20577"/>
          <ac:spMkLst>
            <pc:docMk/>
            <pc:sldMk cId="3781803464" sldId="348"/>
            <ac:spMk id="2" creationId="{6F025C12-F4A6-C557-C8F2-162EF6FB569C}"/>
          </ac:spMkLst>
        </pc:spChg>
      </pc:sldChg>
      <pc:sldChg chg="modSp add del mod">
        <pc:chgData name="Kristen Tripet" userId="bbbc72c7-4aa7-48ca-8be3-2c3fcdde63a0" providerId="ADAL" clId="{388AD113-8D1E-4270-9C5A-873C95227856}" dt="2024-06-13T04:50:37.966" v="413" actId="47"/>
        <pc:sldMkLst>
          <pc:docMk/>
          <pc:sldMk cId="82824761" sldId="349"/>
        </pc:sldMkLst>
        <pc:spChg chg="mod">
          <ac:chgData name="Kristen Tripet" userId="bbbc72c7-4aa7-48ca-8be3-2c3fcdde63a0" providerId="ADAL" clId="{388AD113-8D1E-4270-9C5A-873C95227856}" dt="2024-06-13T04:30:57.111" v="298" actId="5793"/>
          <ac:spMkLst>
            <pc:docMk/>
            <pc:sldMk cId="82824761" sldId="349"/>
            <ac:spMk id="2" creationId="{6F025C12-F4A6-C557-C8F2-162EF6FB569C}"/>
          </ac:spMkLst>
        </pc:spChg>
      </pc:sldChg>
      <pc:sldChg chg="modSp add del mod">
        <pc:chgData name="Kristen Tripet" userId="bbbc72c7-4aa7-48ca-8be3-2c3fcdde63a0" providerId="ADAL" clId="{388AD113-8D1E-4270-9C5A-873C95227856}" dt="2024-06-13T04:50:37.966" v="413" actId="47"/>
        <pc:sldMkLst>
          <pc:docMk/>
          <pc:sldMk cId="865037088" sldId="350"/>
        </pc:sldMkLst>
        <pc:spChg chg="mod">
          <ac:chgData name="Kristen Tripet" userId="bbbc72c7-4aa7-48ca-8be3-2c3fcdde63a0" providerId="ADAL" clId="{388AD113-8D1E-4270-9C5A-873C95227856}" dt="2024-06-13T04:31:04.413" v="307" actId="5793"/>
          <ac:spMkLst>
            <pc:docMk/>
            <pc:sldMk cId="865037088" sldId="350"/>
            <ac:spMk id="2" creationId="{6F025C12-F4A6-C557-C8F2-162EF6FB569C}"/>
          </ac:spMkLst>
        </pc:spChg>
      </pc:sldChg>
      <pc:sldChg chg="addSp modSp new del mod">
        <pc:chgData name="Kristen Tripet" userId="bbbc72c7-4aa7-48ca-8be3-2c3fcdde63a0" providerId="ADAL" clId="{388AD113-8D1E-4270-9C5A-873C95227856}" dt="2024-06-13T04:50:55.886" v="417" actId="47"/>
        <pc:sldMkLst>
          <pc:docMk/>
          <pc:sldMk cId="3084083907" sldId="351"/>
        </pc:sldMkLst>
        <pc:grpChg chg="add mod">
          <ac:chgData name="Kristen Tripet" userId="bbbc72c7-4aa7-48ca-8be3-2c3fcdde63a0" providerId="ADAL" clId="{388AD113-8D1E-4270-9C5A-873C95227856}" dt="2024-06-13T04:49:10.344" v="332" actId="1076"/>
          <ac:grpSpMkLst>
            <pc:docMk/>
            <pc:sldMk cId="3084083907" sldId="351"/>
            <ac:grpSpMk id="8" creationId="{E5548684-1B8E-B0E3-9FAB-720A77D269F2}"/>
          </ac:grpSpMkLst>
        </pc:grpChg>
        <pc:picChg chg="add mod">
          <ac:chgData name="Kristen Tripet" userId="bbbc72c7-4aa7-48ca-8be3-2c3fcdde63a0" providerId="ADAL" clId="{388AD113-8D1E-4270-9C5A-873C95227856}" dt="2024-06-13T04:49:02.199" v="329" actId="164"/>
          <ac:picMkLst>
            <pc:docMk/>
            <pc:sldMk cId="3084083907" sldId="351"/>
            <ac:picMk id="3" creationId="{23C53603-E84A-59FD-187A-8F552C9DB7B9}"/>
          </ac:picMkLst>
        </pc:picChg>
        <pc:picChg chg="add mod">
          <ac:chgData name="Kristen Tripet" userId="bbbc72c7-4aa7-48ca-8be3-2c3fcdde63a0" providerId="ADAL" clId="{388AD113-8D1E-4270-9C5A-873C95227856}" dt="2024-06-13T04:49:02.199" v="329" actId="164"/>
          <ac:picMkLst>
            <pc:docMk/>
            <pc:sldMk cId="3084083907" sldId="351"/>
            <ac:picMk id="5" creationId="{A9E8CF62-F797-BE64-947C-8600A162C05D}"/>
          </ac:picMkLst>
        </pc:picChg>
        <pc:picChg chg="add mod">
          <ac:chgData name="Kristen Tripet" userId="bbbc72c7-4aa7-48ca-8be3-2c3fcdde63a0" providerId="ADAL" clId="{388AD113-8D1E-4270-9C5A-873C95227856}" dt="2024-06-13T04:49:02.199" v="329" actId="164"/>
          <ac:picMkLst>
            <pc:docMk/>
            <pc:sldMk cId="3084083907" sldId="351"/>
            <ac:picMk id="7" creationId="{FA1BED2B-6415-B604-C2ED-87977FBE90A2}"/>
          </ac:picMkLst>
        </pc:picChg>
      </pc:sldChg>
      <pc:sldChg chg="addSp delSp modSp new mod">
        <pc:chgData name="Kristen Tripet" userId="bbbc72c7-4aa7-48ca-8be3-2c3fcdde63a0" providerId="ADAL" clId="{388AD113-8D1E-4270-9C5A-873C95227856}" dt="2024-06-13T04:51:30.200" v="425" actId="1076"/>
        <pc:sldMkLst>
          <pc:docMk/>
          <pc:sldMk cId="2654954153" sldId="352"/>
        </pc:sldMkLst>
        <pc:spChg chg="mod">
          <ac:chgData name="Kristen Tripet" userId="bbbc72c7-4aa7-48ca-8be3-2c3fcdde63a0" providerId="ADAL" clId="{388AD113-8D1E-4270-9C5A-873C95227856}" dt="2024-06-13T04:49:39.331" v="354" actId="20577"/>
          <ac:spMkLst>
            <pc:docMk/>
            <pc:sldMk cId="2654954153" sldId="352"/>
            <ac:spMk id="2" creationId="{FDB9D1CF-232F-9BF9-6DC5-AA841F33DBD2}"/>
          </ac:spMkLst>
        </pc:spChg>
        <pc:spChg chg="del">
          <ac:chgData name="Kristen Tripet" userId="bbbc72c7-4aa7-48ca-8be3-2c3fcdde63a0" providerId="ADAL" clId="{388AD113-8D1E-4270-9C5A-873C95227856}" dt="2024-06-13T04:51:11.096" v="420" actId="478"/>
          <ac:spMkLst>
            <pc:docMk/>
            <pc:sldMk cId="2654954153" sldId="352"/>
            <ac:spMk id="3" creationId="{8C4D9D2B-B401-1848-9569-7EC1D9C132DD}"/>
          </ac:spMkLst>
        </pc:spChg>
        <pc:grpChg chg="add mod">
          <ac:chgData name="Kristen Tripet" userId="bbbc72c7-4aa7-48ca-8be3-2c3fcdde63a0" providerId="ADAL" clId="{388AD113-8D1E-4270-9C5A-873C95227856}" dt="2024-06-13T04:51:30.200" v="425" actId="1076"/>
          <ac:grpSpMkLst>
            <pc:docMk/>
            <pc:sldMk cId="2654954153" sldId="352"/>
            <ac:grpSpMk id="6" creationId="{5A63C4BA-A5A9-62CB-85A3-E064C364928A}"/>
          </ac:grpSpMkLst>
        </pc:grpChg>
        <pc:picChg chg="mod">
          <ac:chgData name="Kristen Tripet" userId="bbbc72c7-4aa7-48ca-8be3-2c3fcdde63a0" providerId="ADAL" clId="{388AD113-8D1E-4270-9C5A-873C95227856}" dt="2024-06-13T04:51:07.519" v="419"/>
          <ac:picMkLst>
            <pc:docMk/>
            <pc:sldMk cId="2654954153" sldId="352"/>
            <ac:picMk id="7" creationId="{1B6E896A-82D0-7AF7-16D8-349178A7EDE6}"/>
          </ac:picMkLst>
        </pc:picChg>
        <pc:picChg chg="mod">
          <ac:chgData name="Kristen Tripet" userId="bbbc72c7-4aa7-48ca-8be3-2c3fcdde63a0" providerId="ADAL" clId="{388AD113-8D1E-4270-9C5A-873C95227856}" dt="2024-06-13T04:51:07.519" v="419"/>
          <ac:picMkLst>
            <pc:docMk/>
            <pc:sldMk cId="2654954153" sldId="352"/>
            <ac:picMk id="8" creationId="{522A8A26-39F0-F33D-3F57-FE0F84B6C2F2}"/>
          </ac:picMkLst>
        </pc:picChg>
      </pc:sldChg>
      <pc:sldChg chg="addSp delSp modSp add mod">
        <pc:chgData name="Kristen Tripet" userId="bbbc72c7-4aa7-48ca-8be3-2c3fcdde63a0" providerId="ADAL" clId="{388AD113-8D1E-4270-9C5A-873C95227856}" dt="2024-06-13T04:52:02.157" v="434" actId="1076"/>
        <pc:sldMkLst>
          <pc:docMk/>
          <pc:sldMk cId="1864391698" sldId="353"/>
        </pc:sldMkLst>
        <pc:spChg chg="mod">
          <ac:chgData name="Kristen Tripet" userId="bbbc72c7-4aa7-48ca-8be3-2c3fcdde63a0" providerId="ADAL" clId="{388AD113-8D1E-4270-9C5A-873C95227856}" dt="2024-06-13T04:49:51.158" v="370" actId="20577"/>
          <ac:spMkLst>
            <pc:docMk/>
            <pc:sldMk cId="1864391698" sldId="353"/>
            <ac:spMk id="2" creationId="{FDB9D1CF-232F-9BF9-6DC5-AA841F33DBD2}"/>
          </ac:spMkLst>
        </pc:spChg>
        <pc:spChg chg="del">
          <ac:chgData name="Kristen Tripet" userId="bbbc72c7-4aa7-48ca-8be3-2c3fcdde63a0" providerId="ADAL" clId="{388AD113-8D1E-4270-9C5A-873C95227856}" dt="2024-06-13T04:51:47.886" v="429" actId="478"/>
          <ac:spMkLst>
            <pc:docMk/>
            <pc:sldMk cId="1864391698" sldId="353"/>
            <ac:spMk id="3" creationId="{8C4D9D2B-B401-1848-9569-7EC1D9C132DD}"/>
          </ac:spMkLst>
        </pc:spChg>
        <pc:grpChg chg="add mod">
          <ac:chgData name="Kristen Tripet" userId="bbbc72c7-4aa7-48ca-8be3-2c3fcdde63a0" providerId="ADAL" clId="{388AD113-8D1E-4270-9C5A-873C95227856}" dt="2024-06-13T04:52:02.157" v="434" actId="1076"/>
          <ac:grpSpMkLst>
            <pc:docMk/>
            <pc:sldMk cId="1864391698" sldId="353"/>
            <ac:grpSpMk id="8" creationId="{424F4232-B8A5-CE24-E40A-13E0DE44EE53}"/>
          </ac:grpSpMkLst>
        </pc:grpChg>
        <pc:picChg chg="add mod">
          <ac:chgData name="Kristen Tripet" userId="bbbc72c7-4aa7-48ca-8be3-2c3fcdde63a0" providerId="ADAL" clId="{388AD113-8D1E-4270-9C5A-873C95227856}" dt="2024-06-13T04:51:59.771" v="433" actId="1076"/>
          <ac:picMkLst>
            <pc:docMk/>
            <pc:sldMk cId="1864391698" sldId="353"/>
            <ac:picMk id="6" creationId="{0C1B818D-A9E9-1DA3-DE57-FB10684FF8EC}"/>
          </ac:picMkLst>
        </pc:picChg>
        <pc:picChg chg="add mod">
          <ac:chgData name="Kristen Tripet" userId="bbbc72c7-4aa7-48ca-8be3-2c3fcdde63a0" providerId="ADAL" clId="{388AD113-8D1E-4270-9C5A-873C95227856}" dt="2024-06-13T04:51:43.581" v="427" actId="164"/>
          <ac:picMkLst>
            <pc:docMk/>
            <pc:sldMk cId="1864391698" sldId="353"/>
            <ac:picMk id="7" creationId="{F49055CA-2CF5-0701-DC18-2D7A52249A80}"/>
          </ac:picMkLst>
        </pc:picChg>
      </pc:sldChg>
      <pc:sldChg chg="addSp delSp modSp add mod">
        <pc:chgData name="Kristen Tripet" userId="bbbc72c7-4aa7-48ca-8be3-2c3fcdde63a0" providerId="ADAL" clId="{388AD113-8D1E-4270-9C5A-873C95227856}" dt="2024-06-13T04:52:25.439" v="441" actId="1076"/>
        <pc:sldMkLst>
          <pc:docMk/>
          <pc:sldMk cId="2814349763" sldId="354"/>
        </pc:sldMkLst>
        <pc:spChg chg="mod">
          <ac:chgData name="Kristen Tripet" userId="bbbc72c7-4aa7-48ca-8be3-2c3fcdde63a0" providerId="ADAL" clId="{388AD113-8D1E-4270-9C5A-873C95227856}" dt="2024-06-13T04:49:57.869" v="377" actId="20577"/>
          <ac:spMkLst>
            <pc:docMk/>
            <pc:sldMk cId="2814349763" sldId="354"/>
            <ac:spMk id="2" creationId="{FDB9D1CF-232F-9BF9-6DC5-AA841F33DBD2}"/>
          </ac:spMkLst>
        </pc:spChg>
        <pc:spChg chg="del">
          <ac:chgData name="Kristen Tripet" userId="bbbc72c7-4aa7-48ca-8be3-2c3fcdde63a0" providerId="ADAL" clId="{388AD113-8D1E-4270-9C5A-873C95227856}" dt="2024-06-13T04:52:11.527" v="436" actId="478"/>
          <ac:spMkLst>
            <pc:docMk/>
            <pc:sldMk cId="2814349763" sldId="354"/>
            <ac:spMk id="3" creationId="{8C4D9D2B-B401-1848-9569-7EC1D9C132DD}"/>
          </ac:spMkLst>
        </pc:spChg>
        <pc:grpChg chg="add mod">
          <ac:chgData name="Kristen Tripet" userId="bbbc72c7-4aa7-48ca-8be3-2c3fcdde63a0" providerId="ADAL" clId="{388AD113-8D1E-4270-9C5A-873C95227856}" dt="2024-06-13T04:52:25.439" v="441" actId="1076"/>
          <ac:grpSpMkLst>
            <pc:docMk/>
            <pc:sldMk cId="2814349763" sldId="354"/>
            <ac:grpSpMk id="6" creationId="{3DC1A8F7-855D-FF53-2AF7-436DDBA43C1B}"/>
          </ac:grpSpMkLst>
        </pc:grpChg>
        <pc:picChg chg="mod">
          <ac:chgData name="Kristen Tripet" userId="bbbc72c7-4aa7-48ca-8be3-2c3fcdde63a0" providerId="ADAL" clId="{388AD113-8D1E-4270-9C5A-873C95227856}" dt="2024-06-13T04:52:08.491" v="435"/>
          <ac:picMkLst>
            <pc:docMk/>
            <pc:sldMk cId="2814349763" sldId="354"/>
            <ac:picMk id="7" creationId="{3EE4ECD2-09F9-1B47-BC5B-EBADDFA807BA}"/>
          </ac:picMkLst>
        </pc:picChg>
        <pc:picChg chg="mod">
          <ac:chgData name="Kristen Tripet" userId="bbbc72c7-4aa7-48ca-8be3-2c3fcdde63a0" providerId="ADAL" clId="{388AD113-8D1E-4270-9C5A-873C95227856}" dt="2024-06-13T04:52:08.491" v="435"/>
          <ac:picMkLst>
            <pc:docMk/>
            <pc:sldMk cId="2814349763" sldId="354"/>
            <ac:picMk id="8" creationId="{4FCA943F-C949-1111-9926-3B7567EAB0B7}"/>
          </ac:picMkLst>
        </pc:picChg>
      </pc:sldChg>
      <pc:sldChg chg="addSp delSp modSp add mod">
        <pc:chgData name="Kristen Tripet" userId="bbbc72c7-4aa7-48ca-8be3-2c3fcdde63a0" providerId="ADAL" clId="{388AD113-8D1E-4270-9C5A-873C95227856}" dt="2024-06-13T04:52:48.240" v="446" actId="1076"/>
        <pc:sldMkLst>
          <pc:docMk/>
          <pc:sldMk cId="719236043" sldId="355"/>
        </pc:sldMkLst>
        <pc:spChg chg="mod">
          <ac:chgData name="Kristen Tripet" userId="bbbc72c7-4aa7-48ca-8be3-2c3fcdde63a0" providerId="ADAL" clId="{388AD113-8D1E-4270-9C5A-873C95227856}" dt="2024-06-13T04:50:02.789" v="384" actId="20577"/>
          <ac:spMkLst>
            <pc:docMk/>
            <pc:sldMk cId="719236043" sldId="355"/>
            <ac:spMk id="2" creationId="{FDB9D1CF-232F-9BF9-6DC5-AA841F33DBD2}"/>
          </ac:spMkLst>
        </pc:spChg>
        <pc:spChg chg="del">
          <ac:chgData name="Kristen Tripet" userId="bbbc72c7-4aa7-48ca-8be3-2c3fcdde63a0" providerId="ADAL" clId="{388AD113-8D1E-4270-9C5A-873C95227856}" dt="2024-06-13T04:52:36.326" v="442" actId="478"/>
          <ac:spMkLst>
            <pc:docMk/>
            <pc:sldMk cId="719236043" sldId="355"/>
            <ac:spMk id="3" creationId="{8C4D9D2B-B401-1848-9569-7EC1D9C132DD}"/>
          </ac:spMkLst>
        </pc:spChg>
        <pc:grpChg chg="add mod">
          <ac:chgData name="Kristen Tripet" userId="bbbc72c7-4aa7-48ca-8be3-2c3fcdde63a0" providerId="ADAL" clId="{388AD113-8D1E-4270-9C5A-873C95227856}" dt="2024-06-13T04:52:48.240" v="446" actId="1076"/>
          <ac:grpSpMkLst>
            <pc:docMk/>
            <pc:sldMk cId="719236043" sldId="355"/>
            <ac:grpSpMk id="8" creationId="{20DB27B6-8396-BA33-8553-EB6E926C2F11}"/>
          </ac:grpSpMkLst>
        </pc:grpChg>
        <pc:picChg chg="add mod">
          <ac:chgData name="Kristen Tripet" userId="bbbc72c7-4aa7-48ca-8be3-2c3fcdde63a0" providerId="ADAL" clId="{388AD113-8D1E-4270-9C5A-873C95227856}" dt="2024-06-13T04:52:42.242" v="444" actId="164"/>
          <ac:picMkLst>
            <pc:docMk/>
            <pc:sldMk cId="719236043" sldId="355"/>
            <ac:picMk id="6" creationId="{9720257B-C063-B108-583A-F13D9D0ABF27}"/>
          </ac:picMkLst>
        </pc:picChg>
        <pc:picChg chg="add mod">
          <ac:chgData name="Kristen Tripet" userId="bbbc72c7-4aa7-48ca-8be3-2c3fcdde63a0" providerId="ADAL" clId="{388AD113-8D1E-4270-9C5A-873C95227856}" dt="2024-06-13T04:52:42.242" v="444" actId="164"/>
          <ac:picMkLst>
            <pc:docMk/>
            <pc:sldMk cId="719236043" sldId="355"/>
            <ac:picMk id="7" creationId="{CC300793-4258-7962-E331-1120B1A8C5EC}"/>
          </ac:picMkLst>
        </pc:picChg>
      </pc:sldChg>
      <pc:sldChg chg="modSp new add del mod ord">
        <pc:chgData name="Kristen Tripet" userId="bbbc72c7-4aa7-48ca-8be3-2c3fcdde63a0" providerId="ADAL" clId="{388AD113-8D1E-4270-9C5A-873C95227856}" dt="2024-06-19T01:33:36.552" v="1931" actId="47"/>
        <pc:sldMkLst>
          <pc:docMk/>
          <pc:sldMk cId="277658073" sldId="356"/>
        </pc:sldMkLst>
        <pc:spChg chg="mod">
          <ac:chgData name="Kristen Tripet" userId="bbbc72c7-4aa7-48ca-8be3-2c3fcdde63a0" providerId="ADAL" clId="{388AD113-8D1E-4270-9C5A-873C95227856}" dt="2024-06-14T03:04:48.405" v="522" actId="20577"/>
          <ac:spMkLst>
            <pc:docMk/>
            <pc:sldMk cId="277658073" sldId="356"/>
            <ac:spMk id="2" creationId="{02BFB748-2FB3-E0FA-6F3E-4F5D98B11091}"/>
          </ac:spMkLst>
        </pc:spChg>
        <pc:spChg chg="mod">
          <ac:chgData name="Kristen Tripet" userId="bbbc72c7-4aa7-48ca-8be3-2c3fcdde63a0" providerId="ADAL" clId="{388AD113-8D1E-4270-9C5A-873C95227856}" dt="2024-06-16T05:41:07.152" v="1822" actId="6549"/>
          <ac:spMkLst>
            <pc:docMk/>
            <pc:sldMk cId="277658073" sldId="356"/>
            <ac:spMk id="3" creationId="{318E063B-B89B-CD82-5A73-6CACCE4C476B}"/>
          </ac:spMkLst>
        </pc:spChg>
      </pc:sldChg>
      <pc:sldChg chg="addSp delSp modSp add del mod">
        <pc:chgData name="Kristen Tripet" userId="bbbc72c7-4aa7-48ca-8be3-2c3fcdde63a0" providerId="ADAL" clId="{388AD113-8D1E-4270-9C5A-873C95227856}" dt="2024-06-14T01:33:14.062" v="458" actId="47"/>
        <pc:sldMkLst>
          <pc:docMk/>
          <pc:sldMk cId="4222563146" sldId="356"/>
        </pc:sldMkLst>
        <pc:spChg chg="mod">
          <ac:chgData name="Kristen Tripet" userId="bbbc72c7-4aa7-48ca-8be3-2c3fcdde63a0" providerId="ADAL" clId="{388AD113-8D1E-4270-9C5A-873C95227856}" dt="2024-06-13T04:50:28.595" v="412" actId="20577"/>
          <ac:spMkLst>
            <pc:docMk/>
            <pc:sldMk cId="4222563146" sldId="356"/>
            <ac:spMk id="2" creationId="{FDB9D1CF-232F-9BF9-6DC5-AA841F33DBD2}"/>
          </ac:spMkLst>
        </pc:spChg>
        <pc:spChg chg="del">
          <ac:chgData name="Kristen Tripet" userId="bbbc72c7-4aa7-48ca-8be3-2c3fcdde63a0" providerId="ADAL" clId="{388AD113-8D1E-4270-9C5A-873C95227856}" dt="2024-06-13T04:50:46.743" v="414" actId="478"/>
          <ac:spMkLst>
            <pc:docMk/>
            <pc:sldMk cId="4222563146" sldId="356"/>
            <ac:spMk id="3" creationId="{8C4D9D2B-B401-1848-9569-7EC1D9C132DD}"/>
          </ac:spMkLst>
        </pc:spChg>
        <pc:grpChg chg="add mod">
          <ac:chgData name="Kristen Tripet" userId="bbbc72c7-4aa7-48ca-8be3-2c3fcdde63a0" providerId="ADAL" clId="{388AD113-8D1E-4270-9C5A-873C95227856}" dt="2024-06-13T04:50:53.248" v="416" actId="1076"/>
          <ac:grpSpMkLst>
            <pc:docMk/>
            <pc:sldMk cId="4222563146" sldId="356"/>
            <ac:grpSpMk id="6" creationId="{E18DEA72-D83C-91CA-ECF4-8E1672493FF8}"/>
          </ac:grpSpMkLst>
        </pc:grpChg>
        <pc:picChg chg="mod">
          <ac:chgData name="Kristen Tripet" userId="bbbc72c7-4aa7-48ca-8be3-2c3fcdde63a0" providerId="ADAL" clId="{388AD113-8D1E-4270-9C5A-873C95227856}" dt="2024-06-13T04:50:47.265" v="415"/>
          <ac:picMkLst>
            <pc:docMk/>
            <pc:sldMk cId="4222563146" sldId="356"/>
            <ac:picMk id="7" creationId="{A77AA705-E95C-B08B-4550-39BCE3C36A04}"/>
          </ac:picMkLst>
        </pc:picChg>
        <pc:picChg chg="mod">
          <ac:chgData name="Kristen Tripet" userId="bbbc72c7-4aa7-48ca-8be3-2c3fcdde63a0" providerId="ADAL" clId="{388AD113-8D1E-4270-9C5A-873C95227856}" dt="2024-06-13T04:50:47.265" v="415"/>
          <ac:picMkLst>
            <pc:docMk/>
            <pc:sldMk cId="4222563146" sldId="356"/>
            <ac:picMk id="8" creationId="{B9800635-7CA8-C8C6-3A88-977DE94D3C2C}"/>
          </ac:picMkLst>
        </pc:picChg>
        <pc:picChg chg="mod">
          <ac:chgData name="Kristen Tripet" userId="bbbc72c7-4aa7-48ca-8be3-2c3fcdde63a0" providerId="ADAL" clId="{388AD113-8D1E-4270-9C5A-873C95227856}" dt="2024-06-13T04:50:47.265" v="415"/>
          <ac:picMkLst>
            <pc:docMk/>
            <pc:sldMk cId="4222563146" sldId="356"/>
            <ac:picMk id="9" creationId="{AB51145D-292B-5988-7A0C-CC3D58EF6371}"/>
          </ac:picMkLst>
        </pc:picChg>
      </pc:sldChg>
      <pc:sldChg chg="add del">
        <pc:chgData name="Kristen Tripet" userId="bbbc72c7-4aa7-48ca-8be3-2c3fcdde63a0" providerId="ADAL" clId="{388AD113-8D1E-4270-9C5A-873C95227856}" dt="2024-06-14T01:33:05.105" v="457" actId="47"/>
        <pc:sldMkLst>
          <pc:docMk/>
          <pc:sldMk cId="479502520" sldId="357"/>
        </pc:sldMkLst>
      </pc:sldChg>
      <pc:sldChg chg="add ord">
        <pc:chgData name="Kristen Tripet" userId="bbbc72c7-4aa7-48ca-8be3-2c3fcdde63a0" providerId="ADAL" clId="{388AD113-8D1E-4270-9C5A-873C95227856}" dt="2024-06-14T05:06:39.040" v="943"/>
        <pc:sldMkLst>
          <pc:docMk/>
          <pc:sldMk cId="1032548190" sldId="357"/>
        </pc:sldMkLst>
      </pc:sldChg>
      <pc:sldChg chg="addSp delSp modSp new mod">
        <pc:chgData name="Kristen Tripet" userId="bbbc72c7-4aa7-48ca-8be3-2c3fcdde63a0" providerId="ADAL" clId="{388AD113-8D1E-4270-9C5A-873C95227856}" dt="2024-06-19T01:48:46.948" v="2036" actId="1076"/>
        <pc:sldMkLst>
          <pc:docMk/>
          <pc:sldMk cId="364867514" sldId="358"/>
        </pc:sldMkLst>
        <pc:spChg chg="mod">
          <ac:chgData name="Kristen Tripet" userId="bbbc72c7-4aa7-48ca-8be3-2c3fcdde63a0" providerId="ADAL" clId="{388AD113-8D1E-4270-9C5A-873C95227856}" dt="2024-06-15T00:58:38.345" v="998" actId="20577"/>
          <ac:spMkLst>
            <pc:docMk/>
            <pc:sldMk cId="364867514" sldId="358"/>
            <ac:spMk id="2" creationId="{FEC51C95-DF45-AD40-9E44-E6B65E473201}"/>
          </ac:spMkLst>
        </pc:spChg>
        <pc:spChg chg="add mod">
          <ac:chgData name="Kristen Tripet" userId="bbbc72c7-4aa7-48ca-8be3-2c3fcdde63a0" providerId="ADAL" clId="{388AD113-8D1E-4270-9C5A-873C95227856}" dt="2024-06-19T01:47:25.526" v="1994" actId="164"/>
          <ac:spMkLst>
            <pc:docMk/>
            <pc:sldMk cId="364867514" sldId="358"/>
            <ac:spMk id="3" creationId="{02AC5144-659F-58CD-7C9E-6C407F9BF42E}"/>
          </ac:spMkLst>
        </pc:spChg>
        <pc:spChg chg="del">
          <ac:chgData name="Kristen Tripet" userId="bbbc72c7-4aa7-48ca-8be3-2c3fcdde63a0" providerId="ADAL" clId="{388AD113-8D1E-4270-9C5A-873C95227856}" dt="2024-06-15T01:08:46.966" v="1013"/>
          <ac:spMkLst>
            <pc:docMk/>
            <pc:sldMk cId="364867514" sldId="358"/>
            <ac:spMk id="3" creationId="{6DEDD17E-E16D-B77C-575B-FD0D49950587}"/>
          </ac:spMkLst>
        </pc:spChg>
        <pc:spChg chg="add mod">
          <ac:chgData name="Kristen Tripet" userId="bbbc72c7-4aa7-48ca-8be3-2c3fcdde63a0" providerId="ADAL" clId="{388AD113-8D1E-4270-9C5A-873C95227856}" dt="2024-06-19T01:47:25.526" v="1994" actId="164"/>
          <ac:spMkLst>
            <pc:docMk/>
            <pc:sldMk cId="364867514" sldId="358"/>
            <ac:spMk id="6" creationId="{12E3BA68-DC44-BD72-03AF-419F4189B4A3}"/>
          </ac:spMkLst>
        </pc:spChg>
        <pc:spChg chg="add mod">
          <ac:chgData name="Kristen Tripet" userId="bbbc72c7-4aa7-48ca-8be3-2c3fcdde63a0" providerId="ADAL" clId="{388AD113-8D1E-4270-9C5A-873C95227856}" dt="2024-06-19T01:47:25.526" v="1994" actId="164"/>
          <ac:spMkLst>
            <pc:docMk/>
            <pc:sldMk cId="364867514" sldId="358"/>
            <ac:spMk id="8" creationId="{AA94622A-EE04-D35A-53AD-252E5011590C}"/>
          </ac:spMkLst>
        </pc:spChg>
        <pc:spChg chg="add mod">
          <ac:chgData name="Kristen Tripet" userId="bbbc72c7-4aa7-48ca-8be3-2c3fcdde63a0" providerId="ADAL" clId="{388AD113-8D1E-4270-9C5A-873C95227856}" dt="2024-06-19T01:47:25.526" v="1994" actId="164"/>
          <ac:spMkLst>
            <pc:docMk/>
            <pc:sldMk cId="364867514" sldId="358"/>
            <ac:spMk id="9" creationId="{0360EC5B-451B-784A-A7B5-D756689669FA}"/>
          </ac:spMkLst>
        </pc:spChg>
        <pc:spChg chg="add mod">
          <ac:chgData name="Kristen Tripet" userId="bbbc72c7-4aa7-48ca-8be3-2c3fcdde63a0" providerId="ADAL" clId="{388AD113-8D1E-4270-9C5A-873C95227856}" dt="2024-06-19T01:47:25.526" v="1994" actId="164"/>
          <ac:spMkLst>
            <pc:docMk/>
            <pc:sldMk cId="364867514" sldId="358"/>
            <ac:spMk id="10" creationId="{970CEC87-30EB-7E79-1ABB-4958094AB9E5}"/>
          </ac:spMkLst>
        </pc:spChg>
        <pc:spChg chg="add del mod">
          <ac:chgData name="Kristen Tripet" userId="bbbc72c7-4aa7-48ca-8be3-2c3fcdde63a0" providerId="ADAL" clId="{388AD113-8D1E-4270-9C5A-873C95227856}" dt="2024-06-19T01:40:26.102" v="1938" actId="478"/>
          <ac:spMkLst>
            <pc:docMk/>
            <pc:sldMk cId="364867514" sldId="358"/>
            <ac:spMk id="11" creationId="{723E00F9-34F0-A964-094F-25EC602D125B}"/>
          </ac:spMkLst>
        </pc:spChg>
        <pc:spChg chg="add del mod">
          <ac:chgData name="Kristen Tripet" userId="bbbc72c7-4aa7-48ca-8be3-2c3fcdde63a0" providerId="ADAL" clId="{388AD113-8D1E-4270-9C5A-873C95227856}" dt="2024-06-19T01:44:08.202" v="1970" actId="478"/>
          <ac:spMkLst>
            <pc:docMk/>
            <pc:sldMk cId="364867514" sldId="358"/>
            <ac:spMk id="12" creationId="{324656FD-AFDC-A833-A021-0E51D4F35B32}"/>
          </ac:spMkLst>
        </pc:spChg>
        <pc:spChg chg="add del mod">
          <ac:chgData name="Kristen Tripet" userId="bbbc72c7-4aa7-48ca-8be3-2c3fcdde63a0" providerId="ADAL" clId="{388AD113-8D1E-4270-9C5A-873C95227856}" dt="2024-06-19T01:44:08.202" v="1970" actId="478"/>
          <ac:spMkLst>
            <pc:docMk/>
            <pc:sldMk cId="364867514" sldId="358"/>
            <ac:spMk id="13" creationId="{CE3BEC82-50B7-6E12-9840-1938B8496C1D}"/>
          </ac:spMkLst>
        </pc:spChg>
        <pc:spChg chg="add del mod">
          <ac:chgData name="Kristen Tripet" userId="bbbc72c7-4aa7-48ca-8be3-2c3fcdde63a0" providerId="ADAL" clId="{388AD113-8D1E-4270-9C5A-873C95227856}" dt="2024-06-19T01:44:08.202" v="1970" actId="478"/>
          <ac:spMkLst>
            <pc:docMk/>
            <pc:sldMk cId="364867514" sldId="358"/>
            <ac:spMk id="14" creationId="{14390628-7DB2-B45B-B044-533414E8EF1E}"/>
          </ac:spMkLst>
        </pc:spChg>
        <pc:spChg chg="add del mod">
          <ac:chgData name="Kristen Tripet" userId="bbbc72c7-4aa7-48ca-8be3-2c3fcdde63a0" providerId="ADAL" clId="{388AD113-8D1E-4270-9C5A-873C95227856}" dt="2024-06-19T01:44:08.202" v="1970" actId="478"/>
          <ac:spMkLst>
            <pc:docMk/>
            <pc:sldMk cId="364867514" sldId="358"/>
            <ac:spMk id="15" creationId="{FA9DB520-3F23-1B21-A04A-3597E92735D0}"/>
          </ac:spMkLst>
        </pc:spChg>
        <pc:spChg chg="add del mod">
          <ac:chgData name="Kristen Tripet" userId="bbbc72c7-4aa7-48ca-8be3-2c3fcdde63a0" providerId="ADAL" clId="{388AD113-8D1E-4270-9C5A-873C95227856}" dt="2024-06-19T01:44:08.202" v="1970" actId="478"/>
          <ac:spMkLst>
            <pc:docMk/>
            <pc:sldMk cId="364867514" sldId="358"/>
            <ac:spMk id="16" creationId="{32074935-6A93-CAFA-FBEF-43E1230F9A94}"/>
          </ac:spMkLst>
        </pc:spChg>
        <pc:spChg chg="add del mod">
          <ac:chgData name="Kristen Tripet" userId="bbbc72c7-4aa7-48ca-8be3-2c3fcdde63a0" providerId="ADAL" clId="{388AD113-8D1E-4270-9C5A-873C95227856}" dt="2024-06-19T01:44:08.202" v="1970" actId="478"/>
          <ac:spMkLst>
            <pc:docMk/>
            <pc:sldMk cId="364867514" sldId="358"/>
            <ac:spMk id="17" creationId="{83CC5755-53B5-4786-876C-555BD6C425CC}"/>
          </ac:spMkLst>
        </pc:spChg>
        <pc:spChg chg="add mod">
          <ac:chgData name="Kristen Tripet" userId="bbbc72c7-4aa7-48ca-8be3-2c3fcdde63a0" providerId="ADAL" clId="{388AD113-8D1E-4270-9C5A-873C95227856}" dt="2024-06-19T01:47:25.526" v="1994" actId="164"/>
          <ac:spMkLst>
            <pc:docMk/>
            <pc:sldMk cId="364867514" sldId="358"/>
            <ac:spMk id="18" creationId="{901B66F9-D010-1230-B756-A839DF8B569F}"/>
          </ac:spMkLst>
        </pc:spChg>
        <pc:spChg chg="add mod">
          <ac:chgData name="Kristen Tripet" userId="bbbc72c7-4aa7-48ca-8be3-2c3fcdde63a0" providerId="ADAL" clId="{388AD113-8D1E-4270-9C5A-873C95227856}" dt="2024-06-19T01:47:25.526" v="1994" actId="164"/>
          <ac:spMkLst>
            <pc:docMk/>
            <pc:sldMk cId="364867514" sldId="358"/>
            <ac:spMk id="19" creationId="{AB2A27F9-67FC-FD30-5924-A6D3FB82BC9F}"/>
          </ac:spMkLst>
        </pc:spChg>
        <pc:spChg chg="add mod">
          <ac:chgData name="Kristen Tripet" userId="bbbc72c7-4aa7-48ca-8be3-2c3fcdde63a0" providerId="ADAL" clId="{388AD113-8D1E-4270-9C5A-873C95227856}" dt="2024-06-19T01:47:25.526" v="1994" actId="164"/>
          <ac:spMkLst>
            <pc:docMk/>
            <pc:sldMk cId="364867514" sldId="358"/>
            <ac:spMk id="20" creationId="{AFCB30E2-BA36-4D7B-57CC-3B1427E1D687}"/>
          </ac:spMkLst>
        </pc:spChg>
        <pc:spChg chg="add mod">
          <ac:chgData name="Kristen Tripet" userId="bbbc72c7-4aa7-48ca-8be3-2c3fcdde63a0" providerId="ADAL" clId="{388AD113-8D1E-4270-9C5A-873C95227856}" dt="2024-06-19T01:47:25.526" v="1994" actId="164"/>
          <ac:spMkLst>
            <pc:docMk/>
            <pc:sldMk cId="364867514" sldId="358"/>
            <ac:spMk id="21" creationId="{1FB329F6-6716-E90D-B535-FDDA52BA9CAD}"/>
          </ac:spMkLst>
        </pc:spChg>
        <pc:spChg chg="add mod">
          <ac:chgData name="Kristen Tripet" userId="bbbc72c7-4aa7-48ca-8be3-2c3fcdde63a0" providerId="ADAL" clId="{388AD113-8D1E-4270-9C5A-873C95227856}" dt="2024-06-19T01:47:25.526" v="1994" actId="164"/>
          <ac:spMkLst>
            <pc:docMk/>
            <pc:sldMk cId="364867514" sldId="358"/>
            <ac:spMk id="22" creationId="{75BA8E6A-D75C-7F71-2BDE-C8C5711D68DF}"/>
          </ac:spMkLst>
        </pc:spChg>
        <pc:spChg chg="add mod">
          <ac:chgData name="Kristen Tripet" userId="bbbc72c7-4aa7-48ca-8be3-2c3fcdde63a0" providerId="ADAL" clId="{388AD113-8D1E-4270-9C5A-873C95227856}" dt="2024-06-19T01:47:25.526" v="1994" actId="164"/>
          <ac:spMkLst>
            <pc:docMk/>
            <pc:sldMk cId="364867514" sldId="358"/>
            <ac:spMk id="23" creationId="{A45D76AE-6D2C-7FD4-4DC6-3E1D793361C9}"/>
          </ac:spMkLst>
        </pc:spChg>
        <pc:spChg chg="add mod">
          <ac:chgData name="Kristen Tripet" userId="bbbc72c7-4aa7-48ca-8be3-2c3fcdde63a0" providerId="ADAL" clId="{388AD113-8D1E-4270-9C5A-873C95227856}" dt="2024-06-19T01:47:25.526" v="1994" actId="164"/>
          <ac:spMkLst>
            <pc:docMk/>
            <pc:sldMk cId="364867514" sldId="358"/>
            <ac:spMk id="24" creationId="{9A1EAD60-C498-4F8C-8562-278AC34250DC}"/>
          </ac:spMkLst>
        </pc:spChg>
        <pc:spChg chg="add mod">
          <ac:chgData name="Kristen Tripet" userId="bbbc72c7-4aa7-48ca-8be3-2c3fcdde63a0" providerId="ADAL" clId="{388AD113-8D1E-4270-9C5A-873C95227856}" dt="2024-06-19T01:47:25.526" v="1994" actId="164"/>
          <ac:spMkLst>
            <pc:docMk/>
            <pc:sldMk cId="364867514" sldId="358"/>
            <ac:spMk id="25" creationId="{2BFD83F9-EE7E-04BA-8BA1-5897C69A0C1F}"/>
          </ac:spMkLst>
        </pc:spChg>
        <pc:spChg chg="add mod">
          <ac:chgData name="Kristen Tripet" userId="bbbc72c7-4aa7-48ca-8be3-2c3fcdde63a0" providerId="ADAL" clId="{388AD113-8D1E-4270-9C5A-873C95227856}" dt="2024-06-19T01:47:25.526" v="1994" actId="164"/>
          <ac:spMkLst>
            <pc:docMk/>
            <pc:sldMk cId="364867514" sldId="358"/>
            <ac:spMk id="26" creationId="{C08EFC2A-AC68-8848-43D2-C00927D9B8DA}"/>
          </ac:spMkLst>
        </pc:spChg>
        <pc:spChg chg="add mod">
          <ac:chgData name="Kristen Tripet" userId="bbbc72c7-4aa7-48ca-8be3-2c3fcdde63a0" providerId="ADAL" clId="{388AD113-8D1E-4270-9C5A-873C95227856}" dt="2024-06-19T01:47:25.526" v="1994" actId="164"/>
          <ac:spMkLst>
            <pc:docMk/>
            <pc:sldMk cId="364867514" sldId="358"/>
            <ac:spMk id="27" creationId="{52BC4C7B-3B93-0770-D7B0-36D3D9AA1B48}"/>
          </ac:spMkLst>
        </pc:spChg>
        <pc:spChg chg="add mod">
          <ac:chgData name="Kristen Tripet" userId="bbbc72c7-4aa7-48ca-8be3-2c3fcdde63a0" providerId="ADAL" clId="{388AD113-8D1E-4270-9C5A-873C95227856}" dt="2024-06-19T01:47:25.526" v="1994" actId="164"/>
          <ac:spMkLst>
            <pc:docMk/>
            <pc:sldMk cId="364867514" sldId="358"/>
            <ac:spMk id="28" creationId="{071C6FDF-9662-C78E-B260-A6695321C8A0}"/>
          </ac:spMkLst>
        </pc:spChg>
        <pc:spChg chg="add mod">
          <ac:chgData name="Kristen Tripet" userId="bbbc72c7-4aa7-48ca-8be3-2c3fcdde63a0" providerId="ADAL" clId="{388AD113-8D1E-4270-9C5A-873C95227856}" dt="2024-06-19T01:47:25.526" v="1994" actId="164"/>
          <ac:spMkLst>
            <pc:docMk/>
            <pc:sldMk cId="364867514" sldId="358"/>
            <ac:spMk id="29" creationId="{9B0307B8-B6CC-2D39-6325-68A4A0FBB0CB}"/>
          </ac:spMkLst>
        </pc:spChg>
        <pc:spChg chg="add mod">
          <ac:chgData name="Kristen Tripet" userId="bbbc72c7-4aa7-48ca-8be3-2c3fcdde63a0" providerId="ADAL" clId="{388AD113-8D1E-4270-9C5A-873C95227856}" dt="2024-06-19T01:47:25.526" v="1994" actId="164"/>
          <ac:spMkLst>
            <pc:docMk/>
            <pc:sldMk cId="364867514" sldId="358"/>
            <ac:spMk id="30" creationId="{D3D20EC7-2980-C8D6-3F69-43697497AD1B}"/>
          </ac:spMkLst>
        </pc:spChg>
        <pc:spChg chg="add mod">
          <ac:chgData name="Kristen Tripet" userId="bbbc72c7-4aa7-48ca-8be3-2c3fcdde63a0" providerId="ADAL" clId="{388AD113-8D1E-4270-9C5A-873C95227856}" dt="2024-06-19T01:47:25.526" v="1994" actId="164"/>
          <ac:spMkLst>
            <pc:docMk/>
            <pc:sldMk cId="364867514" sldId="358"/>
            <ac:spMk id="31" creationId="{3D380B2A-6714-3DEC-9620-7207B7CA8941}"/>
          </ac:spMkLst>
        </pc:spChg>
        <pc:spChg chg="add mod">
          <ac:chgData name="Kristen Tripet" userId="bbbc72c7-4aa7-48ca-8be3-2c3fcdde63a0" providerId="ADAL" clId="{388AD113-8D1E-4270-9C5A-873C95227856}" dt="2024-06-19T01:48:34.496" v="2033" actId="404"/>
          <ac:spMkLst>
            <pc:docMk/>
            <pc:sldMk cId="364867514" sldId="358"/>
            <ac:spMk id="35" creationId="{8A2D516B-458B-D2CB-4992-A2790A5BAF29}"/>
          </ac:spMkLst>
        </pc:spChg>
        <pc:grpChg chg="add mod">
          <ac:chgData name="Kristen Tripet" userId="bbbc72c7-4aa7-48ca-8be3-2c3fcdde63a0" providerId="ADAL" clId="{388AD113-8D1E-4270-9C5A-873C95227856}" dt="2024-06-19T01:48:46.948" v="2036" actId="1076"/>
          <ac:grpSpMkLst>
            <pc:docMk/>
            <pc:sldMk cId="364867514" sldId="358"/>
            <ac:grpSpMk id="34" creationId="{AB5DAF0D-B739-4248-FCAF-F8349017E2E4}"/>
          </ac:grpSpMkLst>
        </pc:grpChg>
        <pc:picChg chg="add mod">
          <ac:chgData name="Kristen Tripet" userId="bbbc72c7-4aa7-48ca-8be3-2c3fcdde63a0" providerId="ADAL" clId="{388AD113-8D1E-4270-9C5A-873C95227856}" dt="2024-06-19T01:47:25.526" v="1994" actId="164"/>
          <ac:picMkLst>
            <pc:docMk/>
            <pc:sldMk cId="364867514" sldId="358"/>
            <ac:picMk id="7" creationId="{F4C0BC04-44C1-1E1F-1EAB-E803D98CC32D}"/>
          </ac:picMkLst>
        </pc:picChg>
        <pc:picChg chg="add del mod">
          <ac:chgData name="Kristen Tripet" userId="bbbc72c7-4aa7-48ca-8be3-2c3fcdde63a0" providerId="ADAL" clId="{388AD113-8D1E-4270-9C5A-873C95227856}" dt="2024-06-15T01:11:08.574" v="1045" actId="478"/>
          <ac:picMkLst>
            <pc:docMk/>
            <pc:sldMk cId="364867514" sldId="358"/>
            <ac:picMk id="9" creationId="{C5B0B879-E8C6-FEB1-1114-B04222222592}"/>
          </ac:picMkLst>
        </pc:picChg>
        <pc:picChg chg="add mod">
          <ac:chgData name="Kristen Tripet" userId="bbbc72c7-4aa7-48ca-8be3-2c3fcdde63a0" providerId="ADAL" clId="{388AD113-8D1E-4270-9C5A-873C95227856}" dt="2024-06-19T01:47:10.164" v="1992" actId="14100"/>
          <ac:picMkLst>
            <pc:docMk/>
            <pc:sldMk cId="364867514" sldId="358"/>
            <ac:picMk id="33" creationId="{41D76EEC-DC39-EE8E-7075-F422890A822C}"/>
          </ac:picMkLst>
        </pc:picChg>
      </pc:sldChg>
      <pc:sldChg chg="addSp delSp modSp add mod">
        <pc:chgData name="Kristen Tripet" userId="bbbc72c7-4aa7-48ca-8be3-2c3fcdde63a0" providerId="ADAL" clId="{388AD113-8D1E-4270-9C5A-873C95227856}" dt="2024-06-19T01:51:30.727" v="2088" actId="1076"/>
        <pc:sldMkLst>
          <pc:docMk/>
          <pc:sldMk cId="80389183" sldId="359"/>
        </pc:sldMkLst>
        <pc:spChg chg="mod">
          <ac:chgData name="Kristen Tripet" userId="bbbc72c7-4aa7-48ca-8be3-2c3fcdde63a0" providerId="ADAL" clId="{388AD113-8D1E-4270-9C5A-873C95227856}" dt="2024-06-15T00:59:14.377" v="1005" actId="20577"/>
          <ac:spMkLst>
            <pc:docMk/>
            <pc:sldMk cId="80389183" sldId="359"/>
            <ac:spMk id="2" creationId="{FEC51C95-DF45-AD40-9E44-E6B65E473201}"/>
          </ac:spMkLst>
        </pc:spChg>
        <pc:spChg chg="del">
          <ac:chgData name="Kristen Tripet" userId="bbbc72c7-4aa7-48ca-8be3-2c3fcdde63a0" providerId="ADAL" clId="{388AD113-8D1E-4270-9C5A-873C95227856}" dt="2024-06-15T01:08:57.702" v="1019"/>
          <ac:spMkLst>
            <pc:docMk/>
            <pc:sldMk cId="80389183" sldId="359"/>
            <ac:spMk id="3" creationId="{6DEDD17E-E16D-B77C-575B-FD0D49950587}"/>
          </ac:spMkLst>
        </pc:spChg>
        <pc:spChg chg="add mod">
          <ac:chgData name="Kristen Tripet" userId="bbbc72c7-4aa7-48ca-8be3-2c3fcdde63a0" providerId="ADAL" clId="{388AD113-8D1E-4270-9C5A-873C95227856}" dt="2024-06-19T01:50:38.578" v="2073" actId="20577"/>
          <ac:spMkLst>
            <pc:docMk/>
            <pc:sldMk cId="80389183" sldId="359"/>
            <ac:spMk id="8" creationId="{3E8BD17F-0793-699B-F717-AA6BF5806B5F}"/>
          </ac:spMkLst>
        </pc:spChg>
        <pc:spChg chg="add mod">
          <ac:chgData name="Kristen Tripet" userId="bbbc72c7-4aa7-48ca-8be3-2c3fcdde63a0" providerId="ADAL" clId="{388AD113-8D1E-4270-9C5A-873C95227856}" dt="2024-06-19T01:51:27.519" v="2086" actId="164"/>
          <ac:spMkLst>
            <pc:docMk/>
            <pc:sldMk cId="80389183" sldId="359"/>
            <ac:spMk id="10" creationId="{176958B8-7D0D-5A55-0B4B-6D6BFB478B87}"/>
          </ac:spMkLst>
        </pc:spChg>
        <pc:spChg chg="add mod">
          <ac:chgData name="Kristen Tripet" userId="bbbc72c7-4aa7-48ca-8be3-2c3fcdde63a0" providerId="ADAL" clId="{388AD113-8D1E-4270-9C5A-873C95227856}" dt="2024-06-19T01:51:27.519" v="2086" actId="164"/>
          <ac:spMkLst>
            <pc:docMk/>
            <pc:sldMk cId="80389183" sldId="359"/>
            <ac:spMk id="11" creationId="{41D37023-DE31-7B5F-B4A4-95DB798DA6AB}"/>
          </ac:spMkLst>
        </pc:spChg>
        <pc:spChg chg="add del mod">
          <ac:chgData name="Kristen Tripet" userId="bbbc72c7-4aa7-48ca-8be3-2c3fcdde63a0" providerId="ADAL" clId="{388AD113-8D1E-4270-9C5A-873C95227856}" dt="2024-06-15T01:10:32.821" v="1043" actId="478"/>
          <ac:spMkLst>
            <pc:docMk/>
            <pc:sldMk cId="80389183" sldId="359"/>
            <ac:spMk id="13" creationId="{9FEF3366-6556-1103-3217-D814F1C6DBE4}"/>
          </ac:spMkLst>
        </pc:spChg>
        <pc:grpChg chg="add mod">
          <ac:chgData name="Kristen Tripet" userId="bbbc72c7-4aa7-48ca-8be3-2c3fcdde63a0" providerId="ADAL" clId="{388AD113-8D1E-4270-9C5A-873C95227856}" dt="2024-06-19T01:51:30.727" v="2088" actId="1076"/>
          <ac:grpSpMkLst>
            <pc:docMk/>
            <pc:sldMk cId="80389183" sldId="359"/>
            <ac:grpSpMk id="12" creationId="{9666672D-D945-E7D9-460B-EA34832B191F}"/>
          </ac:grpSpMkLst>
        </pc:grpChg>
        <pc:picChg chg="add mod ord">
          <ac:chgData name="Kristen Tripet" userId="bbbc72c7-4aa7-48ca-8be3-2c3fcdde63a0" providerId="ADAL" clId="{388AD113-8D1E-4270-9C5A-873C95227856}" dt="2024-06-19T01:49:42.006" v="2048" actId="171"/>
          <ac:picMkLst>
            <pc:docMk/>
            <pc:sldMk cId="80389183" sldId="359"/>
            <ac:picMk id="6" creationId="{82F42491-51EA-0C02-3353-69A6184771F3}"/>
          </ac:picMkLst>
        </pc:picChg>
        <pc:picChg chg="add del mod">
          <ac:chgData name="Kristen Tripet" userId="bbbc72c7-4aa7-48ca-8be3-2c3fcdde63a0" providerId="ADAL" clId="{388AD113-8D1E-4270-9C5A-873C95227856}" dt="2024-06-15T01:10:10.266" v="1042" actId="478"/>
          <ac:picMkLst>
            <pc:docMk/>
            <pc:sldMk cId="80389183" sldId="359"/>
            <ac:picMk id="7" creationId="{131524A8-5A37-EE91-AA53-1C46D1D754D3}"/>
          </ac:picMkLst>
        </pc:picChg>
        <pc:picChg chg="add del mod ord">
          <ac:chgData name="Kristen Tripet" userId="bbbc72c7-4aa7-48ca-8be3-2c3fcdde63a0" providerId="ADAL" clId="{388AD113-8D1E-4270-9C5A-873C95227856}" dt="2024-06-19T01:49:44.333" v="2049" actId="478"/>
          <ac:picMkLst>
            <pc:docMk/>
            <pc:sldMk cId="80389183" sldId="359"/>
            <ac:picMk id="7" creationId="{912772C3-1EF0-BE3D-FC4F-5B6B2C8517A7}"/>
          </ac:picMkLst>
        </pc:picChg>
        <pc:picChg chg="add mod">
          <ac:chgData name="Kristen Tripet" userId="bbbc72c7-4aa7-48ca-8be3-2c3fcdde63a0" providerId="ADAL" clId="{388AD113-8D1E-4270-9C5A-873C95227856}" dt="2024-06-19T01:51:27.519" v="2086" actId="164"/>
          <ac:picMkLst>
            <pc:docMk/>
            <pc:sldMk cId="80389183" sldId="359"/>
            <ac:picMk id="9" creationId="{D3A9FC35-C987-D4A2-E722-6BEA46E3FB49}"/>
          </ac:picMkLst>
        </pc:picChg>
        <pc:picChg chg="add del mod">
          <ac:chgData name="Kristen Tripet" userId="bbbc72c7-4aa7-48ca-8be3-2c3fcdde63a0" providerId="ADAL" clId="{388AD113-8D1E-4270-9C5A-873C95227856}" dt="2024-06-15T01:11:00.319" v="1044" actId="21"/>
          <ac:picMkLst>
            <pc:docMk/>
            <pc:sldMk cId="80389183" sldId="359"/>
            <ac:picMk id="11" creationId="{723C78F8-7790-975C-A910-A807AF5B5649}"/>
          </ac:picMkLst>
        </pc:picChg>
      </pc:sldChg>
      <pc:sldChg chg="addSp delSp modSp add mod">
        <pc:chgData name="Kristen Tripet" userId="bbbc72c7-4aa7-48ca-8be3-2c3fcdde63a0" providerId="ADAL" clId="{388AD113-8D1E-4270-9C5A-873C95227856}" dt="2024-06-19T01:55:09.246" v="2164" actId="20577"/>
        <pc:sldMkLst>
          <pc:docMk/>
          <pc:sldMk cId="3462095114" sldId="360"/>
        </pc:sldMkLst>
        <pc:spChg chg="mod">
          <ac:chgData name="Kristen Tripet" userId="bbbc72c7-4aa7-48ca-8be3-2c3fcdde63a0" providerId="ADAL" clId="{388AD113-8D1E-4270-9C5A-873C95227856}" dt="2024-06-15T01:21:10.008" v="1080" actId="6549"/>
          <ac:spMkLst>
            <pc:docMk/>
            <pc:sldMk cId="3462095114" sldId="360"/>
            <ac:spMk id="2" creationId="{FEC51C95-DF45-AD40-9E44-E6B65E473201}"/>
          </ac:spMkLst>
        </pc:spChg>
        <pc:spChg chg="del">
          <ac:chgData name="Kristen Tripet" userId="bbbc72c7-4aa7-48ca-8be3-2c3fcdde63a0" providerId="ADAL" clId="{388AD113-8D1E-4270-9C5A-873C95227856}" dt="2024-06-15T01:09:56.778" v="1032"/>
          <ac:spMkLst>
            <pc:docMk/>
            <pc:sldMk cId="3462095114" sldId="360"/>
            <ac:spMk id="3" creationId="{6DEDD17E-E16D-B77C-575B-FD0D49950587}"/>
          </ac:spMkLst>
        </pc:spChg>
        <pc:spChg chg="add mod">
          <ac:chgData name="Kristen Tripet" userId="bbbc72c7-4aa7-48ca-8be3-2c3fcdde63a0" providerId="ADAL" clId="{388AD113-8D1E-4270-9C5A-873C95227856}" dt="2024-06-19T01:52:39.809" v="2123" actId="207"/>
          <ac:spMkLst>
            <pc:docMk/>
            <pc:sldMk cId="3462095114" sldId="360"/>
            <ac:spMk id="8" creationId="{716A238A-91FB-FD70-63AE-80C935C28ACC}"/>
          </ac:spMkLst>
        </pc:spChg>
        <pc:spChg chg="add mod">
          <ac:chgData name="Kristen Tripet" userId="bbbc72c7-4aa7-48ca-8be3-2c3fcdde63a0" providerId="ADAL" clId="{388AD113-8D1E-4270-9C5A-873C95227856}" dt="2024-06-19T01:53:00.623" v="2126" actId="14100"/>
          <ac:spMkLst>
            <pc:docMk/>
            <pc:sldMk cId="3462095114" sldId="360"/>
            <ac:spMk id="9" creationId="{943EAA83-CE42-FCFC-6FAC-A59805786082}"/>
          </ac:spMkLst>
        </pc:spChg>
        <pc:spChg chg="add mod">
          <ac:chgData name="Kristen Tripet" userId="bbbc72c7-4aa7-48ca-8be3-2c3fcdde63a0" providerId="ADAL" clId="{388AD113-8D1E-4270-9C5A-873C95227856}" dt="2024-06-19T01:53:09.450" v="2130" actId="1076"/>
          <ac:spMkLst>
            <pc:docMk/>
            <pc:sldMk cId="3462095114" sldId="360"/>
            <ac:spMk id="10" creationId="{E84B9B6F-000B-26A7-856B-7194953B5F66}"/>
          </ac:spMkLst>
        </pc:spChg>
        <pc:spChg chg="add mod">
          <ac:chgData name="Kristen Tripet" userId="bbbc72c7-4aa7-48ca-8be3-2c3fcdde63a0" providerId="ADAL" clId="{388AD113-8D1E-4270-9C5A-873C95227856}" dt="2024-06-19T01:53:14.967" v="2132" actId="1076"/>
          <ac:spMkLst>
            <pc:docMk/>
            <pc:sldMk cId="3462095114" sldId="360"/>
            <ac:spMk id="11" creationId="{A7442189-B1C0-97F2-4481-B98246E9C1F6}"/>
          </ac:spMkLst>
        </pc:spChg>
        <pc:spChg chg="add mod">
          <ac:chgData name="Kristen Tripet" userId="bbbc72c7-4aa7-48ca-8be3-2c3fcdde63a0" providerId="ADAL" clId="{388AD113-8D1E-4270-9C5A-873C95227856}" dt="2024-06-19T01:53:21.245" v="2134" actId="1076"/>
          <ac:spMkLst>
            <pc:docMk/>
            <pc:sldMk cId="3462095114" sldId="360"/>
            <ac:spMk id="12" creationId="{C567F986-BB15-4411-0AC9-2DDD9D4508D9}"/>
          </ac:spMkLst>
        </pc:spChg>
        <pc:spChg chg="add mod">
          <ac:chgData name="Kristen Tripet" userId="bbbc72c7-4aa7-48ca-8be3-2c3fcdde63a0" providerId="ADAL" clId="{388AD113-8D1E-4270-9C5A-873C95227856}" dt="2024-06-19T01:53:31.820" v="2136" actId="1076"/>
          <ac:spMkLst>
            <pc:docMk/>
            <pc:sldMk cId="3462095114" sldId="360"/>
            <ac:spMk id="13" creationId="{058E8D5A-BF35-5FF4-C8C2-8300A97CFAAF}"/>
          </ac:spMkLst>
        </pc:spChg>
        <pc:spChg chg="add del mod">
          <ac:chgData name="Kristen Tripet" userId="bbbc72c7-4aa7-48ca-8be3-2c3fcdde63a0" providerId="ADAL" clId="{388AD113-8D1E-4270-9C5A-873C95227856}" dt="2024-06-15T01:11:45.185" v="1053" actId="478"/>
          <ac:spMkLst>
            <pc:docMk/>
            <pc:sldMk cId="3462095114" sldId="360"/>
            <ac:spMk id="13" creationId="{0C472CFE-CF28-E950-C889-3BC27021DB11}"/>
          </ac:spMkLst>
        </pc:spChg>
        <pc:spChg chg="add mod">
          <ac:chgData name="Kristen Tripet" userId="bbbc72c7-4aa7-48ca-8be3-2c3fcdde63a0" providerId="ADAL" clId="{388AD113-8D1E-4270-9C5A-873C95227856}" dt="2024-06-19T01:53:31.820" v="2136" actId="1076"/>
          <ac:spMkLst>
            <pc:docMk/>
            <pc:sldMk cId="3462095114" sldId="360"/>
            <ac:spMk id="14" creationId="{3E3E3257-4277-207B-CFD5-916A9998A8DE}"/>
          </ac:spMkLst>
        </pc:spChg>
        <pc:spChg chg="add mod">
          <ac:chgData name="Kristen Tripet" userId="bbbc72c7-4aa7-48ca-8be3-2c3fcdde63a0" providerId="ADAL" clId="{388AD113-8D1E-4270-9C5A-873C95227856}" dt="2024-06-19T01:53:31.820" v="2136" actId="1076"/>
          <ac:spMkLst>
            <pc:docMk/>
            <pc:sldMk cId="3462095114" sldId="360"/>
            <ac:spMk id="16" creationId="{3AD16A10-5317-E59E-37B0-2771A8824ADB}"/>
          </ac:spMkLst>
        </pc:spChg>
        <pc:spChg chg="add mod">
          <ac:chgData name="Kristen Tripet" userId="bbbc72c7-4aa7-48ca-8be3-2c3fcdde63a0" providerId="ADAL" clId="{388AD113-8D1E-4270-9C5A-873C95227856}" dt="2024-06-19T01:53:31.820" v="2136" actId="1076"/>
          <ac:spMkLst>
            <pc:docMk/>
            <pc:sldMk cId="3462095114" sldId="360"/>
            <ac:spMk id="17" creationId="{602A2633-E56D-C572-C166-C26BA1C63A42}"/>
          </ac:spMkLst>
        </pc:spChg>
        <pc:spChg chg="add mod">
          <ac:chgData name="Kristen Tripet" userId="bbbc72c7-4aa7-48ca-8be3-2c3fcdde63a0" providerId="ADAL" clId="{388AD113-8D1E-4270-9C5A-873C95227856}" dt="2024-06-19T01:53:37.374" v="2138" actId="1076"/>
          <ac:spMkLst>
            <pc:docMk/>
            <pc:sldMk cId="3462095114" sldId="360"/>
            <ac:spMk id="18" creationId="{2CFAC28B-B609-3667-93E6-8B9DB54041E0}"/>
          </ac:spMkLst>
        </pc:spChg>
        <pc:spChg chg="add mod">
          <ac:chgData name="Kristen Tripet" userId="bbbc72c7-4aa7-48ca-8be3-2c3fcdde63a0" providerId="ADAL" clId="{388AD113-8D1E-4270-9C5A-873C95227856}" dt="2024-06-19T01:53:37.374" v="2138" actId="1076"/>
          <ac:spMkLst>
            <pc:docMk/>
            <pc:sldMk cId="3462095114" sldId="360"/>
            <ac:spMk id="19" creationId="{BB04BDFF-FBB0-B484-413C-7FDA0EE9EA7E}"/>
          </ac:spMkLst>
        </pc:spChg>
        <pc:spChg chg="add mod">
          <ac:chgData name="Kristen Tripet" userId="bbbc72c7-4aa7-48ca-8be3-2c3fcdde63a0" providerId="ADAL" clId="{388AD113-8D1E-4270-9C5A-873C95227856}" dt="2024-06-19T01:53:37.374" v="2138" actId="1076"/>
          <ac:spMkLst>
            <pc:docMk/>
            <pc:sldMk cId="3462095114" sldId="360"/>
            <ac:spMk id="20" creationId="{028EA7C2-A358-7086-249D-C94CCEAC7FD8}"/>
          </ac:spMkLst>
        </pc:spChg>
        <pc:spChg chg="add mod">
          <ac:chgData name="Kristen Tripet" userId="bbbc72c7-4aa7-48ca-8be3-2c3fcdde63a0" providerId="ADAL" clId="{388AD113-8D1E-4270-9C5A-873C95227856}" dt="2024-06-19T01:53:37.374" v="2138" actId="1076"/>
          <ac:spMkLst>
            <pc:docMk/>
            <pc:sldMk cId="3462095114" sldId="360"/>
            <ac:spMk id="21" creationId="{8701B161-B010-F6FB-D48D-6C758738EECC}"/>
          </ac:spMkLst>
        </pc:spChg>
        <pc:spChg chg="add mod">
          <ac:chgData name="Kristen Tripet" userId="bbbc72c7-4aa7-48ca-8be3-2c3fcdde63a0" providerId="ADAL" clId="{388AD113-8D1E-4270-9C5A-873C95227856}" dt="2024-06-19T01:54:25.682" v="2148" actId="1076"/>
          <ac:spMkLst>
            <pc:docMk/>
            <pc:sldMk cId="3462095114" sldId="360"/>
            <ac:spMk id="22" creationId="{E85CB500-9478-21DD-F38F-3A422AD17CC3}"/>
          </ac:spMkLst>
        </pc:spChg>
        <pc:spChg chg="add mod">
          <ac:chgData name="Kristen Tripet" userId="bbbc72c7-4aa7-48ca-8be3-2c3fcdde63a0" providerId="ADAL" clId="{388AD113-8D1E-4270-9C5A-873C95227856}" dt="2024-06-19T01:54:47.251" v="2154" actId="20577"/>
          <ac:spMkLst>
            <pc:docMk/>
            <pc:sldMk cId="3462095114" sldId="360"/>
            <ac:spMk id="23" creationId="{DB3F7022-F555-6958-20C4-8D3BCD9C2A48}"/>
          </ac:spMkLst>
        </pc:spChg>
        <pc:spChg chg="add mod">
          <ac:chgData name="Kristen Tripet" userId="bbbc72c7-4aa7-48ca-8be3-2c3fcdde63a0" providerId="ADAL" clId="{388AD113-8D1E-4270-9C5A-873C95227856}" dt="2024-06-19T01:55:02.710" v="2160" actId="20577"/>
          <ac:spMkLst>
            <pc:docMk/>
            <pc:sldMk cId="3462095114" sldId="360"/>
            <ac:spMk id="24" creationId="{69F0BFFA-7B46-32C0-E9A3-F3C3E8DA1FBB}"/>
          </ac:spMkLst>
        </pc:spChg>
        <pc:spChg chg="add mod">
          <ac:chgData name="Kristen Tripet" userId="bbbc72c7-4aa7-48ca-8be3-2c3fcdde63a0" providerId="ADAL" clId="{388AD113-8D1E-4270-9C5A-873C95227856}" dt="2024-06-19T01:55:09.246" v="2164" actId="20577"/>
          <ac:spMkLst>
            <pc:docMk/>
            <pc:sldMk cId="3462095114" sldId="360"/>
            <ac:spMk id="25" creationId="{DB6EB66C-92C7-75D3-52FC-164B62EE5EF7}"/>
          </ac:spMkLst>
        </pc:spChg>
        <pc:picChg chg="add mod">
          <ac:chgData name="Kristen Tripet" userId="bbbc72c7-4aa7-48ca-8be3-2c3fcdde63a0" providerId="ADAL" clId="{388AD113-8D1E-4270-9C5A-873C95227856}" dt="2024-06-19T01:51:58.653" v="2092" actId="14100"/>
          <ac:picMkLst>
            <pc:docMk/>
            <pc:sldMk cId="3462095114" sldId="360"/>
            <ac:picMk id="6" creationId="{E604BA96-1FCB-CA2D-FA21-E4F327C7403C}"/>
          </ac:picMkLst>
        </pc:picChg>
        <pc:picChg chg="add del mod">
          <ac:chgData name="Kristen Tripet" userId="bbbc72c7-4aa7-48ca-8be3-2c3fcdde63a0" providerId="ADAL" clId="{388AD113-8D1E-4270-9C5A-873C95227856}" dt="2024-06-19T01:52:01.107" v="2093" actId="478"/>
          <ac:picMkLst>
            <pc:docMk/>
            <pc:sldMk cId="3462095114" sldId="360"/>
            <ac:picMk id="7" creationId="{33FD5998-2554-A39C-93A9-3DEB48F8BDFF}"/>
          </ac:picMkLst>
        </pc:picChg>
        <pc:picChg chg="add del mod">
          <ac:chgData name="Kristen Tripet" userId="bbbc72c7-4aa7-48ca-8be3-2c3fcdde63a0" providerId="ADAL" clId="{388AD113-8D1E-4270-9C5A-873C95227856}" dt="2024-06-15T01:11:35.810" v="1052" actId="478"/>
          <ac:picMkLst>
            <pc:docMk/>
            <pc:sldMk cId="3462095114" sldId="360"/>
            <ac:picMk id="7" creationId="{4FE2BC50-B80B-97E3-5288-D1621840F87E}"/>
          </ac:picMkLst>
        </pc:picChg>
        <pc:picChg chg="add del mod">
          <ac:chgData name="Kristen Tripet" userId="bbbc72c7-4aa7-48ca-8be3-2c3fcdde63a0" providerId="ADAL" clId="{388AD113-8D1E-4270-9C5A-873C95227856}" dt="2024-06-15T01:10:05.850" v="1040" actId="478"/>
          <ac:picMkLst>
            <pc:docMk/>
            <pc:sldMk cId="3462095114" sldId="360"/>
            <ac:picMk id="9" creationId="{A103B9BF-3500-5919-978D-D1643D4930EA}"/>
          </ac:picMkLst>
        </pc:picChg>
        <pc:picChg chg="add del mod">
          <ac:chgData name="Kristen Tripet" userId="bbbc72c7-4aa7-48ca-8be3-2c3fcdde63a0" providerId="ADAL" clId="{388AD113-8D1E-4270-9C5A-873C95227856}" dt="2024-06-15T01:11:46.558" v="1054" actId="478"/>
          <ac:picMkLst>
            <pc:docMk/>
            <pc:sldMk cId="3462095114" sldId="360"/>
            <ac:picMk id="11" creationId="{FAE92A29-525C-D7C3-A8EC-DD229D9816CE}"/>
          </ac:picMkLst>
        </pc:picChg>
        <pc:picChg chg="add mod">
          <ac:chgData name="Kristen Tripet" userId="bbbc72c7-4aa7-48ca-8be3-2c3fcdde63a0" providerId="ADAL" clId="{388AD113-8D1E-4270-9C5A-873C95227856}" dt="2024-06-19T01:54:31.610" v="2151" actId="1076"/>
          <ac:picMkLst>
            <pc:docMk/>
            <pc:sldMk cId="3462095114" sldId="360"/>
            <ac:picMk id="15" creationId="{F1FBCB82-92E2-41AD-A096-2FEE0507221A}"/>
          </ac:picMkLst>
        </pc:picChg>
      </pc:sldChg>
      <pc:sldChg chg="addSp delSp modSp add mod">
        <pc:chgData name="Kristen Tripet" userId="bbbc72c7-4aa7-48ca-8be3-2c3fcdde63a0" providerId="ADAL" clId="{388AD113-8D1E-4270-9C5A-873C95227856}" dt="2024-06-19T02:00:21.745" v="2323" actId="1076"/>
        <pc:sldMkLst>
          <pc:docMk/>
          <pc:sldMk cId="657466096" sldId="361"/>
        </pc:sldMkLst>
        <pc:spChg chg="mod">
          <ac:chgData name="Kristen Tripet" userId="bbbc72c7-4aa7-48ca-8be3-2c3fcdde63a0" providerId="ADAL" clId="{388AD113-8D1E-4270-9C5A-873C95227856}" dt="2024-06-19T01:57:46.433" v="2249" actId="6549"/>
          <ac:spMkLst>
            <pc:docMk/>
            <pc:sldMk cId="657466096" sldId="361"/>
            <ac:spMk id="2" creationId="{FEC51C95-DF45-AD40-9E44-E6B65E473201}"/>
          </ac:spMkLst>
        </pc:spChg>
        <pc:spChg chg="del mod">
          <ac:chgData name="Kristen Tripet" userId="bbbc72c7-4aa7-48ca-8be3-2c3fcdde63a0" providerId="ADAL" clId="{388AD113-8D1E-4270-9C5A-873C95227856}" dt="2024-06-19T01:56:58.284" v="2218" actId="478"/>
          <ac:spMkLst>
            <pc:docMk/>
            <pc:sldMk cId="657466096" sldId="361"/>
            <ac:spMk id="3" creationId="{6DEDD17E-E16D-B77C-575B-FD0D49950587}"/>
          </ac:spMkLst>
        </pc:spChg>
        <pc:spChg chg="add del mod">
          <ac:chgData name="Kristen Tripet" userId="bbbc72c7-4aa7-48ca-8be3-2c3fcdde63a0" providerId="ADAL" clId="{388AD113-8D1E-4270-9C5A-873C95227856}" dt="2024-06-19T01:57:03.386" v="2219" actId="478"/>
          <ac:spMkLst>
            <pc:docMk/>
            <pc:sldMk cId="657466096" sldId="361"/>
            <ac:spMk id="7" creationId="{DC2A0A5C-BBBB-EF75-FD4A-3CEC7567E4AB}"/>
          </ac:spMkLst>
        </pc:spChg>
        <pc:spChg chg="mod">
          <ac:chgData name="Kristen Tripet" userId="bbbc72c7-4aa7-48ca-8be3-2c3fcdde63a0" providerId="ADAL" clId="{388AD113-8D1E-4270-9C5A-873C95227856}" dt="2024-06-19T01:58:01.028" v="2254" actId="1076"/>
          <ac:spMkLst>
            <pc:docMk/>
            <pc:sldMk cId="657466096" sldId="361"/>
            <ac:spMk id="10" creationId="{D444E336-A12C-4CD2-ABDA-E0C831844C7F}"/>
          </ac:spMkLst>
        </pc:spChg>
        <pc:spChg chg="mod">
          <ac:chgData name="Kristen Tripet" userId="bbbc72c7-4aa7-48ca-8be3-2c3fcdde63a0" providerId="ADAL" clId="{388AD113-8D1E-4270-9C5A-873C95227856}" dt="2024-06-19T01:57:55.289" v="2252" actId="1076"/>
          <ac:spMkLst>
            <pc:docMk/>
            <pc:sldMk cId="657466096" sldId="361"/>
            <ac:spMk id="11" creationId="{9A2D2A92-C8DE-E7BF-5BC8-000C34DDC622}"/>
          </ac:spMkLst>
        </pc:spChg>
        <pc:spChg chg="add mod">
          <ac:chgData name="Kristen Tripet" userId="bbbc72c7-4aa7-48ca-8be3-2c3fcdde63a0" providerId="ADAL" clId="{388AD113-8D1E-4270-9C5A-873C95227856}" dt="2024-06-19T02:00:01.852" v="2319" actId="1076"/>
          <ac:spMkLst>
            <pc:docMk/>
            <pc:sldMk cId="657466096" sldId="361"/>
            <ac:spMk id="12" creationId="{C46A6DBE-0D92-1480-1A21-48A6D284238E}"/>
          </ac:spMkLst>
        </pc:spChg>
        <pc:spChg chg="add mod">
          <ac:chgData name="Kristen Tripet" userId="bbbc72c7-4aa7-48ca-8be3-2c3fcdde63a0" providerId="ADAL" clId="{388AD113-8D1E-4270-9C5A-873C95227856}" dt="2024-06-19T02:00:10.973" v="2321" actId="207"/>
          <ac:spMkLst>
            <pc:docMk/>
            <pc:sldMk cId="657466096" sldId="361"/>
            <ac:spMk id="13" creationId="{093D4019-65D5-6871-A8EC-466E96241977}"/>
          </ac:spMkLst>
        </pc:spChg>
        <pc:grpChg chg="add mod">
          <ac:chgData name="Kristen Tripet" userId="bbbc72c7-4aa7-48ca-8be3-2c3fcdde63a0" providerId="ADAL" clId="{388AD113-8D1E-4270-9C5A-873C95227856}" dt="2024-06-19T02:00:21.745" v="2323" actId="1076"/>
          <ac:grpSpMkLst>
            <pc:docMk/>
            <pc:sldMk cId="657466096" sldId="361"/>
            <ac:grpSpMk id="8" creationId="{559F5F88-45A3-89B9-45AC-DCD1660CABA8}"/>
          </ac:grpSpMkLst>
        </pc:grpChg>
        <pc:picChg chg="mod">
          <ac:chgData name="Kristen Tripet" userId="bbbc72c7-4aa7-48ca-8be3-2c3fcdde63a0" providerId="ADAL" clId="{388AD113-8D1E-4270-9C5A-873C95227856}" dt="2024-06-19T01:58:04.541" v="2255" actId="1076"/>
          <ac:picMkLst>
            <pc:docMk/>
            <pc:sldMk cId="657466096" sldId="361"/>
            <ac:picMk id="9" creationId="{11157D4B-BD45-8ED2-D0E7-3FB2A2AD9EE2}"/>
          </ac:picMkLst>
        </pc:picChg>
      </pc:sldChg>
      <pc:sldChg chg="addSp delSp modSp new mod ord">
        <pc:chgData name="Kristen Tripet" userId="bbbc72c7-4aa7-48ca-8be3-2c3fcdde63a0" providerId="ADAL" clId="{388AD113-8D1E-4270-9C5A-873C95227856}" dt="2024-06-19T01:56:33.362" v="2217" actId="1076"/>
        <pc:sldMkLst>
          <pc:docMk/>
          <pc:sldMk cId="1092105171" sldId="362"/>
        </pc:sldMkLst>
        <pc:spChg chg="mod">
          <ac:chgData name="Kristen Tripet" userId="bbbc72c7-4aa7-48ca-8be3-2c3fcdde63a0" providerId="ADAL" clId="{388AD113-8D1E-4270-9C5A-873C95227856}" dt="2024-06-19T01:56:17.911" v="2212" actId="6549"/>
          <ac:spMkLst>
            <pc:docMk/>
            <pc:sldMk cId="1092105171" sldId="362"/>
            <ac:spMk id="2" creationId="{84BD3C71-7EDA-A1F0-285A-5EF2EC818C90}"/>
          </ac:spMkLst>
        </pc:spChg>
        <pc:spChg chg="del">
          <ac:chgData name="Kristen Tripet" userId="bbbc72c7-4aa7-48ca-8be3-2c3fcdde63a0" providerId="ADAL" clId="{388AD113-8D1E-4270-9C5A-873C95227856}" dt="2024-06-15T01:13:49.206" v="1059"/>
          <ac:spMkLst>
            <pc:docMk/>
            <pc:sldMk cId="1092105171" sldId="362"/>
            <ac:spMk id="3" creationId="{4212F2D3-E66D-FF0D-3673-0DDDECD2BCEF}"/>
          </ac:spMkLst>
        </pc:spChg>
        <pc:picChg chg="add mod">
          <ac:chgData name="Kristen Tripet" userId="bbbc72c7-4aa7-48ca-8be3-2c3fcdde63a0" providerId="ADAL" clId="{388AD113-8D1E-4270-9C5A-873C95227856}" dt="2024-06-19T01:56:29.460" v="2216" actId="1076"/>
          <ac:picMkLst>
            <pc:docMk/>
            <pc:sldMk cId="1092105171" sldId="362"/>
            <ac:picMk id="7" creationId="{4ED10F64-68D7-69E0-1C49-D7E3B905C195}"/>
          </ac:picMkLst>
        </pc:picChg>
        <pc:picChg chg="add mod">
          <ac:chgData name="Kristen Tripet" userId="bbbc72c7-4aa7-48ca-8be3-2c3fcdde63a0" providerId="ADAL" clId="{388AD113-8D1E-4270-9C5A-873C95227856}" dt="2024-06-19T01:55:29.213" v="2165" actId="1076"/>
          <ac:picMkLst>
            <pc:docMk/>
            <pc:sldMk cId="1092105171" sldId="362"/>
            <ac:picMk id="9" creationId="{668F7ED4-297B-D80B-C94F-240C444C34D2}"/>
          </ac:picMkLst>
        </pc:picChg>
        <pc:picChg chg="add mod">
          <ac:chgData name="Kristen Tripet" userId="bbbc72c7-4aa7-48ca-8be3-2c3fcdde63a0" providerId="ADAL" clId="{388AD113-8D1E-4270-9C5A-873C95227856}" dt="2024-06-19T01:56:33.362" v="2217" actId="1076"/>
          <ac:picMkLst>
            <pc:docMk/>
            <pc:sldMk cId="1092105171" sldId="362"/>
            <ac:picMk id="11" creationId="{27536A34-D4F1-3059-343A-F252A1EFE353}"/>
          </ac:picMkLst>
        </pc:picChg>
        <pc:picChg chg="add mod">
          <ac:chgData name="Kristen Tripet" userId="bbbc72c7-4aa7-48ca-8be3-2c3fcdde63a0" providerId="ADAL" clId="{388AD113-8D1E-4270-9C5A-873C95227856}" dt="2024-06-19T01:56:23.742" v="2214" actId="1076"/>
          <ac:picMkLst>
            <pc:docMk/>
            <pc:sldMk cId="1092105171" sldId="362"/>
            <ac:picMk id="13" creationId="{D1085825-C64F-16F0-F898-FE8FD7A25DE4}"/>
          </ac:picMkLst>
        </pc:picChg>
      </pc:sldChg>
      <pc:sldChg chg="modSp add mod">
        <pc:chgData name="Kristen Tripet" userId="bbbc72c7-4aa7-48ca-8be3-2c3fcdde63a0" providerId="ADAL" clId="{388AD113-8D1E-4270-9C5A-873C95227856}" dt="2024-06-15T01:45:13.872" v="1157" actId="6549"/>
        <pc:sldMkLst>
          <pc:docMk/>
          <pc:sldMk cId="732699179" sldId="363"/>
        </pc:sldMkLst>
        <pc:spChg chg="mod">
          <ac:chgData name="Kristen Tripet" userId="bbbc72c7-4aa7-48ca-8be3-2c3fcdde63a0" providerId="ADAL" clId="{388AD113-8D1E-4270-9C5A-873C95227856}" dt="2024-06-15T01:45:13.872" v="1157" actId="6549"/>
          <ac:spMkLst>
            <pc:docMk/>
            <pc:sldMk cId="732699179" sldId="363"/>
            <ac:spMk id="2" creationId="{3D1B2B4A-4361-22CF-CFE2-9C1F65D84E2B}"/>
          </ac:spMkLst>
        </pc:spChg>
      </pc:sldChg>
      <pc:sldChg chg="modSp new mod">
        <pc:chgData name="Kristen Tripet" userId="bbbc72c7-4aa7-48ca-8be3-2c3fcdde63a0" providerId="ADAL" clId="{388AD113-8D1E-4270-9C5A-873C95227856}" dt="2024-06-15T02:08:06.890" v="1238" actId="255"/>
        <pc:sldMkLst>
          <pc:docMk/>
          <pc:sldMk cId="3782315886" sldId="364"/>
        </pc:sldMkLst>
        <pc:spChg chg="mod">
          <ac:chgData name="Kristen Tripet" userId="bbbc72c7-4aa7-48ca-8be3-2c3fcdde63a0" providerId="ADAL" clId="{388AD113-8D1E-4270-9C5A-873C95227856}" dt="2024-06-15T01:45:26.129" v="1172" actId="20577"/>
          <ac:spMkLst>
            <pc:docMk/>
            <pc:sldMk cId="3782315886" sldId="364"/>
            <ac:spMk id="2" creationId="{97A056D5-B6E3-26E4-B70B-6D5A7D2060EC}"/>
          </ac:spMkLst>
        </pc:spChg>
        <pc:spChg chg="mod">
          <ac:chgData name="Kristen Tripet" userId="bbbc72c7-4aa7-48ca-8be3-2c3fcdde63a0" providerId="ADAL" clId="{388AD113-8D1E-4270-9C5A-873C95227856}" dt="2024-06-15T02:08:06.890" v="1238" actId="255"/>
          <ac:spMkLst>
            <pc:docMk/>
            <pc:sldMk cId="3782315886" sldId="364"/>
            <ac:spMk id="3" creationId="{6A5275F9-3712-63A7-2D10-B55061D8B835}"/>
          </ac:spMkLst>
        </pc:spChg>
      </pc:sldChg>
      <pc:sldChg chg="modSp new del mod">
        <pc:chgData name="Kristen Tripet" userId="bbbc72c7-4aa7-48ca-8be3-2c3fcdde63a0" providerId="ADAL" clId="{388AD113-8D1E-4270-9C5A-873C95227856}" dt="2024-06-19T02:01:25.778" v="2328" actId="47"/>
        <pc:sldMkLst>
          <pc:docMk/>
          <pc:sldMk cId="257263090" sldId="365"/>
        </pc:sldMkLst>
        <pc:spChg chg="mod">
          <ac:chgData name="Kristen Tripet" userId="bbbc72c7-4aa7-48ca-8be3-2c3fcdde63a0" providerId="ADAL" clId="{388AD113-8D1E-4270-9C5A-873C95227856}" dt="2024-06-15T02:08:32.305" v="1272" actId="20577"/>
          <ac:spMkLst>
            <pc:docMk/>
            <pc:sldMk cId="257263090" sldId="365"/>
            <ac:spMk id="2" creationId="{9E2396D6-538D-FF32-506C-CB8A6899433E}"/>
          </ac:spMkLst>
        </pc:spChg>
        <pc:spChg chg="mod">
          <ac:chgData name="Kristen Tripet" userId="bbbc72c7-4aa7-48ca-8be3-2c3fcdde63a0" providerId="ADAL" clId="{388AD113-8D1E-4270-9C5A-873C95227856}" dt="2024-06-15T02:08:21.157" v="1258" actId="20577"/>
          <ac:spMkLst>
            <pc:docMk/>
            <pc:sldMk cId="257263090" sldId="365"/>
            <ac:spMk id="3" creationId="{A7376353-CA57-5E82-23CB-9EE1F42EA516}"/>
          </ac:spMkLst>
        </pc:spChg>
      </pc:sldChg>
      <pc:sldChg chg="modSp add mod">
        <pc:chgData name="Kristen Tripet" userId="bbbc72c7-4aa7-48ca-8be3-2c3fcdde63a0" providerId="ADAL" clId="{388AD113-8D1E-4270-9C5A-873C95227856}" dt="2024-06-15T02:09:12.260" v="1288" actId="6549"/>
        <pc:sldMkLst>
          <pc:docMk/>
          <pc:sldMk cId="4232308755" sldId="366"/>
        </pc:sldMkLst>
        <pc:spChg chg="mod">
          <ac:chgData name="Kristen Tripet" userId="bbbc72c7-4aa7-48ca-8be3-2c3fcdde63a0" providerId="ADAL" clId="{388AD113-8D1E-4270-9C5A-873C95227856}" dt="2024-06-15T02:09:12.260" v="1288" actId="6549"/>
          <ac:spMkLst>
            <pc:docMk/>
            <pc:sldMk cId="4232308755" sldId="366"/>
            <ac:spMk id="2" creationId="{3D1B2B4A-4361-22CF-CFE2-9C1F65D84E2B}"/>
          </ac:spMkLst>
        </pc:spChg>
      </pc:sldChg>
      <pc:sldChg chg="add">
        <pc:chgData name="Kristen Tripet" userId="bbbc72c7-4aa7-48ca-8be3-2c3fcdde63a0" providerId="ADAL" clId="{388AD113-8D1E-4270-9C5A-873C95227856}" dt="2024-06-15T02:09:03.564" v="1274"/>
        <pc:sldMkLst>
          <pc:docMk/>
          <pc:sldMk cId="2481694123" sldId="367"/>
        </pc:sldMkLst>
      </pc:sldChg>
      <pc:sldChg chg="addSp delSp modSp new mod">
        <pc:chgData name="Kristen Tripet" userId="bbbc72c7-4aa7-48ca-8be3-2c3fcdde63a0" providerId="ADAL" clId="{388AD113-8D1E-4270-9C5A-873C95227856}" dt="2024-06-15T02:24:33.265" v="1306" actId="1076"/>
        <pc:sldMkLst>
          <pc:docMk/>
          <pc:sldMk cId="988497623" sldId="368"/>
        </pc:sldMkLst>
        <pc:spChg chg="mod">
          <ac:chgData name="Kristen Tripet" userId="bbbc72c7-4aa7-48ca-8be3-2c3fcdde63a0" providerId="ADAL" clId="{388AD113-8D1E-4270-9C5A-873C95227856}" dt="2024-06-15T02:24:12.443" v="1301" actId="20577"/>
          <ac:spMkLst>
            <pc:docMk/>
            <pc:sldMk cId="988497623" sldId="368"/>
            <ac:spMk id="2" creationId="{A84D7F7A-F1FD-6D03-395B-A43616ED4DE7}"/>
          </ac:spMkLst>
        </pc:spChg>
        <pc:spChg chg="del">
          <ac:chgData name="Kristen Tripet" userId="bbbc72c7-4aa7-48ca-8be3-2c3fcdde63a0" providerId="ADAL" clId="{388AD113-8D1E-4270-9C5A-873C95227856}" dt="2024-06-15T02:24:25.904" v="1302"/>
          <ac:spMkLst>
            <pc:docMk/>
            <pc:sldMk cId="988497623" sldId="368"/>
            <ac:spMk id="3" creationId="{9126A129-D04F-F602-0193-A4B4A5E6F050}"/>
          </ac:spMkLst>
        </pc:spChg>
        <pc:picChg chg="add mod">
          <ac:chgData name="Kristen Tripet" userId="bbbc72c7-4aa7-48ca-8be3-2c3fcdde63a0" providerId="ADAL" clId="{388AD113-8D1E-4270-9C5A-873C95227856}" dt="2024-06-15T02:24:33.265" v="1306" actId="1076"/>
          <ac:picMkLst>
            <pc:docMk/>
            <pc:sldMk cId="988497623" sldId="368"/>
            <ac:picMk id="7" creationId="{FAFB3837-AFA4-D30F-B41A-E389F960EDF7}"/>
          </ac:picMkLst>
        </pc:picChg>
      </pc:sldChg>
      <pc:sldChg chg="addSp delSp modSp new mod">
        <pc:chgData name="Kristen Tripet" userId="bbbc72c7-4aa7-48ca-8be3-2c3fcdde63a0" providerId="ADAL" clId="{388AD113-8D1E-4270-9C5A-873C95227856}" dt="2024-06-15T04:35:48.595" v="1635"/>
        <pc:sldMkLst>
          <pc:docMk/>
          <pc:sldMk cId="2863658736" sldId="369"/>
        </pc:sldMkLst>
        <pc:spChg chg="mod">
          <ac:chgData name="Kristen Tripet" userId="bbbc72c7-4aa7-48ca-8be3-2c3fcdde63a0" providerId="ADAL" clId="{388AD113-8D1E-4270-9C5A-873C95227856}" dt="2024-06-15T04:35:10.249" v="1634" actId="20577"/>
          <ac:spMkLst>
            <pc:docMk/>
            <pc:sldMk cId="2863658736" sldId="369"/>
            <ac:spMk id="2" creationId="{8989B4B2-AFEB-1F0C-C786-83FDF22D1980}"/>
          </ac:spMkLst>
        </pc:spChg>
        <pc:spChg chg="del">
          <ac:chgData name="Kristen Tripet" userId="bbbc72c7-4aa7-48ca-8be3-2c3fcdde63a0" providerId="ADAL" clId="{388AD113-8D1E-4270-9C5A-873C95227856}" dt="2024-06-15T04:21:09.404" v="1308"/>
          <ac:spMkLst>
            <pc:docMk/>
            <pc:sldMk cId="2863658736" sldId="369"/>
            <ac:spMk id="3" creationId="{BD973241-BC1A-C87E-8096-8AFAFE195802}"/>
          </ac:spMkLst>
        </pc:spChg>
        <pc:spChg chg="add del mod">
          <ac:chgData name="Kristen Tripet" userId="bbbc72c7-4aa7-48ca-8be3-2c3fcdde63a0" providerId="ADAL" clId="{388AD113-8D1E-4270-9C5A-873C95227856}" dt="2024-06-15T04:24:46.509" v="1314" actId="478"/>
          <ac:spMkLst>
            <pc:docMk/>
            <pc:sldMk cId="2863658736" sldId="369"/>
            <ac:spMk id="9" creationId="{74BF61C3-49DF-062E-82CA-92D4E333A81C}"/>
          </ac:spMkLst>
        </pc:spChg>
        <pc:spChg chg="add mod">
          <ac:chgData name="Kristen Tripet" userId="bbbc72c7-4aa7-48ca-8be3-2c3fcdde63a0" providerId="ADAL" clId="{388AD113-8D1E-4270-9C5A-873C95227856}" dt="2024-06-15T04:33:29.345" v="1486" actId="164"/>
          <ac:spMkLst>
            <pc:docMk/>
            <pc:sldMk cId="2863658736" sldId="369"/>
            <ac:spMk id="61" creationId="{BB8A52A3-5171-DF8C-37E9-0A902EDDEA36}"/>
          </ac:spMkLst>
        </pc:spChg>
        <pc:spChg chg="add del mod">
          <ac:chgData name="Kristen Tripet" userId="bbbc72c7-4aa7-48ca-8be3-2c3fcdde63a0" providerId="ADAL" clId="{388AD113-8D1E-4270-9C5A-873C95227856}" dt="2024-06-15T04:33:38.631" v="1489" actId="478"/>
          <ac:spMkLst>
            <pc:docMk/>
            <pc:sldMk cId="2863658736" sldId="369"/>
            <ac:spMk id="62" creationId="{264C60A8-A0E9-E20E-073B-027428FC3E1C}"/>
          </ac:spMkLst>
        </pc:spChg>
        <pc:spChg chg="add mod">
          <ac:chgData name="Kristen Tripet" userId="bbbc72c7-4aa7-48ca-8be3-2c3fcdde63a0" providerId="ADAL" clId="{388AD113-8D1E-4270-9C5A-873C95227856}" dt="2024-06-15T04:33:29.345" v="1486" actId="164"/>
          <ac:spMkLst>
            <pc:docMk/>
            <pc:sldMk cId="2863658736" sldId="369"/>
            <ac:spMk id="63" creationId="{BF898523-D032-A0A4-4A14-C41F895F4F8A}"/>
          </ac:spMkLst>
        </pc:spChg>
        <pc:spChg chg="add mod">
          <ac:chgData name="Kristen Tripet" userId="bbbc72c7-4aa7-48ca-8be3-2c3fcdde63a0" providerId="ADAL" clId="{388AD113-8D1E-4270-9C5A-873C95227856}" dt="2024-06-15T04:33:29.345" v="1486" actId="164"/>
          <ac:spMkLst>
            <pc:docMk/>
            <pc:sldMk cId="2863658736" sldId="369"/>
            <ac:spMk id="64" creationId="{BF856D81-CA3C-53D5-6511-EBFAE25BF6F1}"/>
          </ac:spMkLst>
        </pc:spChg>
        <pc:spChg chg="add del mod">
          <ac:chgData name="Kristen Tripet" userId="bbbc72c7-4aa7-48ca-8be3-2c3fcdde63a0" providerId="ADAL" clId="{388AD113-8D1E-4270-9C5A-873C95227856}" dt="2024-06-15T04:33:42.556" v="1491" actId="478"/>
          <ac:spMkLst>
            <pc:docMk/>
            <pc:sldMk cId="2863658736" sldId="369"/>
            <ac:spMk id="65" creationId="{2736B7E1-8C1A-8E26-BDE9-92DF8B926928}"/>
          </ac:spMkLst>
        </pc:spChg>
        <pc:spChg chg="add del mod">
          <ac:chgData name="Kristen Tripet" userId="bbbc72c7-4aa7-48ca-8be3-2c3fcdde63a0" providerId="ADAL" clId="{388AD113-8D1E-4270-9C5A-873C95227856}" dt="2024-06-15T04:33:44.428" v="1492" actId="478"/>
          <ac:spMkLst>
            <pc:docMk/>
            <pc:sldMk cId="2863658736" sldId="369"/>
            <ac:spMk id="66" creationId="{FB2DE466-B07C-F33E-AB93-CE30E88951FD}"/>
          </ac:spMkLst>
        </pc:spChg>
        <pc:spChg chg="add mod">
          <ac:chgData name="Kristen Tripet" userId="bbbc72c7-4aa7-48ca-8be3-2c3fcdde63a0" providerId="ADAL" clId="{388AD113-8D1E-4270-9C5A-873C95227856}" dt="2024-06-15T04:33:29.345" v="1486" actId="164"/>
          <ac:spMkLst>
            <pc:docMk/>
            <pc:sldMk cId="2863658736" sldId="369"/>
            <ac:spMk id="67" creationId="{2100B4D2-E252-2E11-96EA-18143097F563}"/>
          </ac:spMkLst>
        </pc:spChg>
        <pc:spChg chg="mod">
          <ac:chgData name="Kristen Tripet" userId="bbbc72c7-4aa7-48ca-8be3-2c3fcdde63a0" providerId="ADAL" clId="{388AD113-8D1E-4270-9C5A-873C95227856}" dt="2024-06-15T04:34:11.520" v="1497" actId="20577"/>
          <ac:spMkLst>
            <pc:docMk/>
            <pc:sldMk cId="2863658736" sldId="369"/>
            <ac:spMk id="70" creationId="{DA831345-190B-D3D9-FA98-99F68532A257}"/>
          </ac:spMkLst>
        </pc:spChg>
        <pc:spChg chg="mod">
          <ac:chgData name="Kristen Tripet" userId="bbbc72c7-4aa7-48ca-8be3-2c3fcdde63a0" providerId="ADAL" clId="{388AD113-8D1E-4270-9C5A-873C95227856}" dt="2024-06-15T04:33:31.884" v="1487"/>
          <ac:spMkLst>
            <pc:docMk/>
            <pc:sldMk cId="2863658736" sldId="369"/>
            <ac:spMk id="71" creationId="{86E25909-8335-653A-10D7-B9C93F218454}"/>
          </ac:spMkLst>
        </pc:spChg>
        <pc:spChg chg="mod">
          <ac:chgData name="Kristen Tripet" userId="bbbc72c7-4aa7-48ca-8be3-2c3fcdde63a0" providerId="ADAL" clId="{388AD113-8D1E-4270-9C5A-873C95227856}" dt="2024-06-15T04:33:31.884" v="1487"/>
          <ac:spMkLst>
            <pc:docMk/>
            <pc:sldMk cId="2863658736" sldId="369"/>
            <ac:spMk id="72" creationId="{F9221BE2-B9FD-8C86-3263-A8B0453FC4BD}"/>
          </ac:spMkLst>
        </pc:spChg>
        <pc:spChg chg="mod">
          <ac:chgData name="Kristen Tripet" userId="bbbc72c7-4aa7-48ca-8be3-2c3fcdde63a0" providerId="ADAL" clId="{388AD113-8D1E-4270-9C5A-873C95227856}" dt="2024-06-15T04:33:31.884" v="1487"/>
          <ac:spMkLst>
            <pc:docMk/>
            <pc:sldMk cId="2863658736" sldId="369"/>
            <ac:spMk id="73" creationId="{8BD3788D-2580-642E-D3CA-E4B745FC226C}"/>
          </ac:spMkLst>
        </pc:spChg>
        <pc:spChg chg="mod">
          <ac:chgData name="Kristen Tripet" userId="bbbc72c7-4aa7-48ca-8be3-2c3fcdde63a0" providerId="ADAL" clId="{388AD113-8D1E-4270-9C5A-873C95227856}" dt="2024-06-15T04:35:48.595" v="1635"/>
          <ac:spMkLst>
            <pc:docMk/>
            <pc:sldMk cId="2863658736" sldId="369"/>
            <ac:spMk id="75" creationId="{6CA01ED1-E858-2C60-0882-52339421C45C}"/>
          </ac:spMkLst>
        </pc:spChg>
        <pc:spChg chg="mod">
          <ac:chgData name="Kristen Tripet" userId="bbbc72c7-4aa7-48ca-8be3-2c3fcdde63a0" providerId="ADAL" clId="{388AD113-8D1E-4270-9C5A-873C95227856}" dt="2024-06-15T04:35:48.595" v="1635"/>
          <ac:spMkLst>
            <pc:docMk/>
            <pc:sldMk cId="2863658736" sldId="369"/>
            <ac:spMk id="76" creationId="{D709DFE1-EE40-23F2-878C-B2A3D482A094}"/>
          </ac:spMkLst>
        </pc:spChg>
        <pc:spChg chg="mod">
          <ac:chgData name="Kristen Tripet" userId="bbbc72c7-4aa7-48ca-8be3-2c3fcdde63a0" providerId="ADAL" clId="{388AD113-8D1E-4270-9C5A-873C95227856}" dt="2024-06-15T04:35:48.595" v="1635"/>
          <ac:spMkLst>
            <pc:docMk/>
            <pc:sldMk cId="2863658736" sldId="369"/>
            <ac:spMk id="77" creationId="{C4C1CADE-7C45-7FA7-9976-B362288D2920}"/>
          </ac:spMkLst>
        </pc:spChg>
        <pc:spChg chg="mod">
          <ac:chgData name="Kristen Tripet" userId="bbbc72c7-4aa7-48ca-8be3-2c3fcdde63a0" providerId="ADAL" clId="{388AD113-8D1E-4270-9C5A-873C95227856}" dt="2024-06-15T04:35:48.595" v="1635"/>
          <ac:spMkLst>
            <pc:docMk/>
            <pc:sldMk cId="2863658736" sldId="369"/>
            <ac:spMk id="78" creationId="{6EB7970C-5ACE-303F-23C2-FF0384E468E0}"/>
          </ac:spMkLst>
        </pc:spChg>
        <pc:grpChg chg="add mod">
          <ac:chgData name="Kristen Tripet" userId="bbbc72c7-4aa7-48ca-8be3-2c3fcdde63a0" providerId="ADAL" clId="{388AD113-8D1E-4270-9C5A-873C95227856}" dt="2024-06-15T04:26:53.996" v="1347" actId="1076"/>
          <ac:grpSpMkLst>
            <pc:docMk/>
            <pc:sldMk cId="2863658736" sldId="369"/>
            <ac:grpSpMk id="34" creationId="{BA2E08C8-B729-035A-E76B-89447476347C}"/>
          </ac:grpSpMkLst>
        </pc:grpChg>
        <pc:grpChg chg="add mod">
          <ac:chgData name="Kristen Tripet" userId="bbbc72c7-4aa7-48ca-8be3-2c3fcdde63a0" providerId="ADAL" clId="{388AD113-8D1E-4270-9C5A-873C95227856}" dt="2024-06-15T04:28:55.677" v="1397" actId="1076"/>
          <ac:grpSpMkLst>
            <pc:docMk/>
            <pc:sldMk cId="2863658736" sldId="369"/>
            <ac:grpSpMk id="59" creationId="{D690064D-B19F-7F2D-8DA5-62E1D0A4FD94}"/>
          </ac:grpSpMkLst>
        </pc:grpChg>
        <pc:grpChg chg="add mod">
          <ac:chgData name="Kristen Tripet" userId="bbbc72c7-4aa7-48ca-8be3-2c3fcdde63a0" providerId="ADAL" clId="{388AD113-8D1E-4270-9C5A-873C95227856}" dt="2024-06-15T04:35:03.623" v="1622" actId="1036"/>
          <ac:grpSpMkLst>
            <pc:docMk/>
            <pc:sldMk cId="2863658736" sldId="369"/>
            <ac:grpSpMk id="68" creationId="{7F38D33F-39B2-BABB-24B8-0F9314AB04A7}"/>
          </ac:grpSpMkLst>
        </pc:grpChg>
        <pc:grpChg chg="add mod">
          <ac:chgData name="Kristen Tripet" userId="bbbc72c7-4aa7-48ca-8be3-2c3fcdde63a0" providerId="ADAL" clId="{388AD113-8D1E-4270-9C5A-873C95227856}" dt="2024-06-15T04:34:54.076" v="1587" actId="1036"/>
          <ac:grpSpMkLst>
            <pc:docMk/>
            <pc:sldMk cId="2863658736" sldId="369"/>
            <ac:grpSpMk id="69" creationId="{BE3CA39B-E4F5-BFB6-DD2D-3854BC1503F6}"/>
          </ac:grpSpMkLst>
        </pc:grpChg>
        <pc:grpChg chg="add mod">
          <ac:chgData name="Kristen Tripet" userId="bbbc72c7-4aa7-48ca-8be3-2c3fcdde63a0" providerId="ADAL" clId="{388AD113-8D1E-4270-9C5A-873C95227856}" dt="2024-06-15T04:35:48.595" v="1635"/>
          <ac:grpSpMkLst>
            <pc:docMk/>
            <pc:sldMk cId="2863658736" sldId="369"/>
            <ac:grpSpMk id="74" creationId="{4CAB64BF-AC93-595E-79E5-60517C0240AF}"/>
          </ac:grpSpMkLst>
        </pc:grpChg>
        <pc:graphicFrameChg chg="add mod">
          <ac:chgData name="Kristen Tripet" userId="bbbc72c7-4aa7-48ca-8be3-2c3fcdde63a0" providerId="ADAL" clId="{388AD113-8D1E-4270-9C5A-873C95227856}" dt="2024-06-15T04:25:35.797" v="1327" actId="164"/>
          <ac:graphicFrameMkLst>
            <pc:docMk/>
            <pc:sldMk cId="2863658736" sldId="369"/>
            <ac:graphicFrameMk id="10" creationId="{ADA7D6EB-08B1-4D41-92C8-E72BF37FB0EB}"/>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11" creationId="{608A7447-F9EC-3D47-9454-993CFB0019DE}"/>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12" creationId="{3F98F506-F270-0F53-25C5-31FC99E531E5}"/>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13" creationId="{47BA6452-6481-A852-7E80-970CD76DA555}"/>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14" creationId="{F6BF22EB-D4E7-6BFA-FA19-F8179ABB42C5}"/>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15" creationId="{738EB51B-CF06-9EF7-DF14-3ACBA5D9AAEF}"/>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16" creationId="{177F4D38-ECBD-80F7-8A50-449A440F6EF9}"/>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17" creationId="{1A3DC4E8-5ADE-CD7D-5C8A-EBAE5E026806}"/>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18" creationId="{7B280DDA-5249-5C80-B535-CFC1FBAA0B4E}"/>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19" creationId="{93981A39-A644-F1CD-E3FD-B6C2501B1625}"/>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20" creationId="{1B64EC3A-84FF-4654-C65D-E31279C74050}"/>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21" creationId="{A4A87B0E-CB4F-D9AC-6C29-55E8F76B1CED}"/>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22" creationId="{900176A3-2A47-936D-6330-3D005B3570E7}"/>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23" creationId="{92776F52-6613-0792-CDC4-FC6D7DA573E9}"/>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24" creationId="{8EDEBEE4-57A9-443D-077C-AF60382D36E9}"/>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25" creationId="{E7566B73-9BEF-42D7-1013-313056DFDC0C}"/>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26" creationId="{63E4373A-D75A-6E13-4ED4-02B2CBB3FA99}"/>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27" creationId="{621E3FBC-5858-03D5-CFDA-357774FA97FE}"/>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28" creationId="{17DE4AF2-90E2-DB16-52C8-F750B093E787}"/>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29" creationId="{5D68CB89-174F-1839-DE35-3B425B21AB41}"/>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30" creationId="{65C76370-15AE-2879-9FA7-65D0A8C0D937}"/>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31" creationId="{A6B0275C-ACD0-A9CE-BA1B-872853240EF3}"/>
          </ac:graphicFrameMkLst>
        </pc:graphicFrameChg>
        <pc:graphicFrameChg chg="add mod">
          <ac:chgData name="Kristen Tripet" userId="bbbc72c7-4aa7-48ca-8be3-2c3fcdde63a0" providerId="ADAL" clId="{388AD113-8D1E-4270-9C5A-873C95227856}" dt="2024-06-15T04:25:38.495" v="1329" actId="1076"/>
          <ac:graphicFrameMkLst>
            <pc:docMk/>
            <pc:sldMk cId="2863658736" sldId="369"/>
            <ac:graphicFrameMk id="32" creationId="{E2849228-52AB-4277-5F25-E83E6C234E7D}"/>
          </ac:graphicFrameMkLst>
        </pc:graphicFrameChg>
        <pc:graphicFrameChg chg="add mod">
          <ac:chgData name="Kristen Tripet" userId="bbbc72c7-4aa7-48ca-8be3-2c3fcdde63a0" providerId="ADAL" clId="{388AD113-8D1E-4270-9C5A-873C95227856}" dt="2024-06-15T04:25:35.797" v="1327" actId="164"/>
          <ac:graphicFrameMkLst>
            <pc:docMk/>
            <pc:sldMk cId="2863658736" sldId="369"/>
            <ac:graphicFrameMk id="33" creationId="{198AE7B2-DE97-D820-A44D-6994BF23CB46}"/>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35" creationId="{4B33FAE9-F5D9-D6F6-85CE-5D63697869F6}"/>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36" creationId="{3B2FF903-4127-3DAB-319D-96D3B1846A4F}"/>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37" creationId="{A8BABEB9-A87B-2656-2B72-E4F321944F07}"/>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38" creationId="{4E1EA6FE-47B9-DE86-35A6-2B9333E053B3}"/>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39" creationId="{DD447A98-4C59-1766-AE25-2AC563C39210}"/>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40" creationId="{37A6EE0D-70A5-4862-6713-B4C5ACC28EDA}"/>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41" creationId="{7066992D-C099-D47D-5BD7-6F0563D6AEAC}"/>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42" creationId="{F28BD3D7-83D6-3BB4-E984-5B7879367B16}"/>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43" creationId="{401E80CF-4F57-82D6-2709-847D65DCE293}"/>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44" creationId="{211CEB8A-D0C8-ED3F-3697-0069F3C1887A}"/>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45" creationId="{ED203E5A-2CE3-BC93-8D2F-2161DF091A48}"/>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46" creationId="{064F1F57-F8AE-F00B-0CCC-697456A020B1}"/>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47" creationId="{DD5D2286-0BDE-CED7-77E1-FF518C58726E}"/>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48" creationId="{8B352AFF-3D17-8AD8-C068-8AD0A8E94D70}"/>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49" creationId="{3EADE9ED-070C-7FEB-2E66-D288FB635DE1}"/>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50" creationId="{D3FB92F6-8834-6A21-D156-6502803F22B7}"/>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51" creationId="{FC0F64B4-BB0A-185B-FEBA-F27D32CBB8AE}"/>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52" creationId="{DB38019E-4F58-8B26-3DB1-B29CE73F0E7C}"/>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53" creationId="{CE995042-8DB7-1F09-D93F-6565BE62BCEB}"/>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54" creationId="{A41DCC48-6A13-9D1F-BAF0-C4FFF4395E7F}"/>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55" creationId="{8A0C5690-EB79-3CB9-8277-7094A31784A9}"/>
          </ac:graphicFrameMkLst>
        </pc:graphicFrameChg>
        <pc:graphicFrameChg chg="add mod">
          <ac:chgData name="Kristen Tripet" userId="bbbc72c7-4aa7-48ca-8be3-2c3fcdde63a0" providerId="ADAL" clId="{388AD113-8D1E-4270-9C5A-873C95227856}" dt="2024-06-15T04:28:51.867" v="1396" actId="1076"/>
          <ac:graphicFrameMkLst>
            <pc:docMk/>
            <pc:sldMk cId="2863658736" sldId="369"/>
            <ac:graphicFrameMk id="56" creationId="{92A1AF00-BFAE-0CA0-5052-99D7365789C4}"/>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57" creationId="{85630130-21F5-0611-8B1D-034E7E98E17C}"/>
          </ac:graphicFrameMkLst>
        </pc:graphicFrameChg>
        <pc:graphicFrameChg chg="add mod">
          <ac:chgData name="Kristen Tripet" userId="bbbc72c7-4aa7-48ca-8be3-2c3fcdde63a0" providerId="ADAL" clId="{388AD113-8D1E-4270-9C5A-873C95227856}" dt="2024-06-15T04:26:29.157" v="1340" actId="164"/>
          <ac:graphicFrameMkLst>
            <pc:docMk/>
            <pc:sldMk cId="2863658736" sldId="369"/>
            <ac:graphicFrameMk id="58" creationId="{6C9DCB90-E842-1F74-1689-53222FC63E83}"/>
          </ac:graphicFrameMkLst>
        </pc:graphicFrameChg>
        <pc:picChg chg="add del mod">
          <ac:chgData name="Kristen Tripet" userId="bbbc72c7-4aa7-48ca-8be3-2c3fcdde63a0" providerId="ADAL" clId="{388AD113-8D1E-4270-9C5A-873C95227856}" dt="2024-06-15T04:21:17.521" v="1311" actId="478"/>
          <ac:picMkLst>
            <pc:docMk/>
            <pc:sldMk cId="2863658736" sldId="369"/>
            <ac:picMk id="7" creationId="{A3161E47-4C85-3A83-CAE1-C79CB3B0C461}"/>
          </ac:picMkLst>
        </pc:picChg>
        <pc:picChg chg="add mod">
          <ac:chgData name="Kristen Tripet" userId="bbbc72c7-4aa7-48ca-8be3-2c3fcdde63a0" providerId="ADAL" clId="{388AD113-8D1E-4270-9C5A-873C95227856}" dt="2024-06-15T04:26:49.864" v="1346" actId="1076"/>
          <ac:picMkLst>
            <pc:docMk/>
            <pc:sldMk cId="2863658736" sldId="369"/>
            <ac:picMk id="60" creationId="{804C0E60-8B6A-1548-BA01-080AB896DF19}"/>
          </ac:picMkLst>
        </pc:picChg>
      </pc:sldChg>
      <pc:sldChg chg="addSp delSp modSp add mod">
        <pc:chgData name="Kristen Tripet" userId="bbbc72c7-4aa7-48ca-8be3-2c3fcdde63a0" providerId="ADAL" clId="{388AD113-8D1E-4270-9C5A-873C95227856}" dt="2024-06-19T02:05:15.962" v="2395" actId="20577"/>
        <pc:sldMkLst>
          <pc:docMk/>
          <pc:sldMk cId="2357697652" sldId="370"/>
        </pc:sldMkLst>
        <pc:spChg chg="mod">
          <ac:chgData name="Kristen Tripet" userId="bbbc72c7-4aa7-48ca-8be3-2c3fcdde63a0" providerId="ADAL" clId="{388AD113-8D1E-4270-9C5A-873C95227856}" dt="2024-06-16T04:49:52.797" v="1653" actId="20577"/>
          <ac:spMkLst>
            <pc:docMk/>
            <pc:sldMk cId="2357697652" sldId="370"/>
            <ac:spMk id="2" creationId="{8989B4B2-AFEB-1F0C-C786-83FDF22D1980}"/>
          </ac:spMkLst>
        </pc:spChg>
        <pc:spChg chg="add mod">
          <ac:chgData name="Kristen Tripet" userId="bbbc72c7-4aa7-48ca-8be3-2c3fcdde63a0" providerId="ADAL" clId="{388AD113-8D1E-4270-9C5A-873C95227856}" dt="2024-06-19T02:05:15.962" v="2395" actId="20577"/>
          <ac:spMkLst>
            <pc:docMk/>
            <pc:sldMk cId="2357697652" sldId="370"/>
            <ac:spMk id="3" creationId="{A3E54D1A-54A0-358D-C791-C15D14DACD4E}"/>
          </ac:spMkLst>
        </pc:spChg>
        <pc:spChg chg="add del mod">
          <ac:chgData name="Kristen Tripet" userId="bbbc72c7-4aa7-48ca-8be3-2c3fcdde63a0" providerId="ADAL" clId="{388AD113-8D1E-4270-9C5A-873C95227856}" dt="2024-06-16T04:49:30.899" v="1638" actId="478"/>
          <ac:spMkLst>
            <pc:docMk/>
            <pc:sldMk cId="2357697652" sldId="370"/>
            <ac:spMk id="6" creationId="{B2097955-DE90-4B30-2039-62E070B0D38A}"/>
          </ac:spMkLst>
        </pc:spChg>
        <pc:grpChg chg="add del mod">
          <ac:chgData name="Kristen Tripet" userId="bbbc72c7-4aa7-48ca-8be3-2c3fcdde63a0" providerId="ADAL" clId="{388AD113-8D1E-4270-9C5A-873C95227856}" dt="2024-06-16T04:53:14.257" v="1657" actId="478"/>
          <ac:grpSpMkLst>
            <pc:docMk/>
            <pc:sldMk cId="2357697652" sldId="370"/>
            <ac:grpSpMk id="7" creationId="{D690064D-B19F-7F2D-8DA5-62E1D0A4FD94}"/>
          </ac:grpSpMkLst>
        </pc:grpChg>
        <pc:grpChg chg="mod">
          <ac:chgData name="Kristen Tripet" userId="bbbc72c7-4aa7-48ca-8be3-2c3fcdde63a0" providerId="ADAL" clId="{388AD113-8D1E-4270-9C5A-873C95227856}" dt="2024-06-19T02:04:16.308" v="2377" actId="1076"/>
          <ac:grpSpMkLst>
            <pc:docMk/>
            <pc:sldMk cId="2357697652" sldId="370"/>
            <ac:grpSpMk id="34" creationId="{BA2E08C8-B729-035A-E76B-89447476347C}"/>
          </ac:grpSpMkLst>
        </pc:grpChg>
        <pc:grpChg chg="del">
          <ac:chgData name="Kristen Tripet" userId="bbbc72c7-4aa7-48ca-8be3-2c3fcdde63a0" providerId="ADAL" clId="{388AD113-8D1E-4270-9C5A-873C95227856}" dt="2024-06-16T04:53:02.765" v="1654" actId="21"/>
          <ac:grpSpMkLst>
            <pc:docMk/>
            <pc:sldMk cId="2357697652" sldId="370"/>
            <ac:grpSpMk id="59" creationId="{D690064D-B19F-7F2D-8DA5-62E1D0A4FD94}"/>
          </ac:grpSpMkLst>
        </pc:grpChg>
        <pc:grpChg chg="del">
          <ac:chgData name="Kristen Tripet" userId="bbbc72c7-4aa7-48ca-8be3-2c3fcdde63a0" providerId="ADAL" clId="{388AD113-8D1E-4270-9C5A-873C95227856}" dt="2024-06-16T04:49:35.177" v="1639" actId="478"/>
          <ac:grpSpMkLst>
            <pc:docMk/>
            <pc:sldMk cId="2357697652" sldId="370"/>
            <ac:grpSpMk id="68" creationId="{7F38D33F-39B2-BABB-24B8-0F9314AB04A7}"/>
          </ac:grpSpMkLst>
        </pc:grpChg>
        <pc:grpChg chg="del">
          <ac:chgData name="Kristen Tripet" userId="bbbc72c7-4aa7-48ca-8be3-2c3fcdde63a0" providerId="ADAL" clId="{388AD113-8D1E-4270-9C5A-873C95227856}" dt="2024-06-16T04:49:37.312" v="1640" actId="478"/>
          <ac:grpSpMkLst>
            <pc:docMk/>
            <pc:sldMk cId="2357697652" sldId="370"/>
            <ac:grpSpMk id="69" creationId="{BE3CA39B-E4F5-BFB6-DD2D-3854BC1503F6}"/>
          </ac:grpSpMkLst>
        </pc:grpChg>
        <pc:graphicFrameChg chg="mod">
          <ac:chgData name="Kristen Tripet" userId="bbbc72c7-4aa7-48ca-8be3-2c3fcdde63a0" providerId="ADAL" clId="{388AD113-8D1E-4270-9C5A-873C95227856}" dt="2024-06-16T04:53:07.493" v="1655"/>
          <ac:graphicFrameMkLst>
            <pc:docMk/>
            <pc:sldMk cId="2357697652" sldId="370"/>
            <ac:graphicFrameMk id="8" creationId="{4B33FAE9-F5D9-D6F6-85CE-5D63697869F6}"/>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9" creationId="{3B2FF903-4127-3DAB-319D-96D3B1846A4F}"/>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62" creationId="{A8BABEB9-A87B-2656-2B72-E4F321944F07}"/>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65" creationId="{4E1EA6FE-47B9-DE86-35A6-2B9333E053B3}"/>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66" creationId="{DD447A98-4C59-1766-AE25-2AC563C39210}"/>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74" creationId="{37A6EE0D-70A5-4862-6713-B4C5ACC28EDA}"/>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75" creationId="{7066992D-C099-D47D-5BD7-6F0563D6AEAC}"/>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76" creationId="{F28BD3D7-83D6-3BB4-E984-5B7879367B16}"/>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77" creationId="{401E80CF-4F57-82D6-2709-847D65DCE293}"/>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78" creationId="{211CEB8A-D0C8-ED3F-3697-0069F3C1887A}"/>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79" creationId="{ED203E5A-2CE3-BC93-8D2F-2161DF091A48}"/>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80" creationId="{064F1F57-F8AE-F00B-0CCC-697456A020B1}"/>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81" creationId="{DD5D2286-0BDE-CED7-77E1-FF518C58726E}"/>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82" creationId="{8B352AFF-3D17-8AD8-C068-8AD0A8E94D70}"/>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83" creationId="{3EADE9ED-070C-7FEB-2E66-D288FB635DE1}"/>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84" creationId="{D3FB92F6-8834-6A21-D156-6502803F22B7}"/>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85" creationId="{FC0F64B4-BB0A-185B-FEBA-F27D32CBB8AE}"/>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86" creationId="{DB38019E-4F58-8B26-3DB1-B29CE73F0E7C}"/>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87" creationId="{CE995042-8DB7-1F09-D93F-6565BE62BCEB}"/>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88" creationId="{A41DCC48-6A13-9D1F-BAF0-C4FFF4395E7F}"/>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89" creationId="{8A0C5690-EB79-3CB9-8277-7094A31784A9}"/>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90" creationId="{92A1AF00-BFAE-0CA0-5052-99D7365789C4}"/>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91" creationId="{85630130-21F5-0611-8B1D-034E7E98E17C}"/>
          </ac:graphicFrameMkLst>
        </pc:graphicFrameChg>
        <pc:graphicFrameChg chg="mod">
          <ac:chgData name="Kristen Tripet" userId="bbbc72c7-4aa7-48ca-8be3-2c3fcdde63a0" providerId="ADAL" clId="{388AD113-8D1E-4270-9C5A-873C95227856}" dt="2024-06-16T04:53:07.493" v="1655"/>
          <ac:graphicFrameMkLst>
            <pc:docMk/>
            <pc:sldMk cId="2357697652" sldId="370"/>
            <ac:graphicFrameMk id="92" creationId="{6C9DCB90-E842-1F74-1689-53222FC63E83}"/>
          </ac:graphicFrameMkLst>
        </pc:graphicFrameChg>
        <pc:picChg chg="del">
          <ac:chgData name="Kristen Tripet" userId="bbbc72c7-4aa7-48ca-8be3-2c3fcdde63a0" providerId="ADAL" clId="{388AD113-8D1E-4270-9C5A-873C95227856}" dt="2024-06-16T04:49:28.002" v="1637" actId="478"/>
          <ac:picMkLst>
            <pc:docMk/>
            <pc:sldMk cId="2357697652" sldId="370"/>
            <ac:picMk id="60" creationId="{804C0E60-8B6A-1548-BA01-080AB896DF19}"/>
          </ac:picMkLst>
        </pc:picChg>
      </pc:sldChg>
      <pc:sldChg chg="addSp delSp modSp add mod">
        <pc:chgData name="Kristen Tripet" userId="bbbc72c7-4aa7-48ca-8be3-2c3fcdde63a0" providerId="ADAL" clId="{388AD113-8D1E-4270-9C5A-873C95227856}" dt="2024-06-19T02:05:45.255" v="2406" actId="20577"/>
        <pc:sldMkLst>
          <pc:docMk/>
          <pc:sldMk cId="452343247" sldId="371"/>
        </pc:sldMkLst>
        <pc:spChg chg="add mod">
          <ac:chgData name="Kristen Tripet" userId="bbbc72c7-4aa7-48ca-8be3-2c3fcdde63a0" providerId="ADAL" clId="{388AD113-8D1E-4270-9C5A-873C95227856}" dt="2024-06-19T02:05:45.255" v="2406" actId="20577"/>
          <ac:spMkLst>
            <pc:docMk/>
            <pc:sldMk cId="452343247" sldId="371"/>
            <ac:spMk id="3" creationId="{47B72F5E-D7CC-658E-592A-BB2AA34B795A}"/>
          </ac:spMkLst>
        </pc:spChg>
        <pc:grpChg chg="mod">
          <ac:chgData name="Kristen Tripet" userId="bbbc72c7-4aa7-48ca-8be3-2c3fcdde63a0" providerId="ADAL" clId="{388AD113-8D1E-4270-9C5A-873C95227856}" dt="2024-06-19T02:04:28.866" v="2380" actId="14100"/>
          <ac:grpSpMkLst>
            <pc:docMk/>
            <pc:sldMk cId="452343247" sldId="371"/>
            <ac:grpSpMk id="7" creationId="{D690064D-B19F-7F2D-8DA5-62E1D0A4FD94}"/>
          </ac:grpSpMkLst>
        </pc:grpChg>
        <pc:grpChg chg="del">
          <ac:chgData name="Kristen Tripet" userId="bbbc72c7-4aa7-48ca-8be3-2c3fcdde63a0" providerId="ADAL" clId="{388AD113-8D1E-4270-9C5A-873C95227856}" dt="2024-06-16T04:53:17.953" v="1658" actId="478"/>
          <ac:grpSpMkLst>
            <pc:docMk/>
            <pc:sldMk cId="452343247" sldId="371"/>
            <ac:grpSpMk id="34" creationId="{BA2E08C8-B729-035A-E76B-89447476347C}"/>
          </ac:grpSpMkLst>
        </pc:grpChg>
      </pc:sldChg>
      <pc:sldChg chg="addSp delSp modSp new mod">
        <pc:chgData name="Kristen Tripet" userId="bbbc72c7-4aa7-48ca-8be3-2c3fcdde63a0" providerId="ADAL" clId="{388AD113-8D1E-4270-9C5A-873C95227856}" dt="2024-06-19T02:42:07.115" v="2421" actId="732"/>
        <pc:sldMkLst>
          <pc:docMk/>
          <pc:sldMk cId="3323796063" sldId="372"/>
        </pc:sldMkLst>
        <pc:spChg chg="mod">
          <ac:chgData name="Kristen Tripet" userId="bbbc72c7-4aa7-48ca-8be3-2c3fcdde63a0" providerId="ADAL" clId="{388AD113-8D1E-4270-9C5A-873C95227856}" dt="2024-06-16T04:55:04.092" v="1678" actId="20577"/>
          <ac:spMkLst>
            <pc:docMk/>
            <pc:sldMk cId="3323796063" sldId="372"/>
            <ac:spMk id="2" creationId="{81DB20B3-EC55-949D-DEAD-49B0AEBECABE}"/>
          </ac:spMkLst>
        </pc:spChg>
        <pc:spChg chg="del">
          <ac:chgData name="Kristen Tripet" userId="bbbc72c7-4aa7-48ca-8be3-2c3fcdde63a0" providerId="ADAL" clId="{388AD113-8D1E-4270-9C5A-873C95227856}" dt="2024-06-16T04:56:41.070" v="1679"/>
          <ac:spMkLst>
            <pc:docMk/>
            <pc:sldMk cId="3323796063" sldId="372"/>
            <ac:spMk id="3" creationId="{33DD1D69-7394-52A8-2237-6F16A8418C70}"/>
          </ac:spMkLst>
        </pc:spChg>
        <pc:picChg chg="add mod">
          <ac:chgData name="Kristen Tripet" userId="bbbc72c7-4aa7-48ca-8be3-2c3fcdde63a0" providerId="ADAL" clId="{388AD113-8D1E-4270-9C5A-873C95227856}" dt="2024-06-19T02:41:44.241" v="2417" actId="1076"/>
          <ac:picMkLst>
            <pc:docMk/>
            <pc:sldMk cId="3323796063" sldId="372"/>
            <ac:picMk id="7" creationId="{6E42D7B3-B36D-E0BF-FCC0-EED8AC4E2FD9}"/>
          </ac:picMkLst>
        </pc:picChg>
        <pc:picChg chg="add mod modCrop">
          <ac:chgData name="Kristen Tripet" userId="bbbc72c7-4aa7-48ca-8be3-2c3fcdde63a0" providerId="ADAL" clId="{388AD113-8D1E-4270-9C5A-873C95227856}" dt="2024-06-19T02:42:07.115" v="2421" actId="732"/>
          <ac:picMkLst>
            <pc:docMk/>
            <pc:sldMk cId="3323796063" sldId="372"/>
            <ac:picMk id="9" creationId="{5D9AB367-704A-FECB-0461-2A1B47412D7F}"/>
          </ac:picMkLst>
        </pc:picChg>
      </pc:sldChg>
      <pc:sldChg chg="modSp add mod">
        <pc:chgData name="Kristen Tripet" userId="bbbc72c7-4aa7-48ca-8be3-2c3fcdde63a0" providerId="ADAL" clId="{388AD113-8D1E-4270-9C5A-873C95227856}" dt="2024-06-16T05:37:34.197" v="1699" actId="20577"/>
        <pc:sldMkLst>
          <pc:docMk/>
          <pc:sldMk cId="147084248" sldId="373"/>
        </pc:sldMkLst>
        <pc:spChg chg="mod">
          <ac:chgData name="Kristen Tripet" userId="bbbc72c7-4aa7-48ca-8be3-2c3fcdde63a0" providerId="ADAL" clId="{388AD113-8D1E-4270-9C5A-873C95227856}" dt="2024-06-16T05:37:34.197" v="1699" actId="20577"/>
          <ac:spMkLst>
            <pc:docMk/>
            <pc:sldMk cId="147084248" sldId="373"/>
            <ac:spMk id="2" creationId="{3D1B2B4A-4361-22CF-CFE2-9C1F65D84E2B}"/>
          </ac:spMkLst>
        </pc:spChg>
      </pc:sldChg>
      <pc:sldChg chg="modSp add mod">
        <pc:chgData name="Kristen Tripet" userId="bbbc72c7-4aa7-48ca-8be3-2c3fcdde63a0" providerId="ADAL" clId="{388AD113-8D1E-4270-9C5A-873C95227856}" dt="2024-06-16T05:41:20.648" v="1835" actId="20577"/>
        <pc:sldMkLst>
          <pc:docMk/>
          <pc:sldMk cId="1903757327" sldId="374"/>
        </pc:sldMkLst>
        <pc:spChg chg="mod">
          <ac:chgData name="Kristen Tripet" userId="bbbc72c7-4aa7-48ca-8be3-2c3fcdde63a0" providerId="ADAL" clId="{388AD113-8D1E-4270-9C5A-873C95227856}" dt="2024-06-16T05:41:20.648" v="1835" actId="20577"/>
          <ac:spMkLst>
            <pc:docMk/>
            <pc:sldMk cId="1903757327" sldId="374"/>
            <ac:spMk id="2" creationId="{02BFB748-2FB3-E0FA-6F3E-4F5D98B11091}"/>
          </ac:spMkLst>
        </pc:spChg>
        <pc:spChg chg="mod">
          <ac:chgData name="Kristen Tripet" userId="bbbc72c7-4aa7-48ca-8be3-2c3fcdde63a0" providerId="ADAL" clId="{388AD113-8D1E-4270-9C5A-873C95227856}" dt="2024-06-16T05:39:53.045" v="1811" actId="20577"/>
          <ac:spMkLst>
            <pc:docMk/>
            <pc:sldMk cId="1903757327" sldId="374"/>
            <ac:spMk id="3" creationId="{318E063B-B89B-CD82-5A73-6CACCE4C476B}"/>
          </ac:spMkLst>
        </pc:spChg>
      </pc:sldChg>
      <pc:sldChg chg="modSp add mod">
        <pc:chgData name="Kristen Tripet" userId="bbbc72c7-4aa7-48ca-8be3-2c3fcdde63a0" providerId="ADAL" clId="{388AD113-8D1E-4270-9C5A-873C95227856}" dt="2024-06-16T05:50:03.626" v="1875" actId="6549"/>
        <pc:sldMkLst>
          <pc:docMk/>
          <pc:sldMk cId="1143935499" sldId="375"/>
        </pc:sldMkLst>
        <pc:spChg chg="mod">
          <ac:chgData name="Kristen Tripet" userId="bbbc72c7-4aa7-48ca-8be3-2c3fcdde63a0" providerId="ADAL" clId="{388AD113-8D1E-4270-9C5A-873C95227856}" dt="2024-06-16T05:50:03.626" v="1875" actId="6549"/>
          <ac:spMkLst>
            <pc:docMk/>
            <pc:sldMk cId="1143935499" sldId="375"/>
            <ac:spMk id="2" creationId="{3D1B2B4A-4361-22CF-CFE2-9C1F65D84E2B}"/>
          </ac:spMkLst>
        </pc:spChg>
      </pc:sldChg>
      <pc:sldChg chg="modSp add del mod">
        <pc:chgData name="Kristen Tripet" userId="bbbc72c7-4aa7-48ca-8be3-2c3fcdde63a0" providerId="ADAL" clId="{388AD113-8D1E-4270-9C5A-873C95227856}" dt="2024-06-16T05:49:42.381" v="1849" actId="47"/>
        <pc:sldMkLst>
          <pc:docMk/>
          <pc:sldMk cId="3667355940" sldId="375"/>
        </pc:sldMkLst>
        <pc:spChg chg="mod">
          <ac:chgData name="Kristen Tripet" userId="bbbc72c7-4aa7-48ca-8be3-2c3fcdde63a0" providerId="ADAL" clId="{388AD113-8D1E-4270-9C5A-873C95227856}" dt="2024-06-16T05:41:29.004" v="1848" actId="20577"/>
          <ac:spMkLst>
            <pc:docMk/>
            <pc:sldMk cId="3667355940" sldId="375"/>
            <ac:spMk id="2" creationId="{B427A618-F7CA-E7BB-79C2-4D4B7E473322}"/>
          </ac:spMkLst>
        </pc:spChg>
      </pc:sldChg>
      <pc:sldChg chg="add">
        <pc:chgData name="Kristen Tripet" userId="bbbc72c7-4aa7-48ca-8be3-2c3fcdde63a0" providerId="ADAL" clId="{388AD113-8D1E-4270-9C5A-873C95227856}" dt="2024-06-16T05:49:43.680" v="1850"/>
        <pc:sldMkLst>
          <pc:docMk/>
          <pc:sldMk cId="4280224075" sldId="376"/>
        </pc:sldMkLst>
      </pc:sldChg>
      <pc:sldChg chg="add del ord">
        <pc:chgData name="Kristen Tripet" userId="bbbc72c7-4aa7-48ca-8be3-2c3fcdde63a0" providerId="ADAL" clId="{388AD113-8D1E-4270-9C5A-873C95227856}" dt="2024-06-19T01:33:35.760" v="1930"/>
        <pc:sldMkLst>
          <pc:docMk/>
          <pc:sldMk cId="1363691622" sldId="377"/>
        </pc:sldMkLst>
      </pc:sldChg>
      <pc:sldChg chg="add ord">
        <pc:chgData name="Kristen Tripet" userId="bbbc72c7-4aa7-48ca-8be3-2c3fcdde63a0" providerId="ADAL" clId="{388AD113-8D1E-4270-9C5A-873C95227856}" dt="2024-06-19T01:33:44.167" v="1934"/>
        <pc:sldMkLst>
          <pc:docMk/>
          <pc:sldMk cId="4100082131" sldId="377"/>
        </pc:sldMkLst>
      </pc:sldChg>
      <pc:sldChg chg="add del">
        <pc:chgData name="Kristen Tripet" userId="bbbc72c7-4aa7-48ca-8be3-2c3fcdde63a0" providerId="ADAL" clId="{388AD113-8D1E-4270-9C5A-873C95227856}" dt="2024-06-19T02:01:27.699" v="2329" actId="47"/>
        <pc:sldMkLst>
          <pc:docMk/>
          <pc:sldMk cId="473323264" sldId="378"/>
        </pc:sldMkLst>
      </pc:sldChg>
      <pc:sldChg chg="add ord">
        <pc:chgData name="Kristen Tripet" userId="bbbc72c7-4aa7-48ca-8be3-2c3fcdde63a0" providerId="ADAL" clId="{388AD113-8D1E-4270-9C5A-873C95227856}" dt="2024-06-19T02:01:23.954" v="2327"/>
        <pc:sldMkLst>
          <pc:docMk/>
          <pc:sldMk cId="3969006060" sldId="37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18/06/2024</a:t>
            </a:fld>
            <a:endParaRPr lang="en-AU" sz="100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18/06/2024</a:t>
            </a:fld>
            <a:endParaRPr lang="en-AU"/>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a:t>Click to edit Master text styles</a:t>
            </a:r>
          </a:p>
          <a:p>
            <a:pPr marL="0" lvl="1"/>
            <a:r>
              <a:rPr lang="en-AU" noProof="0"/>
              <a:t>Second level</a:t>
            </a:r>
          </a:p>
          <a:p>
            <a:pPr marL="144000" lvl="2" indent="-144000">
              <a:buFont typeface="Arial" pitchFamily="34" charset="0"/>
              <a:buChar char="•"/>
            </a:pPr>
            <a:r>
              <a:rPr lang="en-AU" noProof="0"/>
              <a:t>Third level</a:t>
            </a:r>
          </a:p>
          <a:p>
            <a:pPr marL="288000" lvl="3" indent="-144000">
              <a:buFont typeface="Arial" pitchFamily="34" charset="0"/>
              <a:buChar char="•"/>
            </a:pPr>
            <a:r>
              <a:rPr lang="en-AU" noProof="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523E1F-2C07-9BFE-E12B-785BEA27CBA7}"/>
              </a:ext>
            </a:extLst>
          </p:cNvPr>
          <p:cNvSpPr/>
          <p:nvPr userDrawn="1"/>
        </p:nvSpPr>
        <p:spPr>
          <a:xfrm>
            <a:off x="1" y="5724255"/>
            <a:ext cx="12191999" cy="113374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4" name="Rectangle 3">
            <a:extLst>
              <a:ext uri="{FF2B5EF4-FFF2-40B4-BE49-F238E27FC236}">
                <a16:creationId xmlns:a16="http://schemas.microsoft.com/office/drawing/2014/main" id="{81F22226-8112-B345-8400-2663AF95AA30}"/>
              </a:ext>
            </a:extLst>
          </p:cNvPr>
          <p:cNvSpPr/>
          <p:nvPr userDrawn="1"/>
        </p:nvSpPr>
        <p:spPr>
          <a:xfrm>
            <a:off x="1" y="1628800"/>
            <a:ext cx="12191999" cy="4095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753925"/>
            <a:ext cx="8955384" cy="742940"/>
          </a:xfrm>
        </p:spPr>
        <p:txBody>
          <a:bodyPr/>
          <a:lstStyle>
            <a:lvl1pPr>
              <a:lnSpc>
                <a:spcPts val="5000"/>
              </a:lnSpc>
              <a:defRPr sz="500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86021" y="3609020"/>
            <a:ext cx="8955384" cy="2115105"/>
          </a:xfrm>
        </p:spPr>
        <p:txBody>
          <a:bodyPr/>
          <a:lstStyle>
            <a:lvl1pPr>
              <a:lnSpc>
                <a:spcPts val="3600"/>
              </a:lnSpc>
              <a:spcAft>
                <a:spcPts val="0"/>
              </a:spcAft>
              <a:defRPr sz="3600" b="1">
                <a:solidFill>
                  <a:schemeClr val="bg1"/>
                </a:solidFill>
              </a:defRPr>
            </a:lvl1pPr>
            <a:lvl2pPr marL="0" indent="0">
              <a:lnSpc>
                <a:spcPts val="3600"/>
              </a:lnSpc>
              <a:spcAft>
                <a:spcPts val="0"/>
              </a:spcAft>
              <a:buNone/>
              <a:defRPr sz="3600" b="1">
                <a:solidFill>
                  <a:schemeClr val="bg1"/>
                </a:solidFill>
              </a:defRPr>
            </a:lvl2pPr>
            <a:lvl3pPr marL="0" indent="0">
              <a:lnSpc>
                <a:spcPts val="3600"/>
              </a:lnSpc>
              <a:spcAft>
                <a:spcPts val="0"/>
              </a:spcAft>
              <a:buNone/>
              <a:defRPr sz="3600" b="1">
                <a:solidFill>
                  <a:schemeClr val="bg1"/>
                </a:solidFill>
              </a:defRPr>
            </a:lvl3pPr>
            <a:lvl4pPr marL="0" indent="0">
              <a:lnSpc>
                <a:spcPts val="3600"/>
              </a:lnSpc>
              <a:spcAft>
                <a:spcPts val="0"/>
              </a:spcAft>
              <a:buNone/>
              <a:defRPr sz="3600" b="1">
                <a:solidFill>
                  <a:schemeClr val="bg1"/>
                </a:solidFill>
              </a:defRPr>
            </a:lvl4pPr>
            <a:lvl5pPr marL="0" indent="0">
              <a:lnSpc>
                <a:spcPts val="3600"/>
              </a:lnSpc>
              <a:spcAft>
                <a:spcPts val="0"/>
              </a:spcAft>
              <a:buNone/>
              <a:defRPr sz="3600" b="1">
                <a:solidFill>
                  <a:schemeClr val="bg1"/>
                </a:solidFill>
              </a:defRPr>
            </a:lvl5pPr>
            <a:lvl6pPr marL="0" indent="0">
              <a:lnSpc>
                <a:spcPts val="3600"/>
              </a:lnSpc>
              <a:spcAft>
                <a:spcPts val="0"/>
              </a:spcAft>
              <a:buNone/>
              <a:defRPr sz="3600" b="1">
                <a:solidFill>
                  <a:schemeClr val="bg1"/>
                </a:solidFill>
              </a:defRPr>
            </a:lvl6pPr>
            <a:lvl7pPr marL="0" indent="0">
              <a:lnSpc>
                <a:spcPts val="3600"/>
              </a:lnSpc>
              <a:spcAft>
                <a:spcPts val="0"/>
              </a:spcAft>
              <a:buNone/>
              <a:defRPr sz="3600" b="1">
                <a:solidFill>
                  <a:schemeClr val="bg1"/>
                </a:solidFill>
              </a:defRPr>
            </a:lvl7pPr>
            <a:lvl8pPr marL="0" indent="0">
              <a:lnSpc>
                <a:spcPts val="3600"/>
              </a:lnSpc>
              <a:spcAft>
                <a:spcPts val="0"/>
              </a:spcAft>
              <a:buNone/>
              <a:defRPr sz="3600" b="1">
                <a:solidFill>
                  <a:schemeClr val="bg1"/>
                </a:solidFill>
              </a:defRPr>
            </a:lvl8pPr>
            <a:lvl9pPr marL="0" indent="0">
              <a:lnSpc>
                <a:spcPts val="3600"/>
              </a:lnSpc>
              <a:spcAft>
                <a:spcPts val="0"/>
              </a:spcAft>
              <a:buNone/>
              <a:defRPr sz="3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97" t="27376" r="10432" b="26773"/>
          <a:stretch/>
        </p:blipFill>
        <p:spPr bwMode="auto">
          <a:xfrm>
            <a:off x="786024" y="449156"/>
            <a:ext cx="3027215" cy="658624"/>
          </a:xfrm>
          <a:prstGeom prst="rect">
            <a:avLst/>
          </a:prstGeom>
          <a:ln>
            <a:noFill/>
          </a:ln>
          <a:extLst>
            <a:ext uri="{53640926-AAD7-44D8-BBD7-CCE9431645EC}">
              <a14:shadowObscured xmlns:a14="http://schemas.microsoft.com/office/drawing/2010/main"/>
            </a:ext>
          </a:extLst>
        </p:spPr>
      </p:pic>
      <p:sp>
        <p:nvSpPr>
          <p:cNvPr id="5" name="Slide Number Placeholder 5">
            <a:extLst>
              <a:ext uri="{FF2B5EF4-FFF2-40B4-BE49-F238E27FC236}">
                <a16:creationId xmlns:a16="http://schemas.microsoft.com/office/drawing/2014/main" id="{04A99148-3C20-3C25-7758-74B9D7C0261C}"/>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8" name="Footer Placeholder 3">
            <a:extLst>
              <a:ext uri="{FF2B5EF4-FFF2-40B4-BE49-F238E27FC236}">
                <a16:creationId xmlns:a16="http://schemas.microsoft.com/office/drawing/2014/main" id="{F3D0BC25-56EB-DAB4-0EC0-05078E3D2C1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pic>
        <p:nvPicPr>
          <p:cNvPr id="7" name="Graphic 3">
            <a:extLst>
              <a:ext uri="{FF2B5EF4-FFF2-40B4-BE49-F238E27FC236}">
                <a16:creationId xmlns:a16="http://schemas.microsoft.com/office/drawing/2014/main" id="{EEDEFEFB-2C29-0CD5-CC75-45028BC8F81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2171936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lumn Content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6971249" cy="3852000"/>
          </a:xfrm>
        </p:spPr>
        <p:txBody>
          <a:bodyPr numCol="2" spcCol="468000"/>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5" name="Picture Placeholder 6">
            <a:extLst>
              <a:ext uri="{FF2B5EF4-FFF2-40B4-BE49-F238E27FC236}">
                <a16:creationId xmlns:a16="http://schemas.microsoft.com/office/drawing/2014/main" id="{E8D9A4BC-2BB1-B4C9-433F-54495B68C2E0}"/>
              </a:ext>
            </a:extLst>
          </p:cNvPr>
          <p:cNvSpPr>
            <a:spLocks noGrp="1"/>
          </p:cNvSpPr>
          <p:nvPr>
            <p:ph type="pic" sz="quarter" idx="15" hasCustomPrompt="1"/>
          </p:nvPr>
        </p:nvSpPr>
        <p:spPr>
          <a:xfrm>
            <a:off x="8164945" y="1692000"/>
            <a:ext cx="3241390" cy="3852000"/>
          </a:xfrm>
        </p:spPr>
        <p:txBody>
          <a:bodyPr anchor="ctr" anchorCtr="0"/>
          <a:lstStyle>
            <a:lvl1pPr algn="ctr">
              <a:defRPr/>
            </a:lvl1pPr>
          </a:lstStyle>
          <a:p>
            <a:r>
              <a:rPr lang="en-AU"/>
              <a:t>Click icon to insert Picture</a:t>
            </a:r>
          </a:p>
        </p:txBody>
      </p:sp>
      <p:cxnSp>
        <p:nvCxnSpPr>
          <p:cNvPr id="3" name="Straight Connector 2">
            <a:extLst>
              <a:ext uri="{FF2B5EF4-FFF2-40B4-BE49-F238E27FC236}">
                <a16:creationId xmlns:a16="http://schemas.microsoft.com/office/drawing/2014/main" id="{1B2EC4D4-6736-94F1-CB7B-EF955DEDD44E}"/>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7B04BE50-7303-0570-F651-0B594EE61D12}"/>
              </a:ext>
            </a:extLst>
          </p:cNvPr>
          <p:cNvSpPr>
            <a:spLocks noGrp="1"/>
          </p:cNvSpPr>
          <p:nvPr>
            <p:ph type="ftr" sz="quarter" idx="16"/>
          </p:nvPr>
        </p:nvSpPr>
        <p:spPr>
          <a:xfrm>
            <a:off x="3985527" y="6264315"/>
            <a:ext cx="4220946" cy="310740"/>
          </a:xfrm>
        </p:spPr>
        <p:txBody>
          <a:bodyPr/>
          <a:lstStyle/>
          <a:p>
            <a:r>
              <a:rPr lang="en-AU"/>
              <a:t>resolve.edu.au</a:t>
            </a:r>
          </a:p>
        </p:txBody>
      </p:sp>
      <p:sp>
        <p:nvSpPr>
          <p:cNvPr id="6" name="Slide Number Placeholder 4">
            <a:extLst>
              <a:ext uri="{FF2B5EF4-FFF2-40B4-BE49-F238E27FC236}">
                <a16:creationId xmlns:a16="http://schemas.microsoft.com/office/drawing/2014/main" id="{D4736CE7-A4CA-F851-9E4B-0268F6BE7851}"/>
              </a:ext>
            </a:extLst>
          </p:cNvPr>
          <p:cNvSpPr>
            <a:spLocks noGrp="1"/>
          </p:cNvSpPr>
          <p:nvPr>
            <p:ph type="sldNum" sz="quarter" idx="17"/>
          </p:nvPr>
        </p:nvSpPr>
        <p:spPr>
          <a:xfrm>
            <a:off x="10686511" y="6259585"/>
            <a:ext cx="719824" cy="310740"/>
          </a:xfrm>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spTree>
    <p:extLst>
      <p:ext uri="{BB962C8B-B14F-4D97-AF65-F5344CB8AC3E}">
        <p14:creationId xmlns:p14="http://schemas.microsoft.com/office/powerpoint/2010/main" val="236090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7" name="Picture Placeholder 6">
            <a:extLst>
              <a:ext uri="{FF2B5EF4-FFF2-40B4-BE49-F238E27FC236}">
                <a16:creationId xmlns:a16="http://schemas.microsoft.com/office/drawing/2014/main" id="{BEC2DFFF-BC30-7588-CBE4-CEA369C56BF5}"/>
              </a:ext>
            </a:extLst>
          </p:cNvPr>
          <p:cNvSpPr>
            <a:spLocks noGrp="1"/>
          </p:cNvSpPr>
          <p:nvPr>
            <p:ph type="pic" sz="quarter" idx="15" hasCustomPrompt="1"/>
          </p:nvPr>
        </p:nvSpPr>
        <p:spPr>
          <a:xfrm>
            <a:off x="789935" y="1692000"/>
            <a:ext cx="10616400" cy="3852000"/>
          </a:xfrm>
        </p:spPr>
        <p:txBody>
          <a:bodyPr anchor="ctr" anchorCtr="0"/>
          <a:lstStyle>
            <a:lvl1pPr algn="ctr">
              <a:defRPr/>
            </a:lvl1pPr>
          </a:lstStyle>
          <a:p>
            <a:r>
              <a:rPr lang="en-AU"/>
              <a:t>Click icon to insert Picture</a:t>
            </a:r>
          </a:p>
        </p:txBody>
      </p:sp>
      <p:sp>
        <p:nvSpPr>
          <p:cNvPr id="4" name="Footer Placeholder 3">
            <a:extLst>
              <a:ext uri="{FF2B5EF4-FFF2-40B4-BE49-F238E27FC236}">
                <a16:creationId xmlns:a16="http://schemas.microsoft.com/office/drawing/2014/main" id="{B081D7A9-DFD9-E529-87FA-1C22B34E4663}"/>
              </a:ext>
            </a:extLst>
          </p:cNvPr>
          <p:cNvSpPr>
            <a:spLocks noGrp="1"/>
          </p:cNvSpPr>
          <p:nvPr>
            <p:ph type="ftr" sz="quarter" idx="16"/>
          </p:nvPr>
        </p:nvSpPr>
        <p:spPr/>
        <p:txBody>
          <a:bodyPr/>
          <a:lstStyle/>
          <a:p>
            <a:r>
              <a:rPr lang="en-AU"/>
              <a:t>resolve.edu.au</a:t>
            </a:r>
          </a:p>
        </p:txBody>
      </p:sp>
      <p:sp>
        <p:nvSpPr>
          <p:cNvPr id="5" name="Slide Number Placeholder 4">
            <a:extLst>
              <a:ext uri="{FF2B5EF4-FFF2-40B4-BE49-F238E27FC236}">
                <a16:creationId xmlns:a16="http://schemas.microsoft.com/office/drawing/2014/main" id="{8435C08D-0CE6-7222-C6B8-13D7E56C5A3A}"/>
              </a:ext>
            </a:extLst>
          </p:cNvPr>
          <p:cNvSpPr>
            <a:spLocks noGrp="1"/>
          </p:cNvSpPr>
          <p:nvPr>
            <p:ph type="sldNum" sz="quarter" idx="17"/>
          </p:nvPr>
        </p:nvSpPr>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cxnSp>
        <p:nvCxnSpPr>
          <p:cNvPr id="6" name="Straight Connector 5">
            <a:extLst>
              <a:ext uri="{FF2B5EF4-FFF2-40B4-BE49-F238E27FC236}">
                <a16:creationId xmlns:a16="http://schemas.microsoft.com/office/drawing/2014/main" id="{8FAE1D76-1E3E-5A7E-9259-734BFE6090F4}"/>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623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4" name="Footer Placeholder 3">
            <a:extLst>
              <a:ext uri="{FF2B5EF4-FFF2-40B4-BE49-F238E27FC236}">
                <a16:creationId xmlns:a16="http://schemas.microsoft.com/office/drawing/2014/main" id="{B081D7A9-DFD9-E529-87FA-1C22B34E4663}"/>
              </a:ext>
            </a:extLst>
          </p:cNvPr>
          <p:cNvSpPr>
            <a:spLocks noGrp="1"/>
          </p:cNvSpPr>
          <p:nvPr>
            <p:ph type="ftr" sz="quarter" idx="16"/>
          </p:nvPr>
        </p:nvSpPr>
        <p:spPr/>
        <p:txBody>
          <a:bodyPr/>
          <a:lstStyle/>
          <a:p>
            <a:r>
              <a:rPr lang="en-AU"/>
              <a:t>resolve.edu.au</a:t>
            </a:r>
          </a:p>
        </p:txBody>
      </p:sp>
      <p:sp>
        <p:nvSpPr>
          <p:cNvPr id="5" name="Slide Number Placeholder 4">
            <a:extLst>
              <a:ext uri="{FF2B5EF4-FFF2-40B4-BE49-F238E27FC236}">
                <a16:creationId xmlns:a16="http://schemas.microsoft.com/office/drawing/2014/main" id="{8435C08D-0CE6-7222-C6B8-13D7E56C5A3A}"/>
              </a:ext>
            </a:extLst>
          </p:cNvPr>
          <p:cNvSpPr>
            <a:spLocks noGrp="1"/>
          </p:cNvSpPr>
          <p:nvPr>
            <p:ph type="sldNum" sz="quarter" idx="17"/>
          </p:nvPr>
        </p:nvSpPr>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cxnSp>
        <p:nvCxnSpPr>
          <p:cNvPr id="6" name="Straight Connector 5">
            <a:extLst>
              <a:ext uri="{FF2B5EF4-FFF2-40B4-BE49-F238E27FC236}">
                <a16:creationId xmlns:a16="http://schemas.microsoft.com/office/drawing/2014/main" id="{8FAE1D76-1E3E-5A7E-9259-734BFE6090F4}"/>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able Placeholder 5">
            <a:extLst>
              <a:ext uri="{FF2B5EF4-FFF2-40B4-BE49-F238E27FC236}">
                <a16:creationId xmlns:a16="http://schemas.microsoft.com/office/drawing/2014/main" id="{FA98472D-486B-498A-D50E-32AF601538C0}"/>
              </a:ext>
            </a:extLst>
          </p:cNvPr>
          <p:cNvSpPr>
            <a:spLocks noGrp="1"/>
          </p:cNvSpPr>
          <p:nvPr>
            <p:ph type="tbl" sz="quarter" idx="18" hasCustomPrompt="1"/>
          </p:nvPr>
        </p:nvSpPr>
        <p:spPr>
          <a:xfrm>
            <a:off x="6359135" y="1692000"/>
            <a:ext cx="5047200" cy="3852000"/>
          </a:xfrm>
        </p:spPr>
        <p:txBody>
          <a:bodyPr anchor="ctr" anchorCtr="0"/>
          <a:lstStyle>
            <a:lvl1pPr algn="ctr">
              <a:defRPr/>
            </a:lvl1pPr>
          </a:lstStyle>
          <a:p>
            <a:r>
              <a:rPr lang="en-AU"/>
              <a:t>Click icon to insert Table</a:t>
            </a:r>
          </a:p>
        </p:txBody>
      </p:sp>
    </p:spTree>
    <p:extLst>
      <p:ext uri="{BB962C8B-B14F-4D97-AF65-F5344CB8AC3E}">
        <p14:creationId xmlns:p14="http://schemas.microsoft.com/office/powerpoint/2010/main" val="3481766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a:xfrm>
            <a:off x="789935" y="711261"/>
            <a:ext cx="10616400" cy="531544"/>
          </a:xfrm>
        </p:spPr>
        <p:txBody>
          <a:bodyPr/>
          <a:lstStyle/>
          <a:p>
            <a:r>
              <a:rPr lang="en-US" noProof="0"/>
              <a:t>Click to edit Master title style</a:t>
            </a:r>
            <a:endParaRPr lang="en-AU" noProof="0"/>
          </a:p>
        </p:txBody>
      </p:sp>
      <p:sp>
        <p:nvSpPr>
          <p:cNvPr id="6" name="Table Placeholder 5">
            <a:extLst>
              <a:ext uri="{FF2B5EF4-FFF2-40B4-BE49-F238E27FC236}">
                <a16:creationId xmlns:a16="http://schemas.microsoft.com/office/drawing/2014/main" id="{FB527207-12DA-E260-FE1E-B7DFF6F16B9E}"/>
              </a:ext>
            </a:extLst>
          </p:cNvPr>
          <p:cNvSpPr>
            <a:spLocks noGrp="1"/>
          </p:cNvSpPr>
          <p:nvPr>
            <p:ph type="tbl" sz="quarter" idx="16" hasCustomPrompt="1"/>
          </p:nvPr>
        </p:nvSpPr>
        <p:spPr>
          <a:xfrm>
            <a:off x="789935" y="1692000"/>
            <a:ext cx="10616400" cy="3852000"/>
          </a:xfrm>
        </p:spPr>
        <p:txBody>
          <a:bodyPr anchor="ctr" anchorCtr="0"/>
          <a:lstStyle>
            <a:lvl1pPr algn="ctr">
              <a:defRPr/>
            </a:lvl1pPr>
          </a:lstStyle>
          <a:p>
            <a:r>
              <a:rPr lang="en-AU"/>
              <a:t>Click icon to insert Table</a:t>
            </a:r>
          </a:p>
        </p:txBody>
      </p:sp>
      <p:cxnSp>
        <p:nvCxnSpPr>
          <p:cNvPr id="3" name="Straight Connector 2">
            <a:extLst>
              <a:ext uri="{FF2B5EF4-FFF2-40B4-BE49-F238E27FC236}">
                <a16:creationId xmlns:a16="http://schemas.microsoft.com/office/drawing/2014/main" id="{8EEACDEE-B324-0328-C538-D18B0F3CFFC9}"/>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7197612C-6EC9-4E05-62EA-553338434FED}"/>
              </a:ext>
            </a:extLst>
          </p:cNvPr>
          <p:cNvSpPr>
            <a:spLocks noGrp="1"/>
          </p:cNvSpPr>
          <p:nvPr>
            <p:ph type="ftr" sz="quarter" idx="17"/>
          </p:nvPr>
        </p:nvSpPr>
        <p:spPr>
          <a:xfrm>
            <a:off x="3985527" y="6264315"/>
            <a:ext cx="4220946" cy="310740"/>
          </a:xfrm>
        </p:spPr>
        <p:txBody>
          <a:bodyPr/>
          <a:lstStyle/>
          <a:p>
            <a:r>
              <a:rPr lang="en-AU"/>
              <a:t>resolve.edu.au</a:t>
            </a:r>
          </a:p>
        </p:txBody>
      </p:sp>
      <p:sp>
        <p:nvSpPr>
          <p:cNvPr id="8" name="Slide Number Placeholder 4">
            <a:extLst>
              <a:ext uri="{FF2B5EF4-FFF2-40B4-BE49-F238E27FC236}">
                <a16:creationId xmlns:a16="http://schemas.microsoft.com/office/drawing/2014/main" id="{8586D0DB-467A-49D4-378A-64E7DB7D936E}"/>
              </a:ext>
            </a:extLst>
          </p:cNvPr>
          <p:cNvSpPr>
            <a:spLocks noGrp="1"/>
          </p:cNvSpPr>
          <p:nvPr>
            <p:ph type="sldNum" sz="quarter" idx="18"/>
          </p:nvPr>
        </p:nvSpPr>
        <p:spPr>
          <a:xfrm>
            <a:off x="10686511" y="6259585"/>
            <a:ext cx="719824" cy="310740"/>
          </a:xfrm>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spTree>
    <p:extLst>
      <p:ext uri="{BB962C8B-B14F-4D97-AF65-F5344CB8AC3E}">
        <p14:creationId xmlns:p14="http://schemas.microsoft.com/office/powerpoint/2010/main" val="214951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753925"/>
            <a:ext cx="8955384" cy="742940"/>
          </a:xfrm>
        </p:spPr>
        <p:txBody>
          <a:bodyPr/>
          <a:lstStyle>
            <a:lvl1pPr>
              <a:lnSpc>
                <a:spcPts val="5000"/>
              </a:lnSpc>
              <a:defRPr sz="5000">
                <a:solidFill>
                  <a:schemeClr val="bg2"/>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86021" y="3609020"/>
            <a:ext cx="8955384" cy="2115105"/>
          </a:xfrm>
        </p:spPr>
        <p:txBody>
          <a:bodyPr/>
          <a:lstStyle>
            <a:lvl1pPr>
              <a:lnSpc>
                <a:spcPts val="3600"/>
              </a:lnSpc>
              <a:spcAft>
                <a:spcPts val="0"/>
              </a:spcAft>
              <a:defRPr sz="3600" b="1">
                <a:solidFill>
                  <a:schemeClr val="tx1"/>
                </a:solidFill>
              </a:defRPr>
            </a:lvl1pPr>
            <a:lvl2pPr marL="0" indent="0">
              <a:lnSpc>
                <a:spcPts val="3600"/>
              </a:lnSpc>
              <a:spcAft>
                <a:spcPts val="0"/>
              </a:spcAft>
              <a:buNone/>
              <a:defRPr sz="3600" b="1">
                <a:solidFill>
                  <a:schemeClr val="tx1"/>
                </a:solidFill>
              </a:defRPr>
            </a:lvl2pPr>
            <a:lvl3pPr marL="0" indent="0">
              <a:lnSpc>
                <a:spcPts val="3600"/>
              </a:lnSpc>
              <a:spcAft>
                <a:spcPts val="0"/>
              </a:spcAft>
              <a:buNone/>
              <a:defRPr sz="3600" b="1">
                <a:solidFill>
                  <a:schemeClr val="tx1"/>
                </a:solidFill>
              </a:defRPr>
            </a:lvl3pPr>
            <a:lvl4pPr marL="0" indent="0">
              <a:lnSpc>
                <a:spcPts val="3600"/>
              </a:lnSpc>
              <a:spcAft>
                <a:spcPts val="0"/>
              </a:spcAft>
              <a:buNone/>
              <a:defRPr sz="3600" b="1">
                <a:solidFill>
                  <a:schemeClr val="tx1"/>
                </a:solidFill>
              </a:defRPr>
            </a:lvl4pPr>
            <a:lvl5pPr marL="0" indent="0">
              <a:lnSpc>
                <a:spcPts val="3600"/>
              </a:lnSpc>
              <a:spcAft>
                <a:spcPts val="0"/>
              </a:spcAft>
              <a:buNone/>
              <a:defRPr sz="3600" b="1">
                <a:solidFill>
                  <a:schemeClr val="tx1"/>
                </a:solidFill>
              </a:defRPr>
            </a:lvl5pPr>
            <a:lvl6pPr marL="0" indent="0">
              <a:lnSpc>
                <a:spcPts val="3600"/>
              </a:lnSpc>
              <a:spcAft>
                <a:spcPts val="0"/>
              </a:spcAft>
              <a:buNone/>
              <a:defRPr sz="3600" b="1">
                <a:solidFill>
                  <a:schemeClr val="tx1"/>
                </a:solidFill>
              </a:defRPr>
            </a:lvl6pPr>
            <a:lvl7pPr marL="0" indent="0">
              <a:lnSpc>
                <a:spcPts val="3600"/>
              </a:lnSpc>
              <a:spcAft>
                <a:spcPts val="0"/>
              </a:spcAft>
              <a:buNone/>
              <a:defRPr sz="3600" b="1">
                <a:solidFill>
                  <a:schemeClr val="tx1"/>
                </a:solidFill>
              </a:defRPr>
            </a:lvl7pPr>
            <a:lvl8pPr marL="0" indent="0">
              <a:lnSpc>
                <a:spcPts val="3600"/>
              </a:lnSpc>
              <a:spcAft>
                <a:spcPts val="0"/>
              </a:spcAft>
              <a:buNone/>
              <a:defRPr sz="3600" b="1">
                <a:solidFill>
                  <a:schemeClr val="tx1"/>
                </a:solidFill>
              </a:defRPr>
            </a:lvl8pPr>
            <a:lvl9pPr marL="0" indent="0">
              <a:lnSpc>
                <a:spcPts val="3600"/>
              </a:lnSpc>
              <a:spcAft>
                <a:spcPts val="0"/>
              </a:spcAft>
              <a:buNone/>
              <a:defRPr sz="3600" b="1">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97" t="27376" r="10432" b="26773"/>
          <a:stretch/>
        </p:blipFill>
        <p:spPr bwMode="auto">
          <a:xfrm>
            <a:off x="786024" y="449156"/>
            <a:ext cx="3027215" cy="658624"/>
          </a:xfrm>
          <a:prstGeom prst="rect">
            <a:avLst/>
          </a:prstGeom>
          <a:ln>
            <a:noFill/>
          </a:ln>
          <a:extLst>
            <a:ext uri="{53640926-AAD7-44D8-BBD7-CCE9431645EC}">
              <a14:shadowObscured xmlns:a14="http://schemas.microsoft.com/office/drawing/2010/main"/>
            </a:ext>
          </a:extLst>
        </p:spPr>
      </p:pic>
      <p:sp>
        <p:nvSpPr>
          <p:cNvPr id="5" name="Slide Number Placeholder 5">
            <a:extLst>
              <a:ext uri="{FF2B5EF4-FFF2-40B4-BE49-F238E27FC236}">
                <a16:creationId xmlns:a16="http://schemas.microsoft.com/office/drawing/2014/main" id="{04A99148-3C20-3C25-7758-74B9D7C0261C}"/>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8" name="Footer Placeholder 3">
            <a:extLst>
              <a:ext uri="{FF2B5EF4-FFF2-40B4-BE49-F238E27FC236}">
                <a16:creationId xmlns:a16="http://schemas.microsoft.com/office/drawing/2014/main" id="{F3D0BC25-56EB-DAB4-0EC0-05078E3D2C1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spTree>
    <p:extLst>
      <p:ext uri="{BB962C8B-B14F-4D97-AF65-F5344CB8AC3E}">
        <p14:creationId xmlns:p14="http://schemas.microsoft.com/office/powerpoint/2010/main" val="37358978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2"/>
                </a:solidFill>
              </a:defRPr>
            </a:lvl1pPr>
          </a:lstStyle>
          <a:p>
            <a:r>
              <a:rPr lang="en-US"/>
              <a:t>Click to edit Master title style</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97" t="27376" r="10432" b="26773"/>
          <a:stretch/>
        </p:blipFill>
        <p:spPr bwMode="auto">
          <a:xfrm>
            <a:off x="786020" y="449146"/>
            <a:ext cx="3027215" cy="658624"/>
          </a:xfrm>
          <a:prstGeom prst="rect">
            <a:avLst/>
          </a:prstGeom>
          <a:ln>
            <a:noFill/>
          </a:ln>
          <a:extLst>
            <a:ext uri="{53640926-AAD7-44D8-BBD7-CCE9431645EC}">
              <a14:shadowObscured xmlns:a14="http://schemas.microsoft.com/office/drawing/2010/main"/>
            </a:ext>
          </a:extLst>
        </p:spPr>
      </p:pic>
      <p:sp>
        <p:nvSpPr>
          <p:cNvPr id="4" name="Slide Number Placeholder 5">
            <a:extLst>
              <a:ext uri="{FF2B5EF4-FFF2-40B4-BE49-F238E27FC236}">
                <a16:creationId xmlns:a16="http://schemas.microsoft.com/office/drawing/2014/main" id="{B1748B71-14EC-70A3-F43D-7D0BC9F21854}"/>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7" name="Footer Placeholder 3">
            <a:extLst>
              <a:ext uri="{FF2B5EF4-FFF2-40B4-BE49-F238E27FC236}">
                <a16:creationId xmlns:a16="http://schemas.microsoft.com/office/drawing/2014/main" id="{A7280FB5-9001-67D1-C2CE-6EE80739D3D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spTree>
    <p:extLst>
      <p:ext uri="{BB962C8B-B14F-4D97-AF65-F5344CB8AC3E}">
        <p14:creationId xmlns:p14="http://schemas.microsoft.com/office/powerpoint/2010/main" val="2038460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_2">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9A917-35EB-C0C2-87CF-A94D434BD58C}"/>
              </a:ext>
            </a:extLst>
          </p:cNvPr>
          <p:cNvSpPr/>
          <p:nvPr userDrawn="1"/>
        </p:nvSpPr>
        <p:spPr>
          <a:xfrm>
            <a:off x="1" y="1628800"/>
            <a:ext cx="12191999" cy="52292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2"/>
                </a:solidFill>
              </a:defRPr>
            </a:lvl1pPr>
          </a:lstStyle>
          <a:p>
            <a:r>
              <a:rPr lang="en-US"/>
              <a:t>Click to edit Master title style</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97" t="27376" r="10432" b="26773"/>
          <a:stretch/>
        </p:blipFill>
        <p:spPr bwMode="auto">
          <a:xfrm>
            <a:off x="786020" y="449146"/>
            <a:ext cx="3027215" cy="658624"/>
          </a:xfrm>
          <a:prstGeom prst="rect">
            <a:avLst/>
          </a:prstGeom>
          <a:ln>
            <a:noFill/>
          </a:ln>
          <a:extLst>
            <a:ext uri="{53640926-AAD7-44D8-BBD7-CCE9431645EC}">
              <a14:shadowObscured xmlns:a14="http://schemas.microsoft.com/office/drawing/2010/main"/>
            </a:ext>
          </a:extLst>
        </p:spPr>
      </p:pic>
      <p:sp>
        <p:nvSpPr>
          <p:cNvPr id="4" name="Slide Number Placeholder 5">
            <a:extLst>
              <a:ext uri="{FF2B5EF4-FFF2-40B4-BE49-F238E27FC236}">
                <a16:creationId xmlns:a16="http://schemas.microsoft.com/office/drawing/2014/main" id="{B1748B71-14EC-70A3-F43D-7D0BC9F21854}"/>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7" name="Footer Placeholder 3">
            <a:extLst>
              <a:ext uri="{FF2B5EF4-FFF2-40B4-BE49-F238E27FC236}">
                <a16:creationId xmlns:a16="http://schemas.microsoft.com/office/drawing/2014/main" id="{A7280FB5-9001-67D1-C2CE-6EE80739D3D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pic>
        <p:nvPicPr>
          <p:cNvPr id="6" name="Graphic 3">
            <a:extLst>
              <a:ext uri="{FF2B5EF4-FFF2-40B4-BE49-F238E27FC236}">
                <a16:creationId xmlns:a16="http://schemas.microsoft.com/office/drawing/2014/main" id="{B9217EA5-C06B-132D-DDC4-E68E975E45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38094138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_3">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9A917-35EB-C0C2-87CF-A94D434BD58C}"/>
              </a:ext>
            </a:extLst>
          </p:cNvPr>
          <p:cNvSpPr/>
          <p:nvPr userDrawn="1"/>
        </p:nvSpPr>
        <p:spPr>
          <a:xfrm>
            <a:off x="1" y="1628800"/>
            <a:ext cx="12191999" cy="522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1"/>
                </a:solidFill>
              </a:defRPr>
            </a:lvl1pPr>
          </a:lstStyle>
          <a:p>
            <a:r>
              <a:rPr lang="en-US"/>
              <a:t>Click to edit Master title style</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97" t="27376" r="10432" b="26773"/>
          <a:stretch/>
        </p:blipFill>
        <p:spPr bwMode="auto">
          <a:xfrm>
            <a:off x="786020" y="449146"/>
            <a:ext cx="3027215" cy="658624"/>
          </a:xfrm>
          <a:prstGeom prst="rect">
            <a:avLst/>
          </a:prstGeom>
          <a:ln>
            <a:noFill/>
          </a:ln>
          <a:extLst>
            <a:ext uri="{53640926-AAD7-44D8-BBD7-CCE9431645EC}">
              <a14:shadowObscured xmlns:a14="http://schemas.microsoft.com/office/drawing/2010/main"/>
            </a:ext>
          </a:extLst>
        </p:spPr>
      </p:pic>
      <p:sp>
        <p:nvSpPr>
          <p:cNvPr id="4" name="Slide Number Placeholder 5">
            <a:extLst>
              <a:ext uri="{FF2B5EF4-FFF2-40B4-BE49-F238E27FC236}">
                <a16:creationId xmlns:a16="http://schemas.microsoft.com/office/drawing/2014/main" id="{B1748B71-14EC-70A3-F43D-7D0BC9F21854}"/>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bg1"/>
                </a:solidFill>
                <a:latin typeface="+mn-lt"/>
                <a:cs typeface="Arial" pitchFamily="34" charset="0"/>
              </a:defRPr>
            </a:lvl1pPr>
          </a:lstStyle>
          <a:p>
            <a:r>
              <a:rPr lang="en-AU" sz="1200"/>
              <a:t>(</a:t>
            </a:r>
            <a:fld id="{29D5CE74-914C-4689-99FC-1AEF49CE2B47}" type="slidenum">
              <a:rPr smtClean="0"/>
              <a:pPr/>
              <a:t>‹#›</a:t>
            </a:fld>
            <a:r>
              <a:rPr sz="1200"/>
              <a:t>)</a:t>
            </a:r>
          </a:p>
        </p:txBody>
      </p:sp>
      <p:sp>
        <p:nvSpPr>
          <p:cNvPr id="7" name="Footer Placeholder 3">
            <a:extLst>
              <a:ext uri="{FF2B5EF4-FFF2-40B4-BE49-F238E27FC236}">
                <a16:creationId xmlns:a16="http://schemas.microsoft.com/office/drawing/2014/main" id="{A7280FB5-9001-67D1-C2CE-6EE80739D3D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1"/>
                </a:solidFill>
              </a:defRPr>
            </a:lvl1pPr>
          </a:lstStyle>
          <a:p>
            <a:r>
              <a:rPr lang="en-AU"/>
              <a:t>resolve.edu.au</a:t>
            </a:r>
          </a:p>
        </p:txBody>
      </p:sp>
      <p:pic>
        <p:nvPicPr>
          <p:cNvPr id="6" name="Graphic 3">
            <a:extLst>
              <a:ext uri="{FF2B5EF4-FFF2-40B4-BE49-F238E27FC236}">
                <a16:creationId xmlns:a16="http://schemas.microsoft.com/office/drawing/2014/main" id="{B9217EA5-C06B-132D-DDC4-E68E975E45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37981500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4">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9A917-35EB-C0C2-87CF-A94D434BD58C}"/>
              </a:ext>
            </a:extLst>
          </p:cNvPr>
          <p:cNvSpPr/>
          <p:nvPr userDrawn="1"/>
        </p:nvSpPr>
        <p:spPr>
          <a:xfrm>
            <a:off x="1" y="2303875"/>
            <a:ext cx="12191999" cy="225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1"/>
                </a:solidFill>
              </a:defRPr>
            </a:lvl1pPr>
          </a:lstStyle>
          <a:p>
            <a:r>
              <a:rPr lang="en-US"/>
              <a:t>Click to edit Master title style</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97" t="27376" r="10432" b="26773"/>
          <a:stretch/>
        </p:blipFill>
        <p:spPr bwMode="auto">
          <a:xfrm>
            <a:off x="786020" y="449146"/>
            <a:ext cx="3027215" cy="658624"/>
          </a:xfrm>
          <a:prstGeom prst="rect">
            <a:avLst/>
          </a:prstGeom>
          <a:ln>
            <a:noFill/>
          </a:ln>
          <a:extLst>
            <a:ext uri="{53640926-AAD7-44D8-BBD7-CCE9431645EC}">
              <a14:shadowObscured xmlns:a14="http://schemas.microsoft.com/office/drawing/2010/main"/>
            </a:ext>
          </a:extLst>
        </p:spPr>
      </p:pic>
      <p:sp>
        <p:nvSpPr>
          <p:cNvPr id="4" name="Slide Number Placeholder 5">
            <a:extLst>
              <a:ext uri="{FF2B5EF4-FFF2-40B4-BE49-F238E27FC236}">
                <a16:creationId xmlns:a16="http://schemas.microsoft.com/office/drawing/2014/main" id="{B1748B71-14EC-70A3-F43D-7D0BC9F21854}"/>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t>(</a:t>
            </a:r>
            <a:fld id="{29D5CE74-914C-4689-99FC-1AEF49CE2B47}" type="slidenum">
              <a:rPr smtClean="0"/>
              <a:pPr/>
              <a:t>‹#›</a:t>
            </a:fld>
            <a:r>
              <a:rPr sz="1200"/>
              <a:t>)</a:t>
            </a:r>
          </a:p>
        </p:txBody>
      </p:sp>
      <p:sp>
        <p:nvSpPr>
          <p:cNvPr id="7" name="Footer Placeholder 3">
            <a:extLst>
              <a:ext uri="{FF2B5EF4-FFF2-40B4-BE49-F238E27FC236}">
                <a16:creationId xmlns:a16="http://schemas.microsoft.com/office/drawing/2014/main" id="{A7280FB5-9001-67D1-C2CE-6EE80739D3D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pic>
        <p:nvPicPr>
          <p:cNvPr id="6" name="Graphic 3">
            <a:extLst>
              <a:ext uri="{FF2B5EF4-FFF2-40B4-BE49-F238E27FC236}">
                <a16:creationId xmlns:a16="http://schemas.microsoft.com/office/drawing/2014/main" id="{B9217EA5-C06B-132D-DDC4-E68E975E45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22006618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1999"/>
            <a:ext cx="10616398" cy="385200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vl6pPr>
              <a:spcAft>
                <a:spcPts val="800"/>
              </a:spcAft>
              <a:defRPr/>
            </a:lvl6pPr>
            <a:lvl7pPr>
              <a:spcAft>
                <a:spcPts val="800"/>
              </a:spcAft>
              <a:defRPr/>
            </a:lvl7pPr>
            <a:lvl8pPr>
              <a:spcAft>
                <a:spcPts val="800"/>
              </a:spcAft>
              <a:defRPr/>
            </a:lvl8pPr>
            <a:lvl9pPr>
              <a:spcAft>
                <a:spcPts val="800"/>
              </a:spcAft>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4" name="Footer Placeholder 3">
            <a:extLst>
              <a:ext uri="{FF2B5EF4-FFF2-40B4-BE49-F238E27FC236}">
                <a16:creationId xmlns:a16="http://schemas.microsoft.com/office/drawing/2014/main" id="{C3E11957-4A74-A975-C0CA-8F433DBFEA94}"/>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FAAD20DA-08D2-9936-734C-E40EFDEFB659}"/>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cxnSp>
        <p:nvCxnSpPr>
          <p:cNvPr id="11" name="Straight Connector 10">
            <a:extLst>
              <a:ext uri="{FF2B5EF4-FFF2-40B4-BE49-F238E27FC236}">
                <a16:creationId xmlns:a16="http://schemas.microsoft.com/office/drawing/2014/main" id="{460F852D-26A0-288B-A086-36AFF6182DBC}"/>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05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3" name="Content Placeholder 7">
            <a:extLst>
              <a:ext uri="{FF2B5EF4-FFF2-40B4-BE49-F238E27FC236}">
                <a16:creationId xmlns:a16="http://schemas.microsoft.com/office/drawing/2014/main" id="{6F975B4C-BAF5-E2EB-F9CA-8571039BF376}"/>
              </a:ext>
            </a:extLst>
          </p:cNvPr>
          <p:cNvSpPr>
            <a:spLocks noGrp="1"/>
          </p:cNvSpPr>
          <p:nvPr>
            <p:ph sz="quarter" idx="14" hasCustomPrompt="1"/>
          </p:nvPr>
        </p:nvSpPr>
        <p:spPr>
          <a:xfrm>
            <a:off x="6359135"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5" name="Footer Placeholder 4">
            <a:extLst>
              <a:ext uri="{FF2B5EF4-FFF2-40B4-BE49-F238E27FC236}">
                <a16:creationId xmlns:a16="http://schemas.microsoft.com/office/drawing/2014/main" id="{050A3734-3014-C979-22C7-AD2EFFBC081E}"/>
              </a:ext>
            </a:extLst>
          </p:cNvPr>
          <p:cNvSpPr>
            <a:spLocks noGrp="1"/>
          </p:cNvSpPr>
          <p:nvPr>
            <p:ph type="ftr" sz="quarter" idx="15"/>
          </p:nvPr>
        </p:nvSpPr>
        <p:spPr/>
        <p:txBody>
          <a:bodyPr/>
          <a:lstStyle/>
          <a:p>
            <a:r>
              <a:rPr lang="en-AU"/>
              <a:t>resolve.edu.au</a:t>
            </a:r>
          </a:p>
        </p:txBody>
      </p:sp>
      <p:sp>
        <p:nvSpPr>
          <p:cNvPr id="6" name="Slide Number Placeholder 5">
            <a:extLst>
              <a:ext uri="{FF2B5EF4-FFF2-40B4-BE49-F238E27FC236}">
                <a16:creationId xmlns:a16="http://schemas.microsoft.com/office/drawing/2014/main" id="{F3925235-F086-DE87-717A-33956E1A76D2}"/>
              </a:ext>
            </a:extLst>
          </p:cNvPr>
          <p:cNvSpPr>
            <a:spLocks noGrp="1"/>
          </p:cNvSpPr>
          <p:nvPr>
            <p:ph type="sldNum" sz="quarter" idx="16"/>
          </p:nvPr>
        </p:nvSpPr>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cxnSp>
        <p:nvCxnSpPr>
          <p:cNvPr id="7" name="Straight Connector 6">
            <a:extLst>
              <a:ext uri="{FF2B5EF4-FFF2-40B4-BE49-F238E27FC236}">
                <a16:creationId xmlns:a16="http://schemas.microsoft.com/office/drawing/2014/main" id="{D6D4565F-4100-A6E8-C161-9A32892BCCFB}"/>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0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7" name="Picture Placeholder 6">
            <a:extLst>
              <a:ext uri="{FF2B5EF4-FFF2-40B4-BE49-F238E27FC236}">
                <a16:creationId xmlns:a16="http://schemas.microsoft.com/office/drawing/2014/main" id="{BEC2DFFF-BC30-7588-CBE4-CEA369C56BF5}"/>
              </a:ext>
            </a:extLst>
          </p:cNvPr>
          <p:cNvSpPr>
            <a:spLocks noGrp="1"/>
          </p:cNvSpPr>
          <p:nvPr>
            <p:ph type="pic" sz="quarter" idx="15" hasCustomPrompt="1"/>
          </p:nvPr>
        </p:nvSpPr>
        <p:spPr>
          <a:xfrm>
            <a:off x="6359135" y="1692000"/>
            <a:ext cx="5047200" cy="3852000"/>
          </a:xfrm>
        </p:spPr>
        <p:txBody>
          <a:bodyPr anchor="ctr" anchorCtr="0"/>
          <a:lstStyle>
            <a:lvl1pPr algn="ctr">
              <a:defRPr/>
            </a:lvl1pPr>
          </a:lstStyle>
          <a:p>
            <a:r>
              <a:rPr lang="en-AU"/>
              <a:t>Click icon to insert Picture</a:t>
            </a:r>
          </a:p>
        </p:txBody>
      </p:sp>
      <p:sp>
        <p:nvSpPr>
          <p:cNvPr id="4" name="Footer Placeholder 3">
            <a:extLst>
              <a:ext uri="{FF2B5EF4-FFF2-40B4-BE49-F238E27FC236}">
                <a16:creationId xmlns:a16="http://schemas.microsoft.com/office/drawing/2014/main" id="{B081D7A9-DFD9-E529-87FA-1C22B34E4663}"/>
              </a:ext>
            </a:extLst>
          </p:cNvPr>
          <p:cNvSpPr>
            <a:spLocks noGrp="1"/>
          </p:cNvSpPr>
          <p:nvPr>
            <p:ph type="ftr" sz="quarter" idx="16"/>
          </p:nvPr>
        </p:nvSpPr>
        <p:spPr/>
        <p:txBody>
          <a:bodyPr/>
          <a:lstStyle/>
          <a:p>
            <a:r>
              <a:rPr lang="en-AU"/>
              <a:t>resolve.edu.au</a:t>
            </a:r>
          </a:p>
        </p:txBody>
      </p:sp>
      <p:sp>
        <p:nvSpPr>
          <p:cNvPr id="5" name="Slide Number Placeholder 4">
            <a:extLst>
              <a:ext uri="{FF2B5EF4-FFF2-40B4-BE49-F238E27FC236}">
                <a16:creationId xmlns:a16="http://schemas.microsoft.com/office/drawing/2014/main" id="{8435C08D-0CE6-7222-C6B8-13D7E56C5A3A}"/>
              </a:ext>
            </a:extLst>
          </p:cNvPr>
          <p:cNvSpPr>
            <a:spLocks noGrp="1"/>
          </p:cNvSpPr>
          <p:nvPr>
            <p:ph type="sldNum" sz="quarter" idx="17"/>
          </p:nvPr>
        </p:nvSpPr>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cxnSp>
        <p:nvCxnSpPr>
          <p:cNvPr id="6" name="Straight Connector 5">
            <a:extLst>
              <a:ext uri="{FF2B5EF4-FFF2-40B4-BE49-F238E27FC236}">
                <a16:creationId xmlns:a16="http://schemas.microsoft.com/office/drawing/2014/main" id="{8FAE1D76-1E3E-5A7E-9259-734BFE6090F4}"/>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92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9935" y="711261"/>
            <a:ext cx="10616400" cy="531544"/>
          </a:xfrm>
          <a:prstGeom prst="rect">
            <a:avLst/>
          </a:prstGeom>
        </p:spPr>
        <p:txBody>
          <a:bodyPr vert="horz" lIns="0" tIns="0" rIns="0" bIns="0" rtlCol="0" anchor="t">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789935" y="1692000"/>
            <a:ext cx="10616400" cy="38520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6" name="Slide Number Placeholder 5"/>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pic>
        <p:nvPicPr>
          <p:cNvPr id="5" name="Graphic 3">
            <a:extLst>
              <a:ext uri="{FF2B5EF4-FFF2-40B4-BE49-F238E27FC236}">
                <a16:creationId xmlns:a16="http://schemas.microsoft.com/office/drawing/2014/main" id="{D99D85C0-7AF8-386B-BFE0-F650B72ACC1B}"/>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658" r:id="rId1"/>
    <p:sldLayoutId id="2147483698" r:id="rId2"/>
    <p:sldLayoutId id="2147483693" r:id="rId3"/>
    <p:sldLayoutId id="2147483696" r:id="rId4"/>
    <p:sldLayoutId id="2147483697" r:id="rId5"/>
    <p:sldLayoutId id="2147483699" r:id="rId6"/>
    <p:sldLayoutId id="2147483650" r:id="rId7"/>
    <p:sldLayoutId id="2147483662" r:id="rId8"/>
    <p:sldLayoutId id="2147483663" r:id="rId9"/>
    <p:sldLayoutId id="2147483665" r:id="rId10"/>
    <p:sldLayoutId id="2147483700" r:id="rId11"/>
    <p:sldLayoutId id="2147483694" r:id="rId12"/>
    <p:sldLayoutId id="2147483687" r:id="rId13"/>
    <p:sldLayoutId id="2147483655" r:id="rId14"/>
  </p:sldLayoutIdLst>
  <p:hf hdr="0"/>
  <p:txStyles>
    <p:titleStyle>
      <a:lvl1pPr algn="l" defTabSz="1218804" rtl="0" eaLnBrk="1" latinLnBrk="0" hangingPunct="1">
        <a:lnSpc>
          <a:spcPct val="100000"/>
        </a:lnSpc>
        <a:spcBef>
          <a:spcPct val="0"/>
        </a:spcBef>
        <a:buNone/>
        <a:defRPr sz="3200" b="1" kern="1200">
          <a:solidFill>
            <a:schemeClr val="bg2"/>
          </a:solidFill>
          <a:latin typeface="+mj-lt"/>
          <a:ea typeface="+mj-ea"/>
          <a:cs typeface="Arial" pitchFamily="34" charset="0"/>
        </a:defRPr>
      </a:lvl1pPr>
    </p:titleStyle>
    <p:bodyStyle>
      <a:lvl1pPr marL="0" indent="0" algn="l" defTabSz="1218804" rtl="0" eaLnBrk="1" latinLnBrk="0" hangingPunct="1">
        <a:lnSpc>
          <a:spcPct val="100000"/>
        </a:lnSpc>
        <a:spcBef>
          <a:spcPts val="0"/>
        </a:spcBef>
        <a:spcAft>
          <a:spcPts val="800"/>
        </a:spcAft>
        <a:buFont typeface="Arial" pitchFamily="34" charset="0"/>
        <a:buNone/>
        <a:defRPr sz="1600" b="1" kern="1200" baseline="0">
          <a:solidFill>
            <a:schemeClr val="tx1"/>
          </a:solidFill>
          <a:latin typeface="+mn-lt"/>
          <a:ea typeface="+mn-ea"/>
          <a:cs typeface="Arial" pitchFamily="34" charset="0"/>
        </a:defRPr>
      </a:lvl1pPr>
      <a:lvl2pPr marL="0" indent="0" algn="l" defTabSz="1218804" rtl="0" eaLnBrk="1" latinLnBrk="0" hangingPunct="1">
        <a:lnSpc>
          <a:spcPct val="100000"/>
        </a:lnSpc>
        <a:spcBef>
          <a:spcPts val="0"/>
        </a:spcBef>
        <a:spcAft>
          <a:spcPts val="800"/>
        </a:spcAft>
        <a:buClr>
          <a:schemeClr val="accent1"/>
        </a:buClr>
        <a:buSzPct val="100000"/>
        <a:buFontTx/>
        <a:buNone/>
        <a:defRPr sz="1200" b="1" kern="1200">
          <a:solidFill>
            <a:schemeClr val="tx1"/>
          </a:solidFill>
          <a:latin typeface="+mn-lt"/>
          <a:ea typeface="+mn-ea"/>
          <a:cs typeface="Arial" pitchFamily="34" charset="0"/>
        </a:defRPr>
      </a:lvl2pPr>
      <a:lvl3pPr marL="0" indent="0" algn="l" defTabSz="1218804" rtl="0" eaLnBrk="1" latinLnBrk="0" hangingPunct="1">
        <a:lnSpc>
          <a:spcPct val="100000"/>
        </a:lnSpc>
        <a:spcBef>
          <a:spcPts val="0"/>
        </a:spcBef>
        <a:spcAft>
          <a:spcPts val="800"/>
        </a:spcAft>
        <a:buClr>
          <a:schemeClr val="accent1"/>
        </a:buClr>
        <a:buSzPct val="100000"/>
        <a:buFontTx/>
        <a:buNone/>
        <a:defRPr sz="1000" b="0" kern="1200">
          <a:solidFill>
            <a:schemeClr val="tx1"/>
          </a:solidFill>
          <a:latin typeface="+mn-lt"/>
          <a:ea typeface="+mn-ea"/>
          <a:cs typeface="Arial" pitchFamily="34" charset="0"/>
        </a:defRPr>
      </a:lvl3pPr>
      <a:lvl4pPr marL="144000" indent="-144000" algn="l" defTabSz="1218804" rtl="0" eaLnBrk="1" latinLnBrk="0" hangingPunct="1">
        <a:lnSpc>
          <a:spcPts val="1200"/>
        </a:lnSpc>
        <a:spcBef>
          <a:spcPts val="0"/>
        </a:spcBef>
        <a:spcAft>
          <a:spcPts val="800"/>
        </a:spcAft>
        <a:buClr>
          <a:schemeClr val="tx1"/>
        </a:buClr>
        <a:buSzPct val="100000"/>
        <a:buFont typeface="Symbol" panose="05050102010706020507" pitchFamily="18" charset="2"/>
        <a:buChar char="·"/>
        <a:defRPr sz="1000" kern="1200">
          <a:solidFill>
            <a:schemeClr val="tx1"/>
          </a:solidFill>
          <a:latin typeface="+mn-lt"/>
          <a:ea typeface="+mn-ea"/>
          <a:cs typeface="Arial" pitchFamily="34" charset="0"/>
        </a:defRPr>
      </a:lvl4pPr>
      <a:lvl5pPr marL="288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baseline="0">
          <a:solidFill>
            <a:schemeClr val="tx1"/>
          </a:solidFill>
          <a:latin typeface="+mn-lt"/>
          <a:ea typeface="+mn-ea"/>
          <a:cs typeface="Arial" pitchFamily="34" charset="0"/>
        </a:defRPr>
      </a:lvl5pPr>
      <a:lvl6pPr marL="432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6pPr>
      <a:lvl7pPr marL="576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7pPr>
      <a:lvl8pPr marL="720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8pPr>
      <a:lvl9pPr marL="864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800" kern="1200">
          <a:solidFill>
            <a:schemeClr val="tx1"/>
          </a:solidFill>
          <a:latin typeface="+mn-lt"/>
          <a:ea typeface="+mn-ea"/>
          <a:cs typeface="+mn-cs"/>
        </a:defRPr>
      </a:lvl1pPr>
      <a:lvl2pPr marL="609402" algn="l" defTabSz="1218804" rtl="0" eaLnBrk="1" latinLnBrk="0" hangingPunct="1">
        <a:defRPr sz="8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3" Type="http://schemas.openxmlformats.org/officeDocument/2006/relationships/oleObject" Target="../embeddings/oleObject11.bin"/><Relationship Id="rId18" Type="http://schemas.openxmlformats.org/officeDocument/2006/relationships/oleObject" Target="../embeddings/oleObject16.bin"/><Relationship Id="rId26" Type="http://schemas.openxmlformats.org/officeDocument/2006/relationships/oleObject" Target="../embeddings/oleObject24.bin"/><Relationship Id="rId39" Type="http://schemas.openxmlformats.org/officeDocument/2006/relationships/oleObject" Target="../embeddings/oleObject37.bin"/><Relationship Id="rId21" Type="http://schemas.openxmlformats.org/officeDocument/2006/relationships/oleObject" Target="../embeddings/oleObject19.bin"/><Relationship Id="rId34" Type="http://schemas.openxmlformats.org/officeDocument/2006/relationships/oleObject" Target="../embeddings/oleObject32.bin"/><Relationship Id="rId42" Type="http://schemas.openxmlformats.org/officeDocument/2006/relationships/oleObject" Target="../embeddings/oleObject40.bin"/><Relationship Id="rId47" Type="http://schemas.openxmlformats.org/officeDocument/2006/relationships/oleObject" Target="../embeddings/oleObject45.bin"/><Relationship Id="rId50" Type="http://schemas.openxmlformats.org/officeDocument/2006/relationships/oleObject" Target="../embeddings/oleObject48.bin"/><Relationship Id="rId7" Type="http://schemas.openxmlformats.org/officeDocument/2006/relationships/oleObject" Target="../embeddings/oleObject5.bin"/><Relationship Id="rId2" Type="http://schemas.openxmlformats.org/officeDocument/2006/relationships/oleObject" Target="../embeddings/oleObject1.bin"/><Relationship Id="rId16" Type="http://schemas.openxmlformats.org/officeDocument/2006/relationships/oleObject" Target="../embeddings/oleObject14.bin"/><Relationship Id="rId29" Type="http://schemas.openxmlformats.org/officeDocument/2006/relationships/oleObject" Target="../embeddings/oleObject27.bin"/><Relationship Id="rId11" Type="http://schemas.openxmlformats.org/officeDocument/2006/relationships/oleObject" Target="../embeddings/oleObject9.bin"/><Relationship Id="rId24" Type="http://schemas.openxmlformats.org/officeDocument/2006/relationships/oleObject" Target="../embeddings/oleObject22.bin"/><Relationship Id="rId32" Type="http://schemas.openxmlformats.org/officeDocument/2006/relationships/oleObject" Target="../embeddings/oleObject30.bin"/><Relationship Id="rId37" Type="http://schemas.openxmlformats.org/officeDocument/2006/relationships/oleObject" Target="../embeddings/oleObject35.bin"/><Relationship Id="rId40" Type="http://schemas.openxmlformats.org/officeDocument/2006/relationships/oleObject" Target="../embeddings/oleObject38.bin"/><Relationship Id="rId45" Type="http://schemas.openxmlformats.org/officeDocument/2006/relationships/oleObject" Target="../embeddings/oleObject43.bin"/><Relationship Id="rId5" Type="http://schemas.openxmlformats.org/officeDocument/2006/relationships/oleObject" Target="../embeddings/oleObject3.bin"/><Relationship Id="rId15" Type="http://schemas.openxmlformats.org/officeDocument/2006/relationships/oleObject" Target="../embeddings/oleObject13.bin"/><Relationship Id="rId23" Type="http://schemas.openxmlformats.org/officeDocument/2006/relationships/oleObject" Target="../embeddings/oleObject21.bin"/><Relationship Id="rId28" Type="http://schemas.openxmlformats.org/officeDocument/2006/relationships/oleObject" Target="../embeddings/oleObject26.bin"/><Relationship Id="rId36" Type="http://schemas.openxmlformats.org/officeDocument/2006/relationships/oleObject" Target="../embeddings/oleObject34.bin"/><Relationship Id="rId49" Type="http://schemas.openxmlformats.org/officeDocument/2006/relationships/oleObject" Target="../embeddings/oleObject47.bin"/><Relationship Id="rId10" Type="http://schemas.openxmlformats.org/officeDocument/2006/relationships/oleObject" Target="../embeddings/oleObject8.bin"/><Relationship Id="rId19" Type="http://schemas.openxmlformats.org/officeDocument/2006/relationships/oleObject" Target="../embeddings/oleObject17.bin"/><Relationship Id="rId31" Type="http://schemas.openxmlformats.org/officeDocument/2006/relationships/oleObject" Target="../embeddings/oleObject29.bin"/><Relationship Id="rId44" Type="http://schemas.openxmlformats.org/officeDocument/2006/relationships/oleObject" Target="../embeddings/oleObject42.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oleObject" Target="../embeddings/oleObject12.bin"/><Relationship Id="rId22" Type="http://schemas.openxmlformats.org/officeDocument/2006/relationships/oleObject" Target="../embeddings/oleObject20.bin"/><Relationship Id="rId27" Type="http://schemas.openxmlformats.org/officeDocument/2006/relationships/oleObject" Target="../embeddings/oleObject25.bin"/><Relationship Id="rId30" Type="http://schemas.openxmlformats.org/officeDocument/2006/relationships/oleObject" Target="../embeddings/oleObject28.bin"/><Relationship Id="rId35" Type="http://schemas.openxmlformats.org/officeDocument/2006/relationships/oleObject" Target="../embeddings/oleObject33.bin"/><Relationship Id="rId43" Type="http://schemas.openxmlformats.org/officeDocument/2006/relationships/oleObject" Target="../embeddings/oleObject41.bin"/><Relationship Id="rId48" Type="http://schemas.openxmlformats.org/officeDocument/2006/relationships/oleObject" Target="../embeddings/oleObject46.bin"/><Relationship Id="rId8" Type="http://schemas.openxmlformats.org/officeDocument/2006/relationships/oleObject" Target="../embeddings/oleObject6.bin"/><Relationship Id="rId51" Type="http://schemas.openxmlformats.org/officeDocument/2006/relationships/image" Target="../media/image27.png"/><Relationship Id="rId3" Type="http://schemas.openxmlformats.org/officeDocument/2006/relationships/image" Target="../media/image28.emf"/><Relationship Id="rId12" Type="http://schemas.openxmlformats.org/officeDocument/2006/relationships/oleObject" Target="../embeddings/oleObject10.bin"/><Relationship Id="rId17" Type="http://schemas.openxmlformats.org/officeDocument/2006/relationships/oleObject" Target="../embeddings/oleObject15.bin"/><Relationship Id="rId25" Type="http://schemas.openxmlformats.org/officeDocument/2006/relationships/oleObject" Target="../embeddings/oleObject23.bin"/><Relationship Id="rId33" Type="http://schemas.openxmlformats.org/officeDocument/2006/relationships/oleObject" Target="../embeddings/oleObject31.bin"/><Relationship Id="rId38" Type="http://schemas.openxmlformats.org/officeDocument/2006/relationships/oleObject" Target="../embeddings/oleObject36.bin"/><Relationship Id="rId46" Type="http://schemas.openxmlformats.org/officeDocument/2006/relationships/oleObject" Target="../embeddings/oleObject44.bin"/><Relationship Id="rId20" Type="http://schemas.openxmlformats.org/officeDocument/2006/relationships/oleObject" Target="../embeddings/oleObject18.bin"/><Relationship Id="rId41" Type="http://schemas.openxmlformats.org/officeDocument/2006/relationships/oleObject" Target="../embeddings/oleObject39.bin"/><Relationship Id="rId1" Type="http://schemas.openxmlformats.org/officeDocument/2006/relationships/slideLayout" Target="../slideLayouts/slideLayout7.xml"/><Relationship Id="rId6"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oleObject" Target="../embeddings/oleObject59.bin"/><Relationship Id="rId18" Type="http://schemas.openxmlformats.org/officeDocument/2006/relationships/oleObject" Target="../embeddings/oleObject64.bin"/><Relationship Id="rId26" Type="http://schemas.openxmlformats.org/officeDocument/2006/relationships/oleObject" Target="../embeddings/oleObject72.bin"/><Relationship Id="rId3" Type="http://schemas.openxmlformats.org/officeDocument/2006/relationships/image" Target="../media/image28.emf"/><Relationship Id="rId21" Type="http://schemas.openxmlformats.org/officeDocument/2006/relationships/oleObject" Target="../embeddings/oleObject67.bin"/><Relationship Id="rId7" Type="http://schemas.openxmlformats.org/officeDocument/2006/relationships/oleObject" Target="../embeddings/oleObject53.bin"/><Relationship Id="rId12" Type="http://schemas.openxmlformats.org/officeDocument/2006/relationships/oleObject" Target="../embeddings/oleObject58.bin"/><Relationship Id="rId17" Type="http://schemas.openxmlformats.org/officeDocument/2006/relationships/oleObject" Target="../embeddings/oleObject63.bin"/><Relationship Id="rId25" Type="http://schemas.openxmlformats.org/officeDocument/2006/relationships/oleObject" Target="../embeddings/oleObject71.bin"/><Relationship Id="rId2" Type="http://schemas.openxmlformats.org/officeDocument/2006/relationships/oleObject" Target="../embeddings/oleObject49.bin"/><Relationship Id="rId16" Type="http://schemas.openxmlformats.org/officeDocument/2006/relationships/oleObject" Target="../embeddings/oleObject62.bin"/><Relationship Id="rId20" Type="http://schemas.openxmlformats.org/officeDocument/2006/relationships/oleObject" Target="../embeddings/oleObject66.bin"/><Relationship Id="rId1" Type="http://schemas.openxmlformats.org/officeDocument/2006/relationships/slideLayout" Target="../slideLayouts/slideLayout7.xml"/><Relationship Id="rId6" Type="http://schemas.openxmlformats.org/officeDocument/2006/relationships/oleObject" Target="../embeddings/oleObject52.bin"/><Relationship Id="rId11" Type="http://schemas.openxmlformats.org/officeDocument/2006/relationships/oleObject" Target="../embeddings/oleObject57.bin"/><Relationship Id="rId24" Type="http://schemas.openxmlformats.org/officeDocument/2006/relationships/oleObject" Target="../embeddings/oleObject70.bin"/><Relationship Id="rId5" Type="http://schemas.openxmlformats.org/officeDocument/2006/relationships/oleObject" Target="../embeddings/oleObject51.bin"/><Relationship Id="rId15" Type="http://schemas.openxmlformats.org/officeDocument/2006/relationships/oleObject" Target="../embeddings/oleObject61.bin"/><Relationship Id="rId23" Type="http://schemas.openxmlformats.org/officeDocument/2006/relationships/oleObject" Target="../embeddings/oleObject69.bin"/><Relationship Id="rId10" Type="http://schemas.openxmlformats.org/officeDocument/2006/relationships/oleObject" Target="../embeddings/oleObject56.bin"/><Relationship Id="rId19" Type="http://schemas.openxmlformats.org/officeDocument/2006/relationships/oleObject" Target="../embeddings/oleObject65.bin"/><Relationship Id="rId4" Type="http://schemas.openxmlformats.org/officeDocument/2006/relationships/oleObject" Target="../embeddings/oleObject50.bin"/><Relationship Id="rId9" Type="http://schemas.openxmlformats.org/officeDocument/2006/relationships/oleObject" Target="../embeddings/oleObject55.bin"/><Relationship Id="rId14" Type="http://schemas.openxmlformats.org/officeDocument/2006/relationships/oleObject" Target="../embeddings/oleObject60.bin"/><Relationship Id="rId22" Type="http://schemas.openxmlformats.org/officeDocument/2006/relationships/oleObject" Target="../embeddings/oleObject68.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oleObject" Target="../embeddings/oleObject83.bin"/><Relationship Id="rId18" Type="http://schemas.openxmlformats.org/officeDocument/2006/relationships/oleObject" Target="../embeddings/oleObject88.bin"/><Relationship Id="rId26" Type="http://schemas.openxmlformats.org/officeDocument/2006/relationships/oleObject" Target="../embeddings/oleObject96.bin"/><Relationship Id="rId3" Type="http://schemas.openxmlformats.org/officeDocument/2006/relationships/image" Target="../media/image28.emf"/><Relationship Id="rId21" Type="http://schemas.openxmlformats.org/officeDocument/2006/relationships/oleObject" Target="../embeddings/oleObject91.bin"/><Relationship Id="rId7" Type="http://schemas.openxmlformats.org/officeDocument/2006/relationships/oleObject" Target="../embeddings/oleObject77.bin"/><Relationship Id="rId12" Type="http://schemas.openxmlformats.org/officeDocument/2006/relationships/oleObject" Target="../embeddings/oleObject82.bin"/><Relationship Id="rId17" Type="http://schemas.openxmlformats.org/officeDocument/2006/relationships/oleObject" Target="../embeddings/oleObject87.bin"/><Relationship Id="rId25" Type="http://schemas.openxmlformats.org/officeDocument/2006/relationships/oleObject" Target="../embeddings/oleObject95.bin"/><Relationship Id="rId2" Type="http://schemas.openxmlformats.org/officeDocument/2006/relationships/oleObject" Target="../embeddings/oleObject73.bin"/><Relationship Id="rId16" Type="http://schemas.openxmlformats.org/officeDocument/2006/relationships/oleObject" Target="../embeddings/oleObject86.bin"/><Relationship Id="rId20" Type="http://schemas.openxmlformats.org/officeDocument/2006/relationships/oleObject" Target="../embeddings/oleObject90.bin"/><Relationship Id="rId1" Type="http://schemas.openxmlformats.org/officeDocument/2006/relationships/slideLayout" Target="../slideLayouts/slideLayout7.xml"/><Relationship Id="rId6" Type="http://schemas.openxmlformats.org/officeDocument/2006/relationships/oleObject" Target="../embeddings/oleObject76.bin"/><Relationship Id="rId11" Type="http://schemas.openxmlformats.org/officeDocument/2006/relationships/oleObject" Target="../embeddings/oleObject81.bin"/><Relationship Id="rId24" Type="http://schemas.openxmlformats.org/officeDocument/2006/relationships/oleObject" Target="../embeddings/oleObject94.bin"/><Relationship Id="rId5" Type="http://schemas.openxmlformats.org/officeDocument/2006/relationships/oleObject" Target="../embeddings/oleObject75.bin"/><Relationship Id="rId15" Type="http://schemas.openxmlformats.org/officeDocument/2006/relationships/oleObject" Target="../embeddings/oleObject85.bin"/><Relationship Id="rId23" Type="http://schemas.openxmlformats.org/officeDocument/2006/relationships/oleObject" Target="../embeddings/oleObject93.bin"/><Relationship Id="rId10" Type="http://schemas.openxmlformats.org/officeDocument/2006/relationships/oleObject" Target="../embeddings/oleObject80.bin"/><Relationship Id="rId19" Type="http://schemas.openxmlformats.org/officeDocument/2006/relationships/oleObject" Target="../embeddings/oleObject89.bin"/><Relationship Id="rId4" Type="http://schemas.openxmlformats.org/officeDocument/2006/relationships/oleObject" Target="../embeddings/oleObject74.bin"/><Relationship Id="rId9" Type="http://schemas.openxmlformats.org/officeDocument/2006/relationships/oleObject" Target="../embeddings/oleObject79.bin"/><Relationship Id="rId14" Type="http://schemas.openxmlformats.org/officeDocument/2006/relationships/oleObject" Target="../embeddings/oleObject84.bin"/><Relationship Id="rId22" Type="http://schemas.openxmlformats.org/officeDocument/2006/relationships/oleObject" Target="../embeddings/oleObject92.bin"/></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5346-6D1C-C289-4A0F-5EF93BD01E9B}"/>
              </a:ext>
            </a:extLst>
          </p:cNvPr>
          <p:cNvSpPr>
            <a:spLocks noGrp="1"/>
          </p:cNvSpPr>
          <p:nvPr>
            <p:ph type="title"/>
          </p:nvPr>
        </p:nvSpPr>
        <p:spPr>
          <a:xfrm>
            <a:off x="786020" y="2753925"/>
            <a:ext cx="10350540" cy="742940"/>
          </a:xfrm>
        </p:spPr>
        <p:txBody>
          <a:bodyPr/>
          <a:lstStyle/>
          <a:p>
            <a:r>
              <a:rPr lang="en-AU"/>
              <a:t>Multiplication: reSolve Market</a:t>
            </a:r>
          </a:p>
        </p:txBody>
      </p:sp>
      <p:sp>
        <p:nvSpPr>
          <p:cNvPr id="3" name="Text Placeholder 2">
            <a:extLst>
              <a:ext uri="{FF2B5EF4-FFF2-40B4-BE49-F238E27FC236}">
                <a16:creationId xmlns:a16="http://schemas.microsoft.com/office/drawing/2014/main" id="{EE179B7F-AC8A-CE86-5D2F-FB419F6937E6}"/>
              </a:ext>
            </a:extLst>
          </p:cNvPr>
          <p:cNvSpPr>
            <a:spLocks noGrp="1"/>
          </p:cNvSpPr>
          <p:nvPr>
            <p:ph type="body" sz="quarter" idx="10"/>
          </p:nvPr>
        </p:nvSpPr>
        <p:spPr/>
        <p:txBody>
          <a:bodyPr/>
          <a:lstStyle/>
          <a:p>
            <a:r>
              <a:rPr lang="en-AU">
                <a:solidFill>
                  <a:schemeClr val="bg2"/>
                </a:solidFill>
              </a:rPr>
              <a:t>(</a:t>
            </a:r>
            <a:r>
              <a:rPr lang="en-AU"/>
              <a:t>Y3</a:t>
            </a:r>
            <a:r>
              <a:rPr lang="en-AU">
                <a:solidFill>
                  <a:schemeClr val="bg2"/>
                </a:solidFill>
              </a:rPr>
              <a:t>)</a:t>
            </a:r>
          </a:p>
        </p:txBody>
      </p:sp>
      <p:sp>
        <p:nvSpPr>
          <p:cNvPr id="4" name="Slide Number Placeholder 3">
            <a:extLst>
              <a:ext uri="{FF2B5EF4-FFF2-40B4-BE49-F238E27FC236}">
                <a16:creationId xmlns:a16="http://schemas.microsoft.com/office/drawing/2014/main" id="{3809E4DB-88B8-7A5A-6FC5-CA6EDD27EEFC}"/>
              </a:ext>
            </a:extLst>
          </p:cNvPr>
          <p:cNvSpPr>
            <a:spLocks noGrp="1"/>
          </p:cNvSpPr>
          <p:nvPr>
            <p:ph type="sldNum" sz="quarter" idx="4"/>
          </p:nvPr>
        </p:nvSpPr>
        <p:spPr/>
        <p:txBody>
          <a:bodyPr/>
          <a:lstStyle/>
          <a:p>
            <a:r>
              <a:rPr lang="en-AU">
                <a:solidFill>
                  <a:schemeClr val="bg2"/>
                </a:solidFill>
              </a:rPr>
              <a:t>(</a:t>
            </a:r>
            <a:fld id="{29D5CE74-914C-4689-99FC-1AEF49CE2B47}" type="slidenum">
              <a:rPr smtClean="0"/>
              <a:pPr/>
              <a:t>1</a:t>
            </a:fld>
            <a:r>
              <a:rPr>
                <a:solidFill>
                  <a:schemeClr val="bg2"/>
                </a:solidFill>
              </a:rPr>
              <a:t>)</a:t>
            </a:r>
          </a:p>
        </p:txBody>
      </p:sp>
      <p:sp>
        <p:nvSpPr>
          <p:cNvPr id="5" name="Footer Placeholder 4">
            <a:extLst>
              <a:ext uri="{FF2B5EF4-FFF2-40B4-BE49-F238E27FC236}">
                <a16:creationId xmlns:a16="http://schemas.microsoft.com/office/drawing/2014/main" id="{B3153EF5-5C5D-42EE-4E30-6B570F4E2CF4}"/>
              </a:ext>
            </a:extLst>
          </p:cNvPr>
          <p:cNvSpPr>
            <a:spLocks noGrp="1"/>
          </p:cNvSpPr>
          <p:nvPr>
            <p:ph type="ftr" sz="quarter" idx="3"/>
          </p:nvPr>
        </p:nvSpPr>
        <p:spPr/>
        <p:txBody>
          <a:bodyPr/>
          <a:lstStyle/>
          <a:p>
            <a:r>
              <a:rPr lang="en-AU"/>
              <a:t>resolve.edu.au</a:t>
            </a:r>
          </a:p>
        </p:txBody>
      </p:sp>
    </p:spTree>
    <p:extLst>
      <p:ext uri="{BB962C8B-B14F-4D97-AF65-F5344CB8AC3E}">
        <p14:creationId xmlns:p14="http://schemas.microsoft.com/office/powerpoint/2010/main" val="43787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D1CF-232F-9BF9-6DC5-AA841F33DBD2}"/>
              </a:ext>
            </a:extLst>
          </p:cNvPr>
          <p:cNvSpPr>
            <a:spLocks noGrp="1"/>
          </p:cNvSpPr>
          <p:nvPr>
            <p:ph type="title"/>
          </p:nvPr>
        </p:nvSpPr>
        <p:spPr/>
        <p:txBody>
          <a:bodyPr/>
          <a:lstStyle/>
          <a:p>
            <a:r>
              <a:rPr lang="en-AU"/>
              <a:t>Oranges</a:t>
            </a:r>
          </a:p>
        </p:txBody>
      </p:sp>
      <p:sp>
        <p:nvSpPr>
          <p:cNvPr id="4" name="Footer Placeholder 3">
            <a:extLst>
              <a:ext uri="{FF2B5EF4-FFF2-40B4-BE49-F238E27FC236}">
                <a16:creationId xmlns:a16="http://schemas.microsoft.com/office/drawing/2014/main" id="{FB5E38C8-FB58-FE5B-C1DB-A6B1CFDBC18F}"/>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D9CA5853-A167-2340-642D-03B2428C634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10</a:t>
            </a:fld>
            <a:r>
              <a:rPr sz="1200">
                <a:solidFill>
                  <a:schemeClr val="bg2"/>
                </a:solidFill>
              </a:rPr>
              <a:t>)</a:t>
            </a:r>
          </a:p>
        </p:txBody>
      </p:sp>
      <p:grpSp>
        <p:nvGrpSpPr>
          <p:cNvPr id="6" name="Group 5">
            <a:extLst>
              <a:ext uri="{FF2B5EF4-FFF2-40B4-BE49-F238E27FC236}">
                <a16:creationId xmlns:a16="http://schemas.microsoft.com/office/drawing/2014/main" id="{3DC1A8F7-855D-FF53-2AF7-436DDBA43C1B}"/>
              </a:ext>
            </a:extLst>
          </p:cNvPr>
          <p:cNvGrpSpPr/>
          <p:nvPr/>
        </p:nvGrpSpPr>
        <p:grpSpPr>
          <a:xfrm>
            <a:off x="2750485" y="1820186"/>
            <a:ext cx="6270298" cy="3491115"/>
            <a:chOff x="7670554" y="614802"/>
            <a:chExt cx="3316231" cy="1624587"/>
          </a:xfrm>
        </p:grpSpPr>
        <p:pic>
          <p:nvPicPr>
            <p:cNvPr id="7" name="Picture 6" descr="A group of oranges in a row&#10;&#10;Description automatically generated">
              <a:extLst>
                <a:ext uri="{FF2B5EF4-FFF2-40B4-BE49-F238E27FC236}">
                  <a16:creationId xmlns:a16="http://schemas.microsoft.com/office/drawing/2014/main" id="{3EE4ECD2-09F9-1B47-BC5B-EBADDFA80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0173" y="764155"/>
              <a:ext cx="1816612" cy="1325883"/>
            </a:xfrm>
            <a:prstGeom prst="rect">
              <a:avLst/>
            </a:prstGeom>
          </p:spPr>
        </p:pic>
        <p:pic>
          <p:nvPicPr>
            <p:cNvPr id="8" name="Picture 7" descr="A group of oranges in a square&#10;&#10;Description automatically generated">
              <a:extLst>
                <a:ext uri="{FF2B5EF4-FFF2-40B4-BE49-F238E27FC236}">
                  <a16:creationId xmlns:a16="http://schemas.microsoft.com/office/drawing/2014/main" id="{4FCA943F-C949-1111-9926-3B7567EAB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554" y="614802"/>
              <a:ext cx="1499619" cy="1624587"/>
            </a:xfrm>
            <a:prstGeom prst="rect">
              <a:avLst/>
            </a:prstGeom>
          </p:spPr>
        </p:pic>
      </p:grpSp>
    </p:spTree>
    <p:extLst>
      <p:ext uri="{BB962C8B-B14F-4D97-AF65-F5344CB8AC3E}">
        <p14:creationId xmlns:p14="http://schemas.microsoft.com/office/powerpoint/2010/main" val="2814349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D1CF-232F-9BF9-6DC5-AA841F33DBD2}"/>
              </a:ext>
            </a:extLst>
          </p:cNvPr>
          <p:cNvSpPr>
            <a:spLocks noGrp="1"/>
          </p:cNvSpPr>
          <p:nvPr>
            <p:ph type="title"/>
          </p:nvPr>
        </p:nvSpPr>
        <p:spPr/>
        <p:txBody>
          <a:bodyPr/>
          <a:lstStyle/>
          <a:p>
            <a:r>
              <a:rPr lang="en-AU"/>
              <a:t>Berries</a:t>
            </a:r>
          </a:p>
        </p:txBody>
      </p:sp>
      <p:sp>
        <p:nvSpPr>
          <p:cNvPr id="4" name="Footer Placeholder 3">
            <a:extLst>
              <a:ext uri="{FF2B5EF4-FFF2-40B4-BE49-F238E27FC236}">
                <a16:creationId xmlns:a16="http://schemas.microsoft.com/office/drawing/2014/main" id="{FB5E38C8-FB58-FE5B-C1DB-A6B1CFDBC18F}"/>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D9CA5853-A167-2340-642D-03B2428C634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11</a:t>
            </a:fld>
            <a:r>
              <a:rPr sz="1200">
                <a:solidFill>
                  <a:schemeClr val="bg2"/>
                </a:solidFill>
              </a:rPr>
              <a:t>)</a:t>
            </a:r>
          </a:p>
        </p:txBody>
      </p:sp>
      <p:grpSp>
        <p:nvGrpSpPr>
          <p:cNvPr id="8" name="Group 7">
            <a:extLst>
              <a:ext uri="{FF2B5EF4-FFF2-40B4-BE49-F238E27FC236}">
                <a16:creationId xmlns:a16="http://schemas.microsoft.com/office/drawing/2014/main" id="{20DB27B6-8396-BA33-8553-EB6E926C2F11}"/>
              </a:ext>
            </a:extLst>
          </p:cNvPr>
          <p:cNvGrpSpPr/>
          <p:nvPr/>
        </p:nvGrpSpPr>
        <p:grpSpPr>
          <a:xfrm>
            <a:off x="4222223" y="1437498"/>
            <a:ext cx="3747553" cy="5032476"/>
            <a:chOff x="7680702" y="2907516"/>
            <a:chExt cx="3083736" cy="3726748"/>
          </a:xfrm>
        </p:grpSpPr>
        <p:pic>
          <p:nvPicPr>
            <p:cNvPr id="6" name="Picture 5" descr="A row of baskets of fruit&#10;&#10;Description automatically generated">
              <a:extLst>
                <a:ext uri="{FF2B5EF4-FFF2-40B4-BE49-F238E27FC236}">
                  <a16:creationId xmlns:a16="http://schemas.microsoft.com/office/drawing/2014/main" id="{9720257B-C063-B108-583A-F13D9D0AB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702" y="2986000"/>
              <a:ext cx="1412721" cy="3648264"/>
            </a:xfrm>
            <a:prstGeom prst="rect">
              <a:avLst/>
            </a:prstGeom>
          </p:spPr>
        </p:pic>
        <p:pic>
          <p:nvPicPr>
            <p:cNvPr id="7" name="Picture 6" descr="A row of white bowls with red berries&#10;&#10;Description automatically generated">
              <a:extLst>
                <a:ext uri="{FF2B5EF4-FFF2-40B4-BE49-F238E27FC236}">
                  <a16:creationId xmlns:a16="http://schemas.microsoft.com/office/drawing/2014/main" id="{CC300793-4258-7962-E331-1120B1A8C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313" y="2907516"/>
              <a:ext cx="1405125" cy="3726748"/>
            </a:xfrm>
            <a:prstGeom prst="rect">
              <a:avLst/>
            </a:prstGeom>
          </p:spPr>
        </p:pic>
      </p:grpSp>
    </p:spTree>
    <p:extLst>
      <p:ext uri="{BB962C8B-B14F-4D97-AF65-F5344CB8AC3E}">
        <p14:creationId xmlns:p14="http://schemas.microsoft.com/office/powerpoint/2010/main" val="719236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3 • Making arrays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12</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2791051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4100082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B748-2FB3-E0FA-6F3E-4F5D98B11091}"/>
              </a:ext>
            </a:extLst>
          </p:cNvPr>
          <p:cNvSpPr>
            <a:spLocks noGrp="1"/>
          </p:cNvSpPr>
          <p:nvPr>
            <p:ph type="title"/>
          </p:nvPr>
        </p:nvSpPr>
        <p:spPr/>
        <p:txBody>
          <a:bodyPr/>
          <a:lstStyle/>
          <a:p>
            <a:r>
              <a:rPr lang="en-AU"/>
              <a:t>Making arrays</a:t>
            </a:r>
          </a:p>
        </p:txBody>
      </p:sp>
      <p:sp>
        <p:nvSpPr>
          <p:cNvPr id="3" name="Content Placeholder 2">
            <a:extLst>
              <a:ext uri="{FF2B5EF4-FFF2-40B4-BE49-F238E27FC236}">
                <a16:creationId xmlns:a16="http://schemas.microsoft.com/office/drawing/2014/main" id="{318E063B-B89B-CD82-5A73-6CACCE4C476B}"/>
              </a:ext>
            </a:extLst>
          </p:cNvPr>
          <p:cNvSpPr>
            <a:spLocks noGrp="1"/>
          </p:cNvSpPr>
          <p:nvPr>
            <p:ph sz="quarter" idx="13"/>
          </p:nvPr>
        </p:nvSpPr>
        <p:spPr/>
        <p:txBody>
          <a:bodyPr/>
          <a:lstStyle/>
          <a:p>
            <a:pPr lvl="0">
              <a:lnSpc>
                <a:spcPct val="107000"/>
              </a:lnSpc>
              <a:spcAft>
                <a:spcPts val="600"/>
              </a:spcAft>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One person is Student 1, and the other person is Student 2.</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Student 1 selects a number card. You both collect that number of counters.</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Work on your own to arrange all your counters into an array. Don’t look at your partner’s array – not yet! </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On your student sheet, draw a picture of your array and the multiplication fact that matches your array. </a:t>
            </a:r>
          </a:p>
          <a:p>
            <a:pPr marL="34290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Now it is time to look at your partner’s array! Compare your arrays and the fact that you recorded. Are they the same or different? Talk about the similarities and differences that you notice.</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Student 2 selects a card, and you repeat the activity. </a:t>
            </a:r>
          </a:p>
          <a:p>
            <a:endParaRPr lang="en-AU" sz="2400" b="0">
              <a:latin typeface="Brix Sans Regular" panose="020B0500000000000000" pitchFamily="34" charset="0"/>
            </a:endParaRPr>
          </a:p>
        </p:txBody>
      </p:sp>
      <p:sp>
        <p:nvSpPr>
          <p:cNvPr id="4" name="Footer Placeholder 3">
            <a:extLst>
              <a:ext uri="{FF2B5EF4-FFF2-40B4-BE49-F238E27FC236}">
                <a16:creationId xmlns:a16="http://schemas.microsoft.com/office/drawing/2014/main" id="{E989E5F9-04F5-346E-E145-FDDEF1A5C6D1}"/>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AE49E762-F780-B69C-E4B4-5986E5737A2C}"/>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14</a:t>
            </a:fld>
            <a:r>
              <a:rPr sz="1200">
                <a:solidFill>
                  <a:schemeClr val="bg2"/>
                </a:solidFill>
              </a:rPr>
              <a:t>)</a:t>
            </a:r>
          </a:p>
        </p:txBody>
      </p:sp>
    </p:spTree>
    <p:extLst>
      <p:ext uri="{BB962C8B-B14F-4D97-AF65-F5344CB8AC3E}">
        <p14:creationId xmlns:p14="http://schemas.microsoft.com/office/powerpoint/2010/main" val="277658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4 • Hidden fruit</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15</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447626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1032548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9" name="Picture 8" descr="A cartoon of a person selling fruit&#10;&#10;Description automatically generated">
            <a:extLst>
              <a:ext uri="{FF2B5EF4-FFF2-40B4-BE49-F238E27FC236}">
                <a16:creationId xmlns:a16="http://schemas.microsoft.com/office/drawing/2014/main" id="{8205097D-31C3-064E-BFEE-E6A503D1AD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4175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1C95-DF45-AD40-9E44-E6B65E473201}"/>
              </a:ext>
            </a:extLst>
          </p:cNvPr>
          <p:cNvSpPr>
            <a:spLocks noGrp="1"/>
          </p:cNvSpPr>
          <p:nvPr>
            <p:ph type="title"/>
          </p:nvPr>
        </p:nvSpPr>
        <p:spPr/>
        <p:txBody>
          <a:bodyPr/>
          <a:lstStyle/>
          <a:p>
            <a:r>
              <a:rPr lang="en-AU"/>
              <a:t>Tommy’s strategy</a:t>
            </a:r>
          </a:p>
        </p:txBody>
      </p:sp>
      <p:sp>
        <p:nvSpPr>
          <p:cNvPr id="4" name="Footer Placeholder 3">
            <a:extLst>
              <a:ext uri="{FF2B5EF4-FFF2-40B4-BE49-F238E27FC236}">
                <a16:creationId xmlns:a16="http://schemas.microsoft.com/office/drawing/2014/main" id="{60C17A1A-0752-9F9C-24C2-982BA3EA9137}"/>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F27D9E6E-48A5-54DE-B2AA-23341F5F58D4}"/>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18</a:t>
            </a:fld>
            <a:r>
              <a:rPr sz="1200">
                <a:solidFill>
                  <a:schemeClr val="bg2"/>
                </a:solidFill>
              </a:rPr>
              <a:t>)</a:t>
            </a:r>
          </a:p>
        </p:txBody>
      </p:sp>
      <p:grpSp>
        <p:nvGrpSpPr>
          <p:cNvPr id="34" name="Group 33">
            <a:extLst>
              <a:ext uri="{FF2B5EF4-FFF2-40B4-BE49-F238E27FC236}">
                <a16:creationId xmlns:a16="http://schemas.microsoft.com/office/drawing/2014/main" id="{AB5DAF0D-B739-4248-FCAF-F8349017E2E4}"/>
              </a:ext>
            </a:extLst>
          </p:cNvPr>
          <p:cNvGrpSpPr/>
          <p:nvPr/>
        </p:nvGrpSpPr>
        <p:grpSpPr>
          <a:xfrm>
            <a:off x="2587003" y="2830561"/>
            <a:ext cx="7017993" cy="3253972"/>
            <a:chOff x="2974746" y="2408070"/>
            <a:chExt cx="6242507" cy="2894409"/>
          </a:xfrm>
        </p:grpSpPr>
        <p:pic>
          <p:nvPicPr>
            <p:cNvPr id="7" name="Content Placeholder 6" descr="A group of green apples&#10;&#10;Description automatically generated">
              <a:extLst>
                <a:ext uri="{FF2B5EF4-FFF2-40B4-BE49-F238E27FC236}">
                  <a16:creationId xmlns:a16="http://schemas.microsoft.com/office/drawing/2014/main" id="{F4C0BC04-44C1-1E1F-1EAB-E803D98CC32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74746" y="2408070"/>
              <a:ext cx="6242507" cy="2894409"/>
            </a:xfrm>
          </p:spPr>
        </p:pic>
        <p:sp>
          <p:nvSpPr>
            <p:cNvPr id="3" name="Oval 2">
              <a:extLst>
                <a:ext uri="{FF2B5EF4-FFF2-40B4-BE49-F238E27FC236}">
                  <a16:creationId xmlns:a16="http://schemas.microsoft.com/office/drawing/2014/main" id="{02AC5144-659F-58CD-7C9E-6C407F9BF42E}"/>
                </a:ext>
              </a:extLst>
            </p:cNvPr>
            <p:cNvSpPr/>
            <p:nvPr/>
          </p:nvSpPr>
          <p:spPr>
            <a:xfrm>
              <a:off x="7338467" y="320831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Oval 5">
              <a:extLst>
                <a:ext uri="{FF2B5EF4-FFF2-40B4-BE49-F238E27FC236}">
                  <a16:creationId xmlns:a16="http://schemas.microsoft.com/office/drawing/2014/main" id="{12E3BA68-DC44-BD72-03AF-419F4189B4A3}"/>
                </a:ext>
              </a:extLst>
            </p:cNvPr>
            <p:cNvSpPr/>
            <p:nvPr/>
          </p:nvSpPr>
          <p:spPr>
            <a:xfrm>
              <a:off x="7911986" y="320831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8" name="Oval 7">
              <a:extLst>
                <a:ext uri="{FF2B5EF4-FFF2-40B4-BE49-F238E27FC236}">
                  <a16:creationId xmlns:a16="http://schemas.microsoft.com/office/drawing/2014/main" id="{AA94622A-EE04-D35A-53AD-252E5011590C}"/>
                </a:ext>
              </a:extLst>
            </p:cNvPr>
            <p:cNvSpPr/>
            <p:nvPr/>
          </p:nvSpPr>
          <p:spPr>
            <a:xfrm>
              <a:off x="8485505" y="320831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9" name="Oval 8">
              <a:extLst>
                <a:ext uri="{FF2B5EF4-FFF2-40B4-BE49-F238E27FC236}">
                  <a16:creationId xmlns:a16="http://schemas.microsoft.com/office/drawing/2014/main" id="{0360EC5B-451B-784A-A7B5-D756689669FA}"/>
                </a:ext>
              </a:extLst>
            </p:cNvPr>
            <p:cNvSpPr/>
            <p:nvPr/>
          </p:nvSpPr>
          <p:spPr>
            <a:xfrm>
              <a:off x="7927112" y="3689236"/>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0" name="Oval 9">
              <a:extLst>
                <a:ext uri="{FF2B5EF4-FFF2-40B4-BE49-F238E27FC236}">
                  <a16:creationId xmlns:a16="http://schemas.microsoft.com/office/drawing/2014/main" id="{970CEC87-30EB-7E79-1ABB-4958094AB9E5}"/>
                </a:ext>
              </a:extLst>
            </p:cNvPr>
            <p:cNvSpPr/>
            <p:nvPr/>
          </p:nvSpPr>
          <p:spPr>
            <a:xfrm>
              <a:off x="8485505" y="3689236"/>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8" name="Oval 17">
              <a:extLst>
                <a:ext uri="{FF2B5EF4-FFF2-40B4-BE49-F238E27FC236}">
                  <a16:creationId xmlns:a16="http://schemas.microsoft.com/office/drawing/2014/main" id="{901B66F9-D010-1230-B756-A839DF8B569F}"/>
                </a:ext>
              </a:extLst>
            </p:cNvPr>
            <p:cNvSpPr/>
            <p:nvPr/>
          </p:nvSpPr>
          <p:spPr>
            <a:xfrm>
              <a:off x="6191429" y="4222865"/>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9" name="Oval 18">
              <a:extLst>
                <a:ext uri="{FF2B5EF4-FFF2-40B4-BE49-F238E27FC236}">
                  <a16:creationId xmlns:a16="http://schemas.microsoft.com/office/drawing/2014/main" id="{AB2A27F9-67FC-FD30-5924-A6D3FB82BC9F}"/>
                </a:ext>
              </a:extLst>
            </p:cNvPr>
            <p:cNvSpPr/>
            <p:nvPr/>
          </p:nvSpPr>
          <p:spPr>
            <a:xfrm>
              <a:off x="6793522" y="4222865"/>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0" name="Oval 19">
              <a:extLst>
                <a:ext uri="{FF2B5EF4-FFF2-40B4-BE49-F238E27FC236}">
                  <a16:creationId xmlns:a16="http://schemas.microsoft.com/office/drawing/2014/main" id="{AFCB30E2-BA36-4D7B-57CC-3B1427E1D687}"/>
                </a:ext>
              </a:extLst>
            </p:cNvPr>
            <p:cNvSpPr/>
            <p:nvPr/>
          </p:nvSpPr>
          <p:spPr>
            <a:xfrm>
              <a:off x="7395616" y="4222865"/>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1" name="Oval 20">
              <a:extLst>
                <a:ext uri="{FF2B5EF4-FFF2-40B4-BE49-F238E27FC236}">
                  <a16:creationId xmlns:a16="http://schemas.microsoft.com/office/drawing/2014/main" id="{1FB329F6-6716-E90D-B535-FDDA52BA9CAD}"/>
                </a:ext>
              </a:extLst>
            </p:cNvPr>
            <p:cNvSpPr/>
            <p:nvPr/>
          </p:nvSpPr>
          <p:spPr>
            <a:xfrm>
              <a:off x="4560977" y="4756265"/>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2" name="Oval 21">
              <a:extLst>
                <a:ext uri="{FF2B5EF4-FFF2-40B4-BE49-F238E27FC236}">
                  <a16:creationId xmlns:a16="http://schemas.microsoft.com/office/drawing/2014/main" id="{75BA8E6A-D75C-7F71-2BDE-C8C5711D68DF}"/>
                </a:ext>
              </a:extLst>
            </p:cNvPr>
            <p:cNvSpPr/>
            <p:nvPr/>
          </p:nvSpPr>
          <p:spPr>
            <a:xfrm>
              <a:off x="5136427" y="475469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3" name="Oval 22">
              <a:extLst>
                <a:ext uri="{FF2B5EF4-FFF2-40B4-BE49-F238E27FC236}">
                  <a16:creationId xmlns:a16="http://schemas.microsoft.com/office/drawing/2014/main" id="{A45D76AE-6D2C-7FD4-4DC6-3E1D793361C9}"/>
                </a:ext>
              </a:extLst>
            </p:cNvPr>
            <p:cNvSpPr/>
            <p:nvPr/>
          </p:nvSpPr>
          <p:spPr>
            <a:xfrm>
              <a:off x="7940560" y="4221069"/>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4" name="Oval 23">
              <a:extLst>
                <a:ext uri="{FF2B5EF4-FFF2-40B4-BE49-F238E27FC236}">
                  <a16:creationId xmlns:a16="http://schemas.microsoft.com/office/drawing/2014/main" id="{9A1EAD60-C498-4F8C-8562-278AC34250DC}"/>
                </a:ext>
              </a:extLst>
            </p:cNvPr>
            <p:cNvSpPr/>
            <p:nvPr/>
          </p:nvSpPr>
          <p:spPr>
            <a:xfrm>
              <a:off x="8485505" y="4221069"/>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5" name="Oval 24">
              <a:extLst>
                <a:ext uri="{FF2B5EF4-FFF2-40B4-BE49-F238E27FC236}">
                  <a16:creationId xmlns:a16="http://schemas.microsoft.com/office/drawing/2014/main" id="{2BFD83F9-EE7E-04BA-8BA1-5897C69A0C1F}"/>
                </a:ext>
              </a:extLst>
            </p:cNvPr>
            <p:cNvSpPr/>
            <p:nvPr/>
          </p:nvSpPr>
          <p:spPr>
            <a:xfrm>
              <a:off x="3985527" y="4756265"/>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6" name="Oval 25">
              <a:extLst>
                <a:ext uri="{FF2B5EF4-FFF2-40B4-BE49-F238E27FC236}">
                  <a16:creationId xmlns:a16="http://schemas.microsoft.com/office/drawing/2014/main" id="{C08EFC2A-AC68-8848-43D2-C00927D9B8DA}"/>
                </a:ext>
              </a:extLst>
            </p:cNvPr>
            <p:cNvSpPr/>
            <p:nvPr/>
          </p:nvSpPr>
          <p:spPr>
            <a:xfrm>
              <a:off x="5680500" y="475469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7" name="Oval 26">
              <a:extLst>
                <a:ext uri="{FF2B5EF4-FFF2-40B4-BE49-F238E27FC236}">
                  <a16:creationId xmlns:a16="http://schemas.microsoft.com/office/drawing/2014/main" id="{52BC4C7B-3B93-0770-D7B0-36D3D9AA1B48}"/>
                </a:ext>
              </a:extLst>
            </p:cNvPr>
            <p:cNvSpPr/>
            <p:nvPr/>
          </p:nvSpPr>
          <p:spPr>
            <a:xfrm>
              <a:off x="6222033" y="4762672"/>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8" name="Oval 27">
              <a:extLst>
                <a:ext uri="{FF2B5EF4-FFF2-40B4-BE49-F238E27FC236}">
                  <a16:creationId xmlns:a16="http://schemas.microsoft.com/office/drawing/2014/main" id="{071C6FDF-9662-C78E-B260-A6695321C8A0}"/>
                </a:ext>
              </a:extLst>
            </p:cNvPr>
            <p:cNvSpPr/>
            <p:nvPr/>
          </p:nvSpPr>
          <p:spPr>
            <a:xfrm>
              <a:off x="6793522" y="476446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9" name="Oval 28">
              <a:extLst>
                <a:ext uri="{FF2B5EF4-FFF2-40B4-BE49-F238E27FC236}">
                  <a16:creationId xmlns:a16="http://schemas.microsoft.com/office/drawing/2014/main" id="{9B0307B8-B6CC-2D39-6325-68A4A0FBB0CB}"/>
                </a:ext>
              </a:extLst>
            </p:cNvPr>
            <p:cNvSpPr/>
            <p:nvPr/>
          </p:nvSpPr>
          <p:spPr>
            <a:xfrm>
              <a:off x="7395616" y="476446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0" name="Oval 29">
              <a:extLst>
                <a:ext uri="{FF2B5EF4-FFF2-40B4-BE49-F238E27FC236}">
                  <a16:creationId xmlns:a16="http://schemas.microsoft.com/office/drawing/2014/main" id="{D3D20EC7-2980-C8D6-3F69-43697497AD1B}"/>
                </a:ext>
              </a:extLst>
            </p:cNvPr>
            <p:cNvSpPr/>
            <p:nvPr/>
          </p:nvSpPr>
          <p:spPr>
            <a:xfrm>
              <a:off x="7940560" y="4762672"/>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1" name="Oval 30">
              <a:extLst>
                <a:ext uri="{FF2B5EF4-FFF2-40B4-BE49-F238E27FC236}">
                  <a16:creationId xmlns:a16="http://schemas.microsoft.com/office/drawing/2014/main" id="{3D380B2A-6714-3DEC-9620-7207B7CA8941}"/>
                </a:ext>
              </a:extLst>
            </p:cNvPr>
            <p:cNvSpPr/>
            <p:nvPr/>
          </p:nvSpPr>
          <p:spPr>
            <a:xfrm>
              <a:off x="8485505" y="4762672"/>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grpSp>
      <p:pic>
        <p:nvPicPr>
          <p:cNvPr id="33" name="Graphic 32">
            <a:extLst>
              <a:ext uri="{FF2B5EF4-FFF2-40B4-BE49-F238E27FC236}">
                <a16:creationId xmlns:a16="http://schemas.microsoft.com/office/drawing/2014/main" id="{41D76EEC-DC39-EE8E-7075-F422890A82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874" y="1674644"/>
            <a:ext cx="1311275" cy="1835785"/>
          </a:xfrm>
          <a:prstGeom prst="rect">
            <a:avLst/>
          </a:prstGeom>
        </p:spPr>
      </p:pic>
      <p:sp>
        <p:nvSpPr>
          <p:cNvPr id="35" name="Speech Bubble: Rectangle with Corners Rounded 34">
            <a:extLst>
              <a:ext uri="{FF2B5EF4-FFF2-40B4-BE49-F238E27FC236}">
                <a16:creationId xmlns:a16="http://schemas.microsoft.com/office/drawing/2014/main" id="{8A2D516B-458B-D2CB-4992-A2790A5BAF29}"/>
              </a:ext>
            </a:extLst>
          </p:cNvPr>
          <p:cNvSpPr/>
          <p:nvPr/>
        </p:nvSpPr>
        <p:spPr>
          <a:xfrm>
            <a:off x="2587396" y="1518841"/>
            <a:ext cx="3711804" cy="1131939"/>
          </a:xfrm>
          <a:prstGeom prst="wedgeRoundRectCallout">
            <a:avLst>
              <a:gd name="adj1" fmla="val -58983"/>
              <a:gd name="adj2" fmla="val 39697"/>
              <a:gd name="adj3" fmla="val 16667"/>
            </a:avLst>
          </a:prstGeom>
          <a:solidFill>
            <a:srgbClr val="E6E6E6"/>
          </a:solidFill>
          <a:ln>
            <a:solidFill>
              <a:srgbClr val="6CB4D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800">
                <a:solidFill>
                  <a:srgbClr val="4CA4D0"/>
                </a:solidFill>
                <a:latin typeface="Brix Sans Regular" panose="020B0500000000000000" pitchFamily="34" charset="0"/>
              </a:rPr>
              <a:t>I did a lot of counting!</a:t>
            </a:r>
          </a:p>
        </p:txBody>
      </p:sp>
    </p:spTree>
    <p:extLst>
      <p:ext uri="{BB962C8B-B14F-4D97-AF65-F5344CB8AC3E}">
        <p14:creationId xmlns:p14="http://schemas.microsoft.com/office/powerpoint/2010/main" val="364867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2F42491-51EA-0C02-3353-69A6184771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873" y="1674644"/>
            <a:ext cx="1473623" cy="1835785"/>
          </a:xfrm>
          <a:prstGeom prst="rect">
            <a:avLst/>
          </a:prstGeom>
        </p:spPr>
      </p:pic>
      <p:sp>
        <p:nvSpPr>
          <p:cNvPr id="2" name="Title 1">
            <a:extLst>
              <a:ext uri="{FF2B5EF4-FFF2-40B4-BE49-F238E27FC236}">
                <a16:creationId xmlns:a16="http://schemas.microsoft.com/office/drawing/2014/main" id="{FEC51C95-DF45-AD40-9E44-E6B65E473201}"/>
              </a:ext>
            </a:extLst>
          </p:cNvPr>
          <p:cNvSpPr>
            <a:spLocks noGrp="1"/>
          </p:cNvSpPr>
          <p:nvPr>
            <p:ph type="title"/>
          </p:nvPr>
        </p:nvSpPr>
        <p:spPr/>
        <p:txBody>
          <a:bodyPr/>
          <a:lstStyle/>
          <a:p>
            <a:r>
              <a:rPr lang="en-AU"/>
              <a:t>Isla’s strategy</a:t>
            </a:r>
          </a:p>
        </p:txBody>
      </p:sp>
      <p:sp>
        <p:nvSpPr>
          <p:cNvPr id="4" name="Footer Placeholder 3">
            <a:extLst>
              <a:ext uri="{FF2B5EF4-FFF2-40B4-BE49-F238E27FC236}">
                <a16:creationId xmlns:a16="http://schemas.microsoft.com/office/drawing/2014/main" id="{60C17A1A-0752-9F9C-24C2-982BA3EA9137}"/>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F27D9E6E-48A5-54DE-B2AA-23341F5F58D4}"/>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19</a:t>
            </a:fld>
            <a:r>
              <a:rPr sz="1200">
                <a:solidFill>
                  <a:schemeClr val="bg2"/>
                </a:solidFill>
              </a:rPr>
              <a:t>)</a:t>
            </a:r>
          </a:p>
        </p:txBody>
      </p:sp>
      <p:sp>
        <p:nvSpPr>
          <p:cNvPr id="8" name="Speech Bubble: Rectangle with Corners Rounded 7">
            <a:extLst>
              <a:ext uri="{FF2B5EF4-FFF2-40B4-BE49-F238E27FC236}">
                <a16:creationId xmlns:a16="http://schemas.microsoft.com/office/drawing/2014/main" id="{3E8BD17F-0793-699B-F717-AA6BF5806B5F}"/>
              </a:ext>
            </a:extLst>
          </p:cNvPr>
          <p:cNvSpPr/>
          <p:nvPr/>
        </p:nvSpPr>
        <p:spPr>
          <a:xfrm>
            <a:off x="2809646" y="1477780"/>
            <a:ext cx="2448154" cy="1131939"/>
          </a:xfrm>
          <a:prstGeom prst="wedgeRoundRectCallout">
            <a:avLst>
              <a:gd name="adj1" fmla="val -58983"/>
              <a:gd name="adj2" fmla="val 39697"/>
              <a:gd name="adj3" fmla="val 16667"/>
            </a:avLst>
          </a:prstGeom>
          <a:solidFill>
            <a:srgbClr val="E6E6E6"/>
          </a:solidFill>
          <a:ln>
            <a:solidFill>
              <a:srgbClr val="F4881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800">
                <a:solidFill>
                  <a:srgbClr val="F4881C"/>
                </a:solidFill>
                <a:latin typeface="Brix Sans Regular" panose="020B0500000000000000" pitchFamily="34" charset="0"/>
              </a:rPr>
              <a:t>4 x 5 = 20</a:t>
            </a:r>
          </a:p>
        </p:txBody>
      </p:sp>
      <p:grpSp>
        <p:nvGrpSpPr>
          <p:cNvPr id="12" name="Group 11">
            <a:extLst>
              <a:ext uri="{FF2B5EF4-FFF2-40B4-BE49-F238E27FC236}">
                <a16:creationId xmlns:a16="http://schemas.microsoft.com/office/drawing/2014/main" id="{9666672D-D945-E7D9-460B-EA34832B191F}"/>
              </a:ext>
            </a:extLst>
          </p:cNvPr>
          <p:cNvGrpSpPr/>
          <p:nvPr/>
        </p:nvGrpSpPr>
        <p:grpSpPr>
          <a:xfrm>
            <a:off x="4279337" y="2110202"/>
            <a:ext cx="6917001" cy="4460123"/>
            <a:chOff x="4129422" y="1843913"/>
            <a:chExt cx="6917001" cy="4460123"/>
          </a:xfrm>
        </p:grpSpPr>
        <p:pic>
          <p:nvPicPr>
            <p:cNvPr id="9" name="Picture 8" descr="A box of strawberries&#10;&#10;Description automatically generated">
              <a:extLst>
                <a:ext uri="{FF2B5EF4-FFF2-40B4-BE49-F238E27FC236}">
                  <a16:creationId xmlns:a16="http://schemas.microsoft.com/office/drawing/2014/main" id="{D3A9FC35-C987-D4A2-E722-6BEA46E3F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231" y="2320864"/>
              <a:ext cx="5498192" cy="3983172"/>
            </a:xfrm>
            <a:prstGeom prst="rect">
              <a:avLst/>
            </a:prstGeom>
          </p:spPr>
        </p:pic>
        <p:sp>
          <p:nvSpPr>
            <p:cNvPr id="10" name="TextBox 9">
              <a:extLst>
                <a:ext uri="{FF2B5EF4-FFF2-40B4-BE49-F238E27FC236}">
                  <a16:creationId xmlns:a16="http://schemas.microsoft.com/office/drawing/2014/main" id="{176958B8-7D0D-5A55-0B4B-6D6BFB478B87}"/>
                </a:ext>
              </a:extLst>
            </p:cNvPr>
            <p:cNvSpPr txBox="1"/>
            <p:nvPr/>
          </p:nvSpPr>
          <p:spPr>
            <a:xfrm>
              <a:off x="4129422" y="3260105"/>
              <a:ext cx="2117794" cy="584775"/>
            </a:xfrm>
            <a:prstGeom prst="rect">
              <a:avLst/>
            </a:prstGeom>
            <a:noFill/>
          </p:spPr>
          <p:txBody>
            <a:bodyPr wrap="square">
              <a:spAutoFit/>
            </a:bodyPr>
            <a:lstStyle/>
            <a:p>
              <a:pPr algn="ct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4 </a:t>
              </a:r>
              <a:r>
                <a:rPr lang="en-AU" sz="3200">
                  <a:solidFill>
                    <a:srgbClr val="DA3D00"/>
                  </a:solidFill>
                  <a:latin typeface="Brix Sans Light" panose="020B0300000000000000" pitchFamily="34" charset="0"/>
                </a:rPr>
                <a:t>rows</a:t>
              </a:r>
              <a:endParaRPr lang="en-AU" sz="3200"/>
            </a:p>
          </p:txBody>
        </p:sp>
        <p:sp>
          <p:nvSpPr>
            <p:cNvPr id="11" name="TextBox 10">
              <a:extLst>
                <a:ext uri="{FF2B5EF4-FFF2-40B4-BE49-F238E27FC236}">
                  <a16:creationId xmlns:a16="http://schemas.microsoft.com/office/drawing/2014/main" id="{41D37023-DE31-7B5F-B4A4-95DB798DA6AB}"/>
                </a:ext>
              </a:extLst>
            </p:cNvPr>
            <p:cNvSpPr txBox="1"/>
            <p:nvPr/>
          </p:nvSpPr>
          <p:spPr>
            <a:xfrm>
              <a:off x="5303026" y="1843913"/>
              <a:ext cx="5218147" cy="584775"/>
            </a:xfrm>
            <a:prstGeom prst="rect">
              <a:avLst/>
            </a:prstGeom>
            <a:noFill/>
          </p:spPr>
          <p:txBody>
            <a:bodyPr wrap="square">
              <a:spAutoFit/>
            </a:bodyPr>
            <a:lstStyle/>
            <a:p>
              <a:pPr algn="ct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5 </a:t>
              </a:r>
              <a:r>
                <a:rPr lang="en-AU" sz="3200">
                  <a:solidFill>
                    <a:srgbClr val="DA3D00"/>
                  </a:solidFill>
                  <a:latin typeface="Brix Sans Light" panose="020B0300000000000000" pitchFamily="34" charset="0"/>
                </a:rPr>
                <a:t>in each row</a:t>
              </a:r>
              <a:endParaRPr lang="en-AU" sz="3200"/>
            </a:p>
          </p:txBody>
        </p:sp>
      </p:grpSp>
    </p:spTree>
    <p:extLst>
      <p:ext uri="{BB962C8B-B14F-4D97-AF65-F5344CB8AC3E}">
        <p14:creationId xmlns:p14="http://schemas.microsoft.com/office/powerpoint/2010/main" val="8038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1 • Finding multiplication</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2</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Tree>
    <p:extLst>
      <p:ext uri="{BB962C8B-B14F-4D97-AF65-F5344CB8AC3E}">
        <p14:creationId xmlns:p14="http://schemas.microsoft.com/office/powerpoint/2010/main" val="2261369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1C95-DF45-AD40-9E44-E6B65E473201}"/>
              </a:ext>
            </a:extLst>
          </p:cNvPr>
          <p:cNvSpPr>
            <a:spLocks noGrp="1"/>
          </p:cNvSpPr>
          <p:nvPr>
            <p:ph type="title"/>
          </p:nvPr>
        </p:nvSpPr>
        <p:spPr/>
        <p:txBody>
          <a:bodyPr/>
          <a:lstStyle/>
          <a:p>
            <a:r>
              <a:rPr lang="en-AU"/>
              <a:t>Anya’s strategy</a:t>
            </a:r>
          </a:p>
        </p:txBody>
      </p:sp>
      <p:sp>
        <p:nvSpPr>
          <p:cNvPr id="4" name="Footer Placeholder 3">
            <a:extLst>
              <a:ext uri="{FF2B5EF4-FFF2-40B4-BE49-F238E27FC236}">
                <a16:creationId xmlns:a16="http://schemas.microsoft.com/office/drawing/2014/main" id="{60C17A1A-0752-9F9C-24C2-982BA3EA9137}"/>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F27D9E6E-48A5-54DE-B2AA-23341F5F58D4}"/>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20</a:t>
            </a:fld>
            <a:r>
              <a:rPr sz="1200">
                <a:solidFill>
                  <a:schemeClr val="bg2"/>
                </a:solidFill>
              </a:rPr>
              <a:t>)</a:t>
            </a:r>
          </a:p>
        </p:txBody>
      </p:sp>
      <p:pic>
        <p:nvPicPr>
          <p:cNvPr id="15" name="Picture 14" descr="A box of mangoes&#10;&#10;Description automatically generated">
            <a:extLst>
              <a:ext uri="{FF2B5EF4-FFF2-40B4-BE49-F238E27FC236}">
                <a16:creationId xmlns:a16="http://schemas.microsoft.com/office/drawing/2014/main" id="{F1FBCB82-92E2-41AD-A096-2FEE05072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939" y="1776630"/>
            <a:ext cx="3703068" cy="4012630"/>
          </a:xfrm>
          <a:prstGeom prst="rect">
            <a:avLst/>
          </a:prstGeom>
        </p:spPr>
      </p:pic>
      <p:pic>
        <p:nvPicPr>
          <p:cNvPr id="6" name="Graphic 5">
            <a:extLst>
              <a:ext uri="{FF2B5EF4-FFF2-40B4-BE49-F238E27FC236}">
                <a16:creationId xmlns:a16="http://schemas.microsoft.com/office/drawing/2014/main" id="{E604BA96-1FCB-CA2D-FA21-E4F327C740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872" y="1674644"/>
            <a:ext cx="1580477" cy="1835785"/>
          </a:xfrm>
          <a:prstGeom prst="rect">
            <a:avLst/>
          </a:prstGeom>
        </p:spPr>
      </p:pic>
      <p:sp>
        <p:nvSpPr>
          <p:cNvPr id="8" name="Speech Bubble: Rectangle with Corners Rounded 7">
            <a:extLst>
              <a:ext uri="{FF2B5EF4-FFF2-40B4-BE49-F238E27FC236}">
                <a16:creationId xmlns:a16="http://schemas.microsoft.com/office/drawing/2014/main" id="{716A238A-91FB-FD70-63AE-80C935C28ACC}"/>
              </a:ext>
            </a:extLst>
          </p:cNvPr>
          <p:cNvSpPr/>
          <p:nvPr/>
        </p:nvSpPr>
        <p:spPr>
          <a:xfrm>
            <a:off x="2809646" y="1477780"/>
            <a:ext cx="2257654" cy="1131939"/>
          </a:xfrm>
          <a:prstGeom prst="wedgeRoundRectCallout">
            <a:avLst>
              <a:gd name="adj1" fmla="val -58983"/>
              <a:gd name="adj2" fmla="val 39697"/>
              <a:gd name="adj3" fmla="val 16667"/>
            </a:avLst>
          </a:prstGeom>
          <a:solidFill>
            <a:srgbClr val="E6E6E6"/>
          </a:solidFill>
          <a:ln>
            <a:solidFill>
              <a:srgbClr val="786AB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800">
                <a:solidFill>
                  <a:srgbClr val="786ABA"/>
                </a:solidFill>
                <a:latin typeface="Brix Sans Regular" panose="020B0500000000000000" pitchFamily="34" charset="0"/>
              </a:rPr>
              <a:t>I can skip count by 2s.</a:t>
            </a:r>
          </a:p>
        </p:txBody>
      </p:sp>
      <p:sp>
        <p:nvSpPr>
          <p:cNvPr id="9" name="Oval 8">
            <a:extLst>
              <a:ext uri="{FF2B5EF4-FFF2-40B4-BE49-F238E27FC236}">
                <a16:creationId xmlns:a16="http://schemas.microsoft.com/office/drawing/2014/main" id="{943EAA83-CE42-FCFC-6FAC-A59805786082}"/>
              </a:ext>
            </a:extLst>
          </p:cNvPr>
          <p:cNvSpPr/>
          <p:nvPr/>
        </p:nvSpPr>
        <p:spPr>
          <a:xfrm>
            <a:off x="8439445" y="222131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0" name="Oval 9">
            <a:extLst>
              <a:ext uri="{FF2B5EF4-FFF2-40B4-BE49-F238E27FC236}">
                <a16:creationId xmlns:a16="http://schemas.microsoft.com/office/drawing/2014/main" id="{E84B9B6F-000B-26A7-856B-7194953B5F66}"/>
              </a:ext>
            </a:extLst>
          </p:cNvPr>
          <p:cNvSpPr/>
          <p:nvPr/>
        </p:nvSpPr>
        <p:spPr>
          <a:xfrm>
            <a:off x="9118366" y="222131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1" name="Oval 10">
            <a:extLst>
              <a:ext uri="{FF2B5EF4-FFF2-40B4-BE49-F238E27FC236}">
                <a16:creationId xmlns:a16="http://schemas.microsoft.com/office/drawing/2014/main" id="{A7442189-B1C0-97F2-4481-B98246E9C1F6}"/>
              </a:ext>
            </a:extLst>
          </p:cNvPr>
          <p:cNvSpPr/>
          <p:nvPr/>
        </p:nvSpPr>
        <p:spPr>
          <a:xfrm>
            <a:off x="8439445" y="285631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2" name="Oval 11">
            <a:extLst>
              <a:ext uri="{FF2B5EF4-FFF2-40B4-BE49-F238E27FC236}">
                <a16:creationId xmlns:a16="http://schemas.microsoft.com/office/drawing/2014/main" id="{C567F986-BB15-4411-0AC9-2DDD9D4508D9}"/>
              </a:ext>
            </a:extLst>
          </p:cNvPr>
          <p:cNvSpPr/>
          <p:nvPr/>
        </p:nvSpPr>
        <p:spPr>
          <a:xfrm>
            <a:off x="9118366" y="285631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3" name="Oval 12">
            <a:extLst>
              <a:ext uri="{FF2B5EF4-FFF2-40B4-BE49-F238E27FC236}">
                <a16:creationId xmlns:a16="http://schemas.microsoft.com/office/drawing/2014/main" id="{058E8D5A-BF35-5FF4-C8C2-8300A97CFAAF}"/>
              </a:ext>
            </a:extLst>
          </p:cNvPr>
          <p:cNvSpPr/>
          <p:nvPr/>
        </p:nvSpPr>
        <p:spPr>
          <a:xfrm>
            <a:off x="6750345" y="3992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4" name="Oval 13">
            <a:extLst>
              <a:ext uri="{FF2B5EF4-FFF2-40B4-BE49-F238E27FC236}">
                <a16:creationId xmlns:a16="http://schemas.microsoft.com/office/drawing/2014/main" id="{3E3E3257-4277-207B-CFD5-916A9998A8DE}"/>
              </a:ext>
            </a:extLst>
          </p:cNvPr>
          <p:cNvSpPr/>
          <p:nvPr/>
        </p:nvSpPr>
        <p:spPr>
          <a:xfrm>
            <a:off x="7429266" y="3992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6" name="Oval 15">
            <a:extLst>
              <a:ext uri="{FF2B5EF4-FFF2-40B4-BE49-F238E27FC236}">
                <a16:creationId xmlns:a16="http://schemas.microsoft.com/office/drawing/2014/main" id="{3AD16A10-5317-E59E-37B0-2771A8824ADB}"/>
              </a:ext>
            </a:extLst>
          </p:cNvPr>
          <p:cNvSpPr/>
          <p:nvPr/>
        </p:nvSpPr>
        <p:spPr>
          <a:xfrm>
            <a:off x="6750345" y="4627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7" name="Oval 16">
            <a:extLst>
              <a:ext uri="{FF2B5EF4-FFF2-40B4-BE49-F238E27FC236}">
                <a16:creationId xmlns:a16="http://schemas.microsoft.com/office/drawing/2014/main" id="{602A2633-E56D-C572-C166-C26BA1C63A42}"/>
              </a:ext>
            </a:extLst>
          </p:cNvPr>
          <p:cNvSpPr/>
          <p:nvPr/>
        </p:nvSpPr>
        <p:spPr>
          <a:xfrm>
            <a:off x="7429266" y="4627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8" name="Oval 17">
            <a:extLst>
              <a:ext uri="{FF2B5EF4-FFF2-40B4-BE49-F238E27FC236}">
                <a16:creationId xmlns:a16="http://schemas.microsoft.com/office/drawing/2014/main" id="{2CFAC28B-B609-3667-93E6-8B9DB54041E0}"/>
              </a:ext>
            </a:extLst>
          </p:cNvPr>
          <p:cNvSpPr/>
          <p:nvPr/>
        </p:nvSpPr>
        <p:spPr>
          <a:xfrm>
            <a:off x="8439445" y="3992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9" name="Oval 18">
            <a:extLst>
              <a:ext uri="{FF2B5EF4-FFF2-40B4-BE49-F238E27FC236}">
                <a16:creationId xmlns:a16="http://schemas.microsoft.com/office/drawing/2014/main" id="{BB04BDFF-FBB0-B484-413C-7FDA0EE9EA7E}"/>
              </a:ext>
            </a:extLst>
          </p:cNvPr>
          <p:cNvSpPr/>
          <p:nvPr/>
        </p:nvSpPr>
        <p:spPr>
          <a:xfrm>
            <a:off x="9118366" y="3992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0" name="Oval 19">
            <a:extLst>
              <a:ext uri="{FF2B5EF4-FFF2-40B4-BE49-F238E27FC236}">
                <a16:creationId xmlns:a16="http://schemas.microsoft.com/office/drawing/2014/main" id="{028EA7C2-A358-7086-249D-C94CCEAC7FD8}"/>
              </a:ext>
            </a:extLst>
          </p:cNvPr>
          <p:cNvSpPr/>
          <p:nvPr/>
        </p:nvSpPr>
        <p:spPr>
          <a:xfrm>
            <a:off x="8439445" y="4627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1" name="Oval 20">
            <a:extLst>
              <a:ext uri="{FF2B5EF4-FFF2-40B4-BE49-F238E27FC236}">
                <a16:creationId xmlns:a16="http://schemas.microsoft.com/office/drawing/2014/main" id="{8701B161-B010-F6FB-D48D-6C758738EECC}"/>
              </a:ext>
            </a:extLst>
          </p:cNvPr>
          <p:cNvSpPr/>
          <p:nvPr/>
        </p:nvSpPr>
        <p:spPr>
          <a:xfrm>
            <a:off x="9118366" y="4627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2" name="TextBox 21">
            <a:extLst>
              <a:ext uri="{FF2B5EF4-FFF2-40B4-BE49-F238E27FC236}">
                <a16:creationId xmlns:a16="http://schemas.microsoft.com/office/drawing/2014/main" id="{E85CB500-9478-21DD-F38F-3A422AD17CC3}"/>
              </a:ext>
            </a:extLst>
          </p:cNvPr>
          <p:cNvSpPr txBox="1"/>
          <p:nvPr/>
        </p:nvSpPr>
        <p:spPr>
          <a:xfrm>
            <a:off x="5837062" y="2117267"/>
            <a:ext cx="667313" cy="1478097"/>
          </a:xfrm>
          <a:prstGeom prst="rect">
            <a:avLst/>
          </a:prstGeom>
          <a:noFill/>
        </p:spPr>
        <p:txBody>
          <a:bodyPr wrap="square">
            <a:spAutoFit/>
          </a:bodyPr>
          <a:lstStyle/>
          <a:p>
            <a:pPr algn="ctr">
              <a:lnSpc>
                <a:spcPct val="150000"/>
              </a:lnSpc>
            </a:pP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2</a:t>
            </a:r>
          </a:p>
          <a:p>
            <a:pPr algn="ctr">
              <a:lnSpc>
                <a:spcPct val="150000"/>
              </a:lnSpc>
            </a:pPr>
            <a:r>
              <a:rPr lang="en-AU" sz="3200">
                <a:solidFill>
                  <a:srgbClr val="DA3D00"/>
                </a:solidFill>
                <a:latin typeface="Brix Sans Light" panose="020B0300000000000000" pitchFamily="34" charset="0"/>
              </a:rPr>
              <a:t>4</a:t>
            </a:r>
          </a:p>
        </p:txBody>
      </p:sp>
      <p:sp>
        <p:nvSpPr>
          <p:cNvPr id="23" name="TextBox 22">
            <a:extLst>
              <a:ext uri="{FF2B5EF4-FFF2-40B4-BE49-F238E27FC236}">
                <a16:creationId xmlns:a16="http://schemas.microsoft.com/office/drawing/2014/main" id="{DB3F7022-F555-6958-20C4-8D3BCD9C2A48}"/>
              </a:ext>
            </a:extLst>
          </p:cNvPr>
          <p:cNvSpPr txBox="1"/>
          <p:nvPr/>
        </p:nvSpPr>
        <p:spPr>
          <a:xfrm>
            <a:off x="5837062" y="3730777"/>
            <a:ext cx="667313" cy="1478097"/>
          </a:xfrm>
          <a:prstGeom prst="rect">
            <a:avLst/>
          </a:prstGeom>
          <a:noFill/>
        </p:spPr>
        <p:txBody>
          <a:bodyPr wrap="square">
            <a:spAutoFit/>
          </a:bodyPr>
          <a:lstStyle/>
          <a:p>
            <a:pPr algn="ctr">
              <a:lnSpc>
                <a:spcPct val="150000"/>
              </a:lnSpc>
            </a:pP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6</a:t>
            </a:r>
          </a:p>
          <a:p>
            <a:pPr algn="ctr">
              <a:lnSpc>
                <a:spcPct val="150000"/>
              </a:lnSpc>
            </a:pPr>
            <a:r>
              <a:rPr lang="en-AU" sz="3200">
                <a:solidFill>
                  <a:srgbClr val="DA3D00"/>
                </a:solidFill>
                <a:latin typeface="Brix Sans Light" panose="020B0300000000000000" pitchFamily="34" charset="0"/>
              </a:rPr>
              <a:t>8</a:t>
            </a:r>
          </a:p>
        </p:txBody>
      </p:sp>
      <p:sp>
        <p:nvSpPr>
          <p:cNvPr id="24" name="TextBox 23">
            <a:extLst>
              <a:ext uri="{FF2B5EF4-FFF2-40B4-BE49-F238E27FC236}">
                <a16:creationId xmlns:a16="http://schemas.microsoft.com/office/drawing/2014/main" id="{69F0BFFA-7B46-32C0-E9A3-F3C3E8DA1FBB}"/>
              </a:ext>
            </a:extLst>
          </p:cNvPr>
          <p:cNvSpPr txBox="1"/>
          <p:nvPr/>
        </p:nvSpPr>
        <p:spPr>
          <a:xfrm>
            <a:off x="9848256" y="2039193"/>
            <a:ext cx="667313" cy="1478097"/>
          </a:xfrm>
          <a:prstGeom prst="rect">
            <a:avLst/>
          </a:prstGeom>
          <a:noFill/>
        </p:spPr>
        <p:txBody>
          <a:bodyPr wrap="square">
            <a:spAutoFit/>
          </a:bodyPr>
          <a:lstStyle/>
          <a:p>
            <a:pPr algn="ctr">
              <a:lnSpc>
                <a:spcPct val="150000"/>
              </a:lnSpc>
            </a:pP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10</a:t>
            </a:r>
          </a:p>
          <a:p>
            <a:pPr algn="ctr">
              <a:lnSpc>
                <a:spcPct val="150000"/>
              </a:lnSpc>
            </a:pPr>
            <a:r>
              <a:rPr lang="en-AU" sz="3200">
                <a:solidFill>
                  <a:srgbClr val="DA3D00"/>
                </a:solidFill>
                <a:latin typeface="Brix Sans Light" panose="020B0300000000000000" pitchFamily="34" charset="0"/>
              </a:rPr>
              <a:t>12</a:t>
            </a:r>
          </a:p>
        </p:txBody>
      </p:sp>
      <p:sp>
        <p:nvSpPr>
          <p:cNvPr id="25" name="TextBox 24">
            <a:extLst>
              <a:ext uri="{FF2B5EF4-FFF2-40B4-BE49-F238E27FC236}">
                <a16:creationId xmlns:a16="http://schemas.microsoft.com/office/drawing/2014/main" id="{DB6EB66C-92C7-75D3-52FC-164B62EE5EF7}"/>
              </a:ext>
            </a:extLst>
          </p:cNvPr>
          <p:cNvSpPr txBox="1"/>
          <p:nvPr/>
        </p:nvSpPr>
        <p:spPr>
          <a:xfrm>
            <a:off x="9848256" y="3652703"/>
            <a:ext cx="667313" cy="1478097"/>
          </a:xfrm>
          <a:prstGeom prst="rect">
            <a:avLst/>
          </a:prstGeom>
          <a:noFill/>
        </p:spPr>
        <p:txBody>
          <a:bodyPr wrap="square">
            <a:spAutoFit/>
          </a:bodyPr>
          <a:lstStyle/>
          <a:p>
            <a:pPr algn="ctr">
              <a:lnSpc>
                <a:spcPct val="150000"/>
              </a:lnSpc>
            </a:pP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14</a:t>
            </a:r>
          </a:p>
          <a:p>
            <a:pPr algn="ctr">
              <a:lnSpc>
                <a:spcPct val="150000"/>
              </a:lnSpc>
            </a:pPr>
            <a:r>
              <a:rPr lang="en-AU" sz="3200">
                <a:solidFill>
                  <a:srgbClr val="DA3D00"/>
                </a:solidFill>
                <a:latin typeface="Brix Sans Light" panose="020B0300000000000000" pitchFamily="34" charset="0"/>
              </a:rPr>
              <a:t>16</a:t>
            </a:r>
          </a:p>
        </p:txBody>
      </p:sp>
    </p:spTree>
    <p:extLst>
      <p:ext uri="{BB962C8B-B14F-4D97-AF65-F5344CB8AC3E}">
        <p14:creationId xmlns:p14="http://schemas.microsoft.com/office/powerpoint/2010/main" val="3462095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D3C71-7EDA-A1F0-285A-5EF2EC818C90}"/>
              </a:ext>
            </a:extLst>
          </p:cNvPr>
          <p:cNvSpPr>
            <a:spLocks noGrp="1"/>
          </p:cNvSpPr>
          <p:nvPr>
            <p:ph type="title"/>
          </p:nvPr>
        </p:nvSpPr>
        <p:spPr/>
        <p:txBody>
          <a:bodyPr/>
          <a:lstStyle/>
          <a:p>
            <a:r>
              <a:rPr lang="en-AU"/>
              <a:t>How many?</a:t>
            </a:r>
          </a:p>
        </p:txBody>
      </p:sp>
      <p:pic>
        <p:nvPicPr>
          <p:cNvPr id="7" name="Content Placeholder 6" descr="A group of lemons on a black background&#10;&#10;Description automatically generated">
            <a:extLst>
              <a:ext uri="{FF2B5EF4-FFF2-40B4-BE49-F238E27FC236}">
                <a16:creationId xmlns:a16="http://schemas.microsoft.com/office/drawing/2014/main" id="{4ED10F64-68D7-69E0-1C49-D7E3B905C19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206473" y="3634884"/>
            <a:ext cx="2170741" cy="2780071"/>
          </a:xfrm>
        </p:spPr>
      </p:pic>
      <p:sp>
        <p:nvSpPr>
          <p:cNvPr id="4" name="Footer Placeholder 3">
            <a:extLst>
              <a:ext uri="{FF2B5EF4-FFF2-40B4-BE49-F238E27FC236}">
                <a16:creationId xmlns:a16="http://schemas.microsoft.com/office/drawing/2014/main" id="{AF73066B-0303-93B3-CE5D-75720DAEDCF9}"/>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0B00B6E2-B1B3-6B59-4B2D-25D2142449CF}"/>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21</a:t>
            </a:fld>
            <a:r>
              <a:rPr sz="1200">
                <a:solidFill>
                  <a:schemeClr val="bg2"/>
                </a:solidFill>
              </a:rPr>
              <a:t>)</a:t>
            </a:r>
          </a:p>
        </p:txBody>
      </p:sp>
      <p:pic>
        <p:nvPicPr>
          <p:cNvPr id="9" name="Picture 8" descr="A box of purple berries&#10;&#10;Description automatically generated with medium confidence">
            <a:extLst>
              <a:ext uri="{FF2B5EF4-FFF2-40B4-BE49-F238E27FC236}">
                <a16:creationId xmlns:a16="http://schemas.microsoft.com/office/drawing/2014/main" id="{668F7ED4-297B-D80B-C94F-240C444C3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729" y="1627587"/>
            <a:ext cx="2907798" cy="2075692"/>
          </a:xfrm>
          <a:prstGeom prst="rect">
            <a:avLst/>
          </a:prstGeom>
        </p:spPr>
      </p:pic>
      <p:pic>
        <p:nvPicPr>
          <p:cNvPr id="11" name="Picture 10" descr="A group of bags of potatoes&#10;&#10;Description automatically generated">
            <a:extLst>
              <a:ext uri="{FF2B5EF4-FFF2-40B4-BE49-F238E27FC236}">
                <a16:creationId xmlns:a16="http://schemas.microsoft.com/office/drawing/2014/main" id="{27536A34-D4F1-3059-343A-F252A1EFE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73" y="1730654"/>
            <a:ext cx="3300991" cy="2429261"/>
          </a:xfrm>
          <a:prstGeom prst="rect">
            <a:avLst/>
          </a:prstGeom>
        </p:spPr>
      </p:pic>
      <p:pic>
        <p:nvPicPr>
          <p:cNvPr id="13" name="Picture 12" descr="A box of oranges&#10;&#10;Description automatically generated">
            <a:extLst>
              <a:ext uri="{FF2B5EF4-FFF2-40B4-BE49-F238E27FC236}">
                <a16:creationId xmlns:a16="http://schemas.microsoft.com/office/drawing/2014/main" id="{D1085825-C64F-16F0-F898-FE8FD7A25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289" y="3816125"/>
            <a:ext cx="2231174" cy="2443460"/>
          </a:xfrm>
          <a:prstGeom prst="rect">
            <a:avLst/>
          </a:prstGeom>
        </p:spPr>
      </p:pic>
    </p:spTree>
    <p:extLst>
      <p:ext uri="{BB962C8B-B14F-4D97-AF65-F5344CB8AC3E}">
        <p14:creationId xmlns:p14="http://schemas.microsoft.com/office/powerpoint/2010/main" val="1092105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1C95-DF45-AD40-9E44-E6B65E473201}"/>
              </a:ext>
            </a:extLst>
          </p:cNvPr>
          <p:cNvSpPr>
            <a:spLocks noGrp="1"/>
          </p:cNvSpPr>
          <p:nvPr>
            <p:ph type="title"/>
          </p:nvPr>
        </p:nvSpPr>
        <p:spPr/>
        <p:txBody>
          <a:bodyPr/>
          <a:lstStyle/>
          <a:p>
            <a:r>
              <a:rPr lang="en-AU"/>
              <a:t>How many and how much</a:t>
            </a:r>
          </a:p>
        </p:txBody>
      </p:sp>
      <p:sp>
        <p:nvSpPr>
          <p:cNvPr id="4" name="Footer Placeholder 3">
            <a:extLst>
              <a:ext uri="{FF2B5EF4-FFF2-40B4-BE49-F238E27FC236}">
                <a16:creationId xmlns:a16="http://schemas.microsoft.com/office/drawing/2014/main" id="{60C17A1A-0752-9F9C-24C2-982BA3EA9137}"/>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F27D9E6E-48A5-54DE-B2AA-23341F5F58D4}"/>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22</a:t>
            </a:fld>
            <a:r>
              <a:rPr sz="1200">
                <a:solidFill>
                  <a:schemeClr val="bg2"/>
                </a:solidFill>
              </a:rPr>
              <a:t>)</a:t>
            </a:r>
          </a:p>
        </p:txBody>
      </p:sp>
      <p:grpSp>
        <p:nvGrpSpPr>
          <p:cNvPr id="8" name="Group 7">
            <a:extLst>
              <a:ext uri="{FF2B5EF4-FFF2-40B4-BE49-F238E27FC236}">
                <a16:creationId xmlns:a16="http://schemas.microsoft.com/office/drawing/2014/main" id="{559F5F88-45A3-89B9-45AC-DCD1660CABA8}"/>
              </a:ext>
            </a:extLst>
          </p:cNvPr>
          <p:cNvGrpSpPr/>
          <p:nvPr/>
        </p:nvGrpSpPr>
        <p:grpSpPr>
          <a:xfrm>
            <a:off x="785665" y="2826382"/>
            <a:ext cx="6388663" cy="3664756"/>
            <a:chOff x="4024203" y="1703156"/>
            <a:chExt cx="7057293" cy="4657370"/>
          </a:xfrm>
        </p:grpSpPr>
        <p:pic>
          <p:nvPicPr>
            <p:cNvPr id="9" name="Picture 8" descr="A box of strawberries&#10;&#10;Description automatically generated">
              <a:extLst>
                <a:ext uri="{FF2B5EF4-FFF2-40B4-BE49-F238E27FC236}">
                  <a16:creationId xmlns:a16="http://schemas.microsoft.com/office/drawing/2014/main" id="{11157D4B-BD45-8ED2-D0E7-3FB2A2AD9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304" y="2377353"/>
              <a:ext cx="5498192" cy="3983173"/>
            </a:xfrm>
            <a:prstGeom prst="rect">
              <a:avLst/>
            </a:prstGeom>
          </p:spPr>
        </p:pic>
        <p:sp>
          <p:nvSpPr>
            <p:cNvPr id="10" name="TextBox 9">
              <a:extLst>
                <a:ext uri="{FF2B5EF4-FFF2-40B4-BE49-F238E27FC236}">
                  <a16:creationId xmlns:a16="http://schemas.microsoft.com/office/drawing/2014/main" id="{D444E336-A12C-4CD2-ABDA-E0C831844C7F}"/>
                </a:ext>
              </a:extLst>
            </p:cNvPr>
            <p:cNvSpPr txBox="1"/>
            <p:nvPr/>
          </p:nvSpPr>
          <p:spPr>
            <a:xfrm>
              <a:off x="4024203" y="3284739"/>
              <a:ext cx="2117794" cy="584775"/>
            </a:xfrm>
            <a:prstGeom prst="rect">
              <a:avLst/>
            </a:prstGeom>
            <a:noFill/>
          </p:spPr>
          <p:txBody>
            <a:bodyPr wrap="square">
              <a:spAutoFit/>
            </a:bodyPr>
            <a:lstStyle/>
            <a:p>
              <a:pPr algn="ct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4 </a:t>
              </a:r>
              <a:r>
                <a:rPr lang="en-AU" sz="3200">
                  <a:solidFill>
                    <a:srgbClr val="DA3D00"/>
                  </a:solidFill>
                  <a:latin typeface="Brix Sans Light" panose="020B0300000000000000" pitchFamily="34" charset="0"/>
                </a:rPr>
                <a:t>rows</a:t>
              </a:r>
              <a:endParaRPr lang="en-AU" sz="3200"/>
            </a:p>
          </p:txBody>
        </p:sp>
        <p:sp>
          <p:nvSpPr>
            <p:cNvPr id="11" name="TextBox 10">
              <a:extLst>
                <a:ext uri="{FF2B5EF4-FFF2-40B4-BE49-F238E27FC236}">
                  <a16:creationId xmlns:a16="http://schemas.microsoft.com/office/drawing/2014/main" id="{9A2D2A92-C8DE-E7BF-5BC8-000C34DDC622}"/>
                </a:ext>
              </a:extLst>
            </p:cNvPr>
            <p:cNvSpPr txBox="1"/>
            <p:nvPr/>
          </p:nvSpPr>
          <p:spPr>
            <a:xfrm>
              <a:off x="5303026" y="1703156"/>
              <a:ext cx="5218147" cy="584775"/>
            </a:xfrm>
            <a:prstGeom prst="rect">
              <a:avLst/>
            </a:prstGeom>
            <a:noFill/>
          </p:spPr>
          <p:txBody>
            <a:bodyPr wrap="square">
              <a:spAutoFit/>
            </a:bodyPr>
            <a:lstStyle/>
            <a:p>
              <a:pPr algn="ct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5 </a:t>
              </a:r>
              <a:r>
                <a:rPr lang="en-AU" sz="3200">
                  <a:solidFill>
                    <a:srgbClr val="DA3D00"/>
                  </a:solidFill>
                  <a:latin typeface="Brix Sans Light" panose="020B0300000000000000" pitchFamily="34" charset="0"/>
                </a:rPr>
                <a:t>in each row</a:t>
              </a:r>
              <a:endParaRPr lang="en-AU" sz="3200"/>
            </a:p>
          </p:txBody>
        </p:sp>
      </p:grpSp>
      <p:sp>
        <p:nvSpPr>
          <p:cNvPr id="12" name="TextBox 11">
            <a:extLst>
              <a:ext uri="{FF2B5EF4-FFF2-40B4-BE49-F238E27FC236}">
                <a16:creationId xmlns:a16="http://schemas.microsoft.com/office/drawing/2014/main" id="{C46A6DBE-0D92-1480-1A21-48A6D284238E}"/>
              </a:ext>
            </a:extLst>
          </p:cNvPr>
          <p:cNvSpPr txBox="1"/>
          <p:nvPr/>
        </p:nvSpPr>
        <p:spPr>
          <a:xfrm>
            <a:off x="6381797" y="4224774"/>
            <a:ext cx="5367459" cy="923330"/>
          </a:xfrm>
          <a:prstGeom prst="rect">
            <a:avLst/>
          </a:prstGeom>
          <a:noFill/>
        </p:spPr>
        <p:txBody>
          <a:bodyPr wrap="square">
            <a:spAutoFit/>
          </a:bodyPr>
          <a:lstStyle/>
          <a:p>
            <a:pPr algn="ctr"/>
            <a:r>
              <a:rPr kumimoji="0" lang="en-AU" sz="5400" b="0" u="none" strike="noStrike" kern="1200" cap="none" spc="0" normalizeH="0" baseline="0" noProof="0">
                <a:ln>
                  <a:noFill/>
                </a:ln>
                <a:solidFill>
                  <a:srgbClr val="DA3D00"/>
                </a:solidFill>
                <a:effectLst/>
                <a:uLnTx/>
                <a:uFillTx/>
                <a:latin typeface="Brix Sans Light" panose="020B0300000000000000" pitchFamily="34" charset="0"/>
              </a:rPr>
              <a:t>4 x 5 </a:t>
            </a:r>
            <a:r>
              <a:rPr lang="en-AU" sz="5400">
                <a:solidFill>
                  <a:srgbClr val="DA3D00"/>
                </a:solidFill>
                <a:latin typeface="Brix Sans Light" panose="020B0300000000000000" pitchFamily="34" charset="0"/>
              </a:rPr>
              <a:t>= 20</a:t>
            </a:r>
            <a:endParaRPr lang="en-AU" sz="5400"/>
          </a:p>
        </p:txBody>
      </p:sp>
      <p:sp>
        <p:nvSpPr>
          <p:cNvPr id="13" name="TextBox 12">
            <a:extLst>
              <a:ext uri="{FF2B5EF4-FFF2-40B4-BE49-F238E27FC236}">
                <a16:creationId xmlns:a16="http://schemas.microsoft.com/office/drawing/2014/main" id="{093D4019-65D5-6871-A8EC-466E96241977}"/>
              </a:ext>
            </a:extLst>
          </p:cNvPr>
          <p:cNvSpPr txBox="1"/>
          <p:nvPr/>
        </p:nvSpPr>
        <p:spPr>
          <a:xfrm>
            <a:off x="1599345" y="1649873"/>
            <a:ext cx="8993309" cy="769441"/>
          </a:xfrm>
          <a:prstGeom prst="rect">
            <a:avLst/>
          </a:prstGeom>
          <a:noFill/>
        </p:spPr>
        <p:txBody>
          <a:bodyPr wrap="square">
            <a:spAutoFit/>
          </a:bodyPr>
          <a:lstStyle/>
          <a:p>
            <a:pPr algn="ctr"/>
            <a:r>
              <a:rPr lang="en-AU" sz="4400" i="1">
                <a:solidFill>
                  <a:schemeClr val="bg2"/>
                </a:solidFill>
                <a:latin typeface="Brix Sans Regular" panose="020B0500000000000000" pitchFamily="34" charset="0"/>
              </a:rPr>
              <a:t>h</a:t>
            </a:r>
            <a:r>
              <a:rPr kumimoji="0" lang="en-AU" sz="4400" b="0" i="1" u="none" strike="noStrike" kern="1200" cap="none" spc="0" normalizeH="0" baseline="0" noProof="0">
                <a:ln>
                  <a:noFill/>
                </a:ln>
                <a:solidFill>
                  <a:schemeClr val="bg2"/>
                </a:solidFill>
                <a:effectLst/>
                <a:uLnTx/>
                <a:uFillTx/>
                <a:latin typeface="Brix Sans Regular" panose="020B0500000000000000" pitchFamily="34" charset="0"/>
              </a:rPr>
              <a:t>ow many</a:t>
            </a:r>
            <a:r>
              <a:rPr kumimoji="0" lang="en-AU" sz="4400" b="0" u="none" strike="noStrike" kern="1200" cap="none" spc="0" normalizeH="0" baseline="0" noProof="0">
                <a:ln>
                  <a:noFill/>
                </a:ln>
                <a:solidFill>
                  <a:schemeClr val="bg2"/>
                </a:solidFill>
                <a:effectLst/>
                <a:uLnTx/>
                <a:uFillTx/>
                <a:latin typeface="Brix Sans Regular" panose="020B0500000000000000" pitchFamily="34" charset="0"/>
              </a:rPr>
              <a:t> x </a:t>
            </a:r>
            <a:r>
              <a:rPr kumimoji="0" lang="en-AU" sz="4400" b="0" i="1" u="none" strike="noStrike" kern="1200" cap="none" spc="0" normalizeH="0" baseline="0" noProof="0">
                <a:ln>
                  <a:noFill/>
                </a:ln>
                <a:solidFill>
                  <a:schemeClr val="bg2"/>
                </a:solidFill>
                <a:effectLst/>
                <a:uLnTx/>
                <a:uFillTx/>
                <a:latin typeface="Brix Sans Regular" panose="020B0500000000000000" pitchFamily="34" charset="0"/>
              </a:rPr>
              <a:t>how much</a:t>
            </a:r>
            <a:r>
              <a:rPr kumimoji="0" lang="en-AU" sz="4400" b="0" u="none" strike="noStrike" kern="1200" cap="none" spc="0" normalizeH="0" baseline="0" noProof="0">
                <a:ln>
                  <a:noFill/>
                </a:ln>
                <a:solidFill>
                  <a:schemeClr val="bg2"/>
                </a:solidFill>
                <a:effectLst/>
                <a:uLnTx/>
                <a:uFillTx/>
                <a:latin typeface="Brix Sans Regular" panose="020B0500000000000000" pitchFamily="34" charset="0"/>
              </a:rPr>
              <a:t> = </a:t>
            </a:r>
            <a:r>
              <a:rPr kumimoji="0" lang="en-AU" sz="4400" b="0" i="1" u="none" strike="noStrike" kern="1200" cap="none" spc="0" normalizeH="0" baseline="0" noProof="0">
                <a:ln>
                  <a:noFill/>
                </a:ln>
                <a:solidFill>
                  <a:schemeClr val="bg2"/>
                </a:solidFill>
                <a:effectLst/>
                <a:uLnTx/>
                <a:uFillTx/>
                <a:latin typeface="Brix Sans Regular" panose="020B0500000000000000" pitchFamily="34" charset="0"/>
              </a:rPr>
              <a:t>the whole</a:t>
            </a:r>
            <a:endParaRPr lang="en-AU" sz="4400" i="1">
              <a:solidFill>
                <a:schemeClr val="bg2"/>
              </a:solidFill>
              <a:latin typeface="Brix Sans Regular" panose="020B0500000000000000" pitchFamily="34" charset="0"/>
            </a:endParaRPr>
          </a:p>
        </p:txBody>
      </p:sp>
    </p:spTree>
    <p:extLst>
      <p:ext uri="{BB962C8B-B14F-4D97-AF65-F5344CB8AC3E}">
        <p14:creationId xmlns:p14="http://schemas.microsoft.com/office/powerpoint/2010/main" val="657466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5 • Rolling arrays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23</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732699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3969006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056D5-B6E3-26E4-B70B-6D5A7D2060EC}"/>
              </a:ext>
            </a:extLst>
          </p:cNvPr>
          <p:cNvSpPr>
            <a:spLocks noGrp="1"/>
          </p:cNvSpPr>
          <p:nvPr>
            <p:ph type="title"/>
          </p:nvPr>
        </p:nvSpPr>
        <p:spPr/>
        <p:txBody>
          <a:bodyPr/>
          <a:lstStyle/>
          <a:p>
            <a:r>
              <a:rPr lang="en-AU"/>
              <a:t>Rolling arrays</a:t>
            </a:r>
          </a:p>
        </p:txBody>
      </p:sp>
      <p:sp>
        <p:nvSpPr>
          <p:cNvPr id="3" name="Content Placeholder 2">
            <a:extLst>
              <a:ext uri="{FF2B5EF4-FFF2-40B4-BE49-F238E27FC236}">
                <a16:creationId xmlns:a16="http://schemas.microsoft.com/office/drawing/2014/main" id="{6A5275F9-3712-63A7-2D10-B55061D8B835}"/>
              </a:ext>
            </a:extLst>
          </p:cNvPr>
          <p:cNvSpPr>
            <a:spLocks noGrp="1"/>
          </p:cNvSpPr>
          <p:nvPr>
            <p:ph sz="quarter" idx="13"/>
          </p:nvPr>
        </p:nvSpPr>
        <p:spPr>
          <a:xfrm>
            <a:off x="789935" y="1509488"/>
            <a:ext cx="10616400" cy="4029524"/>
          </a:xfrm>
        </p:spPr>
        <p:txBody>
          <a:bodyPr/>
          <a:lstStyle/>
          <a:p>
            <a:pPr>
              <a:lnSpc>
                <a:spcPct val="107000"/>
              </a:lnSpc>
              <a:spcAft>
                <a:spcPts val="600"/>
              </a:spcAft>
            </a:pPr>
            <a:r>
              <a:rPr lang="en-AU" sz="2400" b="0" kern="100">
                <a:effectLst/>
                <a:latin typeface="Brix Sans Regular" panose="020B0500000000000000" pitchFamily="34" charset="0"/>
                <a:ea typeface="Aptos" panose="020B0004020202020204" pitchFamily="34" charset="0"/>
                <a:cs typeface="Calibri" panose="020F0502020204030204" pitchFamily="34" charset="0"/>
              </a:rPr>
              <a:t>A game is played in pairs</a:t>
            </a:r>
            <a:endParaRPr lang="en-AU" sz="2400" b="0" kern="100">
              <a:effectLst/>
              <a:latin typeface="Brix Sans Regular" panose="020B0500000000000000"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mj-lt"/>
              <a:buAutoNum type="arabicPeriod"/>
            </a:pPr>
            <a:r>
              <a:rPr lang="en-AU" sz="2400" b="0" kern="100">
                <a:effectLst/>
                <a:latin typeface="Brix Sans Regular" panose="020B0500000000000000" pitchFamily="34" charset="0"/>
                <a:ea typeface="Aptos" panose="020B0004020202020204" pitchFamily="34" charset="0"/>
                <a:cs typeface="Calibri" panose="020F0502020204030204" pitchFamily="34" charset="0"/>
              </a:rPr>
              <a:t>Each player rolls one die. The player with the highest number is Player 1 and the other person is Player 2.</a:t>
            </a:r>
            <a:endParaRPr lang="en-AU" sz="2400" b="0" kern="100">
              <a:effectLst/>
              <a:latin typeface="Brix Sans Regular" panose="020B0500000000000000"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mj-lt"/>
              <a:buAutoNum type="arabicPeriod"/>
            </a:pPr>
            <a:r>
              <a:rPr lang="en-AU" sz="2400" b="0" kern="100">
                <a:effectLst/>
                <a:latin typeface="Brix Sans Regular" panose="020B0500000000000000" pitchFamily="34" charset="0"/>
                <a:ea typeface="Aptos" panose="020B0004020202020204" pitchFamily="34" charset="0"/>
                <a:cs typeface="Calibri" panose="020F0502020204030204" pitchFamily="34" charset="0"/>
              </a:rPr>
              <a:t>Player 1 selects a coloured pencil and has their turn first. They roll both dice and select one number to represent </a:t>
            </a:r>
            <a:r>
              <a:rPr lang="en-AU" sz="2400" b="0" i="1" kern="100">
                <a:effectLst/>
                <a:latin typeface="Brix Sans Regular" panose="020B0500000000000000" pitchFamily="34" charset="0"/>
                <a:ea typeface="Aptos" panose="020B0004020202020204" pitchFamily="34" charset="0"/>
                <a:cs typeface="Calibri" panose="020F0502020204030204" pitchFamily="34" charset="0"/>
              </a:rPr>
              <a:t>how many </a:t>
            </a:r>
            <a:r>
              <a:rPr lang="en-AU" sz="2400" b="0" kern="100">
                <a:effectLst/>
                <a:latin typeface="Brix Sans Regular" panose="020B0500000000000000" pitchFamily="34" charset="0"/>
                <a:ea typeface="Aptos" panose="020B0004020202020204" pitchFamily="34" charset="0"/>
                <a:cs typeface="Calibri" panose="020F0502020204030204" pitchFamily="34" charset="0"/>
              </a:rPr>
              <a:t>rows and the other number to represent </a:t>
            </a:r>
            <a:r>
              <a:rPr lang="en-AU" sz="2400" b="0" i="1" kern="100">
                <a:effectLst/>
                <a:latin typeface="Brix Sans Regular" panose="020B0500000000000000" pitchFamily="34" charset="0"/>
                <a:ea typeface="Aptos" panose="020B0004020202020204" pitchFamily="34" charset="0"/>
                <a:cs typeface="Calibri" panose="020F0502020204030204" pitchFamily="34" charset="0"/>
              </a:rPr>
              <a:t>how much </a:t>
            </a:r>
            <a:r>
              <a:rPr lang="en-AU" sz="2400" b="0" kern="100">
                <a:effectLst/>
                <a:latin typeface="Brix Sans Regular" panose="020B0500000000000000" pitchFamily="34" charset="0"/>
                <a:ea typeface="Aptos" panose="020B0004020202020204" pitchFamily="34" charset="0"/>
                <a:cs typeface="Calibri" panose="020F0502020204030204" pitchFamily="34" charset="0"/>
              </a:rPr>
              <a:t>in each row. They draw this as an array on the gameboard and record as a multiplication fact in the middle of the array. </a:t>
            </a:r>
            <a:endParaRPr lang="en-AU" sz="2400" b="0" kern="100">
              <a:effectLst/>
              <a:latin typeface="Brix Sans Regular" panose="020B0500000000000000"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mj-lt"/>
              <a:buAutoNum type="arabicPeriod"/>
            </a:pPr>
            <a:r>
              <a:rPr lang="en-AU" sz="2400" b="0" kern="100">
                <a:effectLst/>
                <a:latin typeface="Brix Sans Regular" panose="020B0500000000000000" pitchFamily="34" charset="0"/>
                <a:ea typeface="Aptos" panose="020B0004020202020204" pitchFamily="34" charset="0"/>
                <a:cs typeface="Calibri" panose="020F0502020204030204" pitchFamily="34" charset="0"/>
              </a:rPr>
              <a:t>Player 2 uses the other coloured pencil and takes their turn. </a:t>
            </a:r>
            <a:endParaRPr lang="en-AU" sz="2400" b="0" kern="100">
              <a:effectLst/>
              <a:latin typeface="Brix Sans Regular" panose="020B0500000000000000"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mj-lt"/>
              <a:buAutoNum type="arabicPeriod"/>
            </a:pPr>
            <a:r>
              <a:rPr lang="en-AU" sz="2400" b="0" kern="100">
                <a:effectLst/>
                <a:latin typeface="Brix Sans Regular" panose="020B0500000000000000" pitchFamily="34" charset="0"/>
                <a:ea typeface="Aptos" panose="020B0004020202020204" pitchFamily="34" charset="0"/>
                <a:cs typeface="Calibri" panose="020F0502020204030204" pitchFamily="34" charset="0"/>
              </a:rPr>
              <a:t>The game is over when a player cannot fit the array that they have rolled onto the gameboard. The winner is the player who drew the last complete array.</a:t>
            </a:r>
            <a:r>
              <a:rPr lang="en-AU" sz="2400" b="0">
                <a:latin typeface="Brix Sans Regular" panose="020B0500000000000000" pitchFamily="34" charset="0"/>
              </a:rPr>
              <a:t> </a:t>
            </a:r>
          </a:p>
        </p:txBody>
      </p:sp>
      <p:sp>
        <p:nvSpPr>
          <p:cNvPr id="4" name="Footer Placeholder 3">
            <a:extLst>
              <a:ext uri="{FF2B5EF4-FFF2-40B4-BE49-F238E27FC236}">
                <a16:creationId xmlns:a16="http://schemas.microsoft.com/office/drawing/2014/main" id="{06816548-A7FD-55B1-6E83-46F406F75293}"/>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7B0ABFF4-ED41-558D-7BFF-A83C3D2379B5}"/>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25</a:t>
            </a:fld>
            <a:r>
              <a:rPr sz="1200">
                <a:solidFill>
                  <a:schemeClr val="bg2"/>
                </a:solidFill>
              </a:rPr>
              <a:t>)</a:t>
            </a:r>
          </a:p>
        </p:txBody>
      </p:sp>
    </p:spTree>
    <p:extLst>
      <p:ext uri="{BB962C8B-B14F-4D97-AF65-F5344CB8AC3E}">
        <p14:creationId xmlns:p14="http://schemas.microsoft.com/office/powerpoint/2010/main" val="3782315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6 • Lemon arrays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26</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4232308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2481694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D7F7A-F1FD-6D03-395B-A43616ED4DE7}"/>
              </a:ext>
            </a:extLst>
          </p:cNvPr>
          <p:cNvSpPr>
            <a:spLocks noGrp="1"/>
          </p:cNvSpPr>
          <p:nvPr>
            <p:ph type="title"/>
          </p:nvPr>
        </p:nvSpPr>
        <p:spPr/>
        <p:txBody>
          <a:bodyPr/>
          <a:lstStyle/>
          <a:p>
            <a:r>
              <a:rPr lang="en-AU"/>
              <a:t>Lemon arrays</a:t>
            </a:r>
          </a:p>
        </p:txBody>
      </p:sp>
      <p:pic>
        <p:nvPicPr>
          <p:cNvPr id="7" name="Content Placeholder 6" descr="A group of lemons in a net bag&#10;&#10;Description automatically generated">
            <a:extLst>
              <a:ext uri="{FF2B5EF4-FFF2-40B4-BE49-F238E27FC236}">
                <a16:creationId xmlns:a16="http://schemas.microsoft.com/office/drawing/2014/main" id="{FAFB3837-AFA4-D30F-B41A-E389F960EDF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985527" y="1420094"/>
            <a:ext cx="4092608" cy="4839491"/>
          </a:xfrm>
        </p:spPr>
      </p:pic>
      <p:sp>
        <p:nvSpPr>
          <p:cNvPr id="4" name="Footer Placeholder 3">
            <a:extLst>
              <a:ext uri="{FF2B5EF4-FFF2-40B4-BE49-F238E27FC236}">
                <a16:creationId xmlns:a16="http://schemas.microsoft.com/office/drawing/2014/main" id="{9BC649F8-6BCB-0934-C68E-3DDBDC19AE28}"/>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79E284ED-A631-FE8C-5896-61310159C1B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28</a:t>
            </a:fld>
            <a:r>
              <a:rPr sz="1200">
                <a:solidFill>
                  <a:schemeClr val="bg2"/>
                </a:solidFill>
              </a:rPr>
              <a:t>)</a:t>
            </a:r>
          </a:p>
        </p:txBody>
      </p:sp>
    </p:spTree>
    <p:extLst>
      <p:ext uri="{BB962C8B-B14F-4D97-AF65-F5344CB8AC3E}">
        <p14:creationId xmlns:p14="http://schemas.microsoft.com/office/powerpoint/2010/main" val="988497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B4B2-AFEB-1F0C-C786-83FDF22D1980}"/>
              </a:ext>
            </a:extLst>
          </p:cNvPr>
          <p:cNvSpPr>
            <a:spLocks noGrp="1"/>
          </p:cNvSpPr>
          <p:nvPr>
            <p:ph type="title"/>
          </p:nvPr>
        </p:nvSpPr>
        <p:spPr/>
        <p:txBody>
          <a:bodyPr/>
          <a:lstStyle/>
          <a:p>
            <a:r>
              <a:rPr lang="en-AU"/>
              <a:t>Lemon arrays</a:t>
            </a:r>
          </a:p>
        </p:txBody>
      </p:sp>
      <p:sp>
        <p:nvSpPr>
          <p:cNvPr id="4" name="Footer Placeholder 3">
            <a:extLst>
              <a:ext uri="{FF2B5EF4-FFF2-40B4-BE49-F238E27FC236}">
                <a16:creationId xmlns:a16="http://schemas.microsoft.com/office/drawing/2014/main" id="{86FA4FAB-D23C-18CD-FF52-F477171A0463}"/>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C756B5D3-5416-ED06-B32C-664679F986FB}"/>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29</a:t>
            </a:fld>
            <a:r>
              <a:rPr sz="1200">
                <a:solidFill>
                  <a:schemeClr val="bg2"/>
                </a:solidFill>
              </a:rPr>
              <a:t>)</a:t>
            </a:r>
          </a:p>
        </p:txBody>
      </p:sp>
      <p:grpSp>
        <p:nvGrpSpPr>
          <p:cNvPr id="34" name="Group 33">
            <a:extLst>
              <a:ext uri="{FF2B5EF4-FFF2-40B4-BE49-F238E27FC236}">
                <a16:creationId xmlns:a16="http://schemas.microsoft.com/office/drawing/2014/main" id="{BA2E08C8-B729-035A-E76B-89447476347C}"/>
              </a:ext>
            </a:extLst>
          </p:cNvPr>
          <p:cNvGrpSpPr/>
          <p:nvPr/>
        </p:nvGrpSpPr>
        <p:grpSpPr>
          <a:xfrm>
            <a:off x="5551555" y="1659329"/>
            <a:ext cx="2577397" cy="2209800"/>
            <a:chOff x="6286058" y="1717980"/>
            <a:chExt cx="2577397" cy="2209800"/>
          </a:xfrm>
        </p:grpSpPr>
        <p:graphicFrame>
          <p:nvGraphicFramePr>
            <p:cNvPr id="10" name="Object 9">
              <a:extLst>
                <a:ext uri="{FF2B5EF4-FFF2-40B4-BE49-F238E27FC236}">
                  <a16:creationId xmlns:a16="http://schemas.microsoft.com/office/drawing/2014/main" id="{ADA7D6EB-08B1-4D41-92C8-E72BF37FB0EB}"/>
                </a:ext>
              </a:extLst>
            </p:cNvPr>
            <p:cNvGraphicFramePr>
              <a:graphicFrameLocks noChangeAspect="1"/>
            </p:cNvGraphicFramePr>
            <p:nvPr>
              <p:extLst>
                <p:ext uri="{D42A27DB-BD31-4B8C-83A1-F6EECF244321}">
                  <p14:modId xmlns:p14="http://schemas.microsoft.com/office/powerpoint/2010/main" val="3869022352"/>
                </p:ext>
              </p:extLst>
            </p:nvPr>
          </p:nvGraphicFramePr>
          <p:xfrm>
            <a:off x="6286058" y="17179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0" name="Object 9">
                          <a:extLst>
                            <a:ext uri="{FF2B5EF4-FFF2-40B4-BE49-F238E27FC236}">
                              <a16:creationId xmlns:a16="http://schemas.microsoft.com/office/drawing/2014/main" id="{ADA7D6EB-08B1-4D41-92C8-E72BF37FB0EB}"/>
                            </a:ext>
                          </a:extLst>
                        </p:cNvPr>
                        <p:cNvPicPr/>
                        <p:nvPr/>
                      </p:nvPicPr>
                      <p:blipFill>
                        <a:blip r:embed="rId3"/>
                        <a:stretch>
                          <a:fillRect/>
                        </a:stretch>
                      </p:blipFill>
                      <p:spPr>
                        <a:xfrm>
                          <a:off x="6286058" y="1717980"/>
                          <a:ext cx="426332" cy="5524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08A7447-F9EC-3D47-9454-993CFB0019DE}"/>
                </a:ext>
              </a:extLst>
            </p:cNvPr>
            <p:cNvGraphicFramePr>
              <a:graphicFrameLocks noChangeAspect="1"/>
            </p:cNvGraphicFramePr>
            <p:nvPr>
              <p:extLst>
                <p:ext uri="{D42A27DB-BD31-4B8C-83A1-F6EECF244321}">
                  <p14:modId xmlns:p14="http://schemas.microsoft.com/office/powerpoint/2010/main" val="4259500241"/>
                </p:ext>
              </p:extLst>
            </p:nvPr>
          </p:nvGraphicFramePr>
          <p:xfrm>
            <a:off x="6716271" y="1717980"/>
            <a:ext cx="426332" cy="552450"/>
          </p:xfrm>
          <a:graphic>
            <a:graphicData uri="http://schemas.openxmlformats.org/presentationml/2006/ole">
              <mc:AlternateContent xmlns:mc="http://schemas.openxmlformats.org/markup-compatibility/2006">
                <mc:Choice xmlns:v="urn:schemas-microsoft-com:vml" Requires="v">
                  <p:oleObj r:id="rId4" imgW="430353" imgH="552450" progId="">
                    <p:embed/>
                  </p:oleObj>
                </mc:Choice>
                <mc:Fallback>
                  <p:oleObj r:id="rId4" imgW="430353" imgH="552450" progId="">
                    <p:embed/>
                    <p:pic>
                      <p:nvPicPr>
                        <p:cNvPr id="11" name="Object 10">
                          <a:extLst>
                            <a:ext uri="{FF2B5EF4-FFF2-40B4-BE49-F238E27FC236}">
                              <a16:creationId xmlns:a16="http://schemas.microsoft.com/office/drawing/2014/main" id="{608A7447-F9EC-3D47-9454-993CFB0019DE}"/>
                            </a:ext>
                          </a:extLst>
                        </p:cNvPr>
                        <p:cNvPicPr/>
                        <p:nvPr/>
                      </p:nvPicPr>
                      <p:blipFill>
                        <a:blip r:embed="rId3"/>
                        <a:stretch>
                          <a:fillRect/>
                        </a:stretch>
                      </p:blipFill>
                      <p:spPr>
                        <a:xfrm>
                          <a:off x="6716271" y="1717980"/>
                          <a:ext cx="426332" cy="5524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F98F506-F270-0F53-25C5-31FC99E531E5}"/>
                </a:ext>
              </a:extLst>
            </p:cNvPr>
            <p:cNvGraphicFramePr>
              <a:graphicFrameLocks noChangeAspect="1"/>
            </p:cNvGraphicFramePr>
            <p:nvPr>
              <p:extLst>
                <p:ext uri="{D42A27DB-BD31-4B8C-83A1-F6EECF244321}">
                  <p14:modId xmlns:p14="http://schemas.microsoft.com/office/powerpoint/2010/main" val="201736759"/>
                </p:ext>
              </p:extLst>
            </p:nvPr>
          </p:nvGraphicFramePr>
          <p:xfrm>
            <a:off x="7146484" y="1717980"/>
            <a:ext cx="426332" cy="552450"/>
          </p:xfrm>
          <a:graphic>
            <a:graphicData uri="http://schemas.openxmlformats.org/presentationml/2006/ole">
              <mc:AlternateContent xmlns:mc="http://schemas.openxmlformats.org/markup-compatibility/2006">
                <mc:Choice xmlns:v="urn:schemas-microsoft-com:vml" Requires="v">
                  <p:oleObj r:id="rId5" imgW="430353" imgH="552450" progId="">
                    <p:embed/>
                  </p:oleObj>
                </mc:Choice>
                <mc:Fallback>
                  <p:oleObj r:id="rId5" imgW="430353" imgH="552450" progId="">
                    <p:embed/>
                    <p:pic>
                      <p:nvPicPr>
                        <p:cNvPr id="12" name="Object 11">
                          <a:extLst>
                            <a:ext uri="{FF2B5EF4-FFF2-40B4-BE49-F238E27FC236}">
                              <a16:creationId xmlns:a16="http://schemas.microsoft.com/office/drawing/2014/main" id="{3F98F506-F270-0F53-25C5-31FC99E531E5}"/>
                            </a:ext>
                          </a:extLst>
                        </p:cNvPr>
                        <p:cNvPicPr/>
                        <p:nvPr/>
                      </p:nvPicPr>
                      <p:blipFill>
                        <a:blip r:embed="rId3"/>
                        <a:stretch>
                          <a:fillRect/>
                        </a:stretch>
                      </p:blipFill>
                      <p:spPr>
                        <a:xfrm>
                          <a:off x="7146484" y="1717980"/>
                          <a:ext cx="426332" cy="5524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7BA6452-6481-A852-7E80-970CD76DA555}"/>
                </a:ext>
              </a:extLst>
            </p:cNvPr>
            <p:cNvGraphicFramePr>
              <a:graphicFrameLocks noChangeAspect="1"/>
            </p:cNvGraphicFramePr>
            <p:nvPr>
              <p:extLst>
                <p:ext uri="{D42A27DB-BD31-4B8C-83A1-F6EECF244321}">
                  <p14:modId xmlns:p14="http://schemas.microsoft.com/office/powerpoint/2010/main" val="2291316461"/>
                </p:ext>
              </p:extLst>
            </p:nvPr>
          </p:nvGraphicFramePr>
          <p:xfrm>
            <a:off x="7576697" y="1717980"/>
            <a:ext cx="426332" cy="552450"/>
          </p:xfrm>
          <a:graphic>
            <a:graphicData uri="http://schemas.openxmlformats.org/presentationml/2006/ole">
              <mc:AlternateContent xmlns:mc="http://schemas.openxmlformats.org/markup-compatibility/2006">
                <mc:Choice xmlns:v="urn:schemas-microsoft-com:vml" Requires="v">
                  <p:oleObj r:id="rId6" imgW="430353" imgH="552450" progId="">
                    <p:embed/>
                  </p:oleObj>
                </mc:Choice>
                <mc:Fallback>
                  <p:oleObj r:id="rId6" imgW="430353" imgH="552450" progId="">
                    <p:embed/>
                    <p:pic>
                      <p:nvPicPr>
                        <p:cNvPr id="13" name="Object 12">
                          <a:extLst>
                            <a:ext uri="{FF2B5EF4-FFF2-40B4-BE49-F238E27FC236}">
                              <a16:creationId xmlns:a16="http://schemas.microsoft.com/office/drawing/2014/main" id="{47BA6452-6481-A852-7E80-970CD76DA555}"/>
                            </a:ext>
                          </a:extLst>
                        </p:cNvPr>
                        <p:cNvPicPr/>
                        <p:nvPr/>
                      </p:nvPicPr>
                      <p:blipFill>
                        <a:blip r:embed="rId3"/>
                        <a:stretch>
                          <a:fillRect/>
                        </a:stretch>
                      </p:blipFill>
                      <p:spPr>
                        <a:xfrm>
                          <a:off x="7576697" y="1717980"/>
                          <a:ext cx="426332" cy="5524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6BF22EB-D4E7-6BFA-FA19-F8179ABB42C5}"/>
                </a:ext>
              </a:extLst>
            </p:cNvPr>
            <p:cNvGraphicFramePr>
              <a:graphicFrameLocks noChangeAspect="1"/>
            </p:cNvGraphicFramePr>
            <p:nvPr>
              <p:extLst>
                <p:ext uri="{D42A27DB-BD31-4B8C-83A1-F6EECF244321}">
                  <p14:modId xmlns:p14="http://schemas.microsoft.com/office/powerpoint/2010/main" val="1335036412"/>
                </p:ext>
              </p:extLst>
            </p:nvPr>
          </p:nvGraphicFramePr>
          <p:xfrm>
            <a:off x="8006910" y="1717980"/>
            <a:ext cx="426332" cy="552450"/>
          </p:xfrm>
          <a:graphic>
            <a:graphicData uri="http://schemas.openxmlformats.org/presentationml/2006/ole">
              <mc:AlternateContent xmlns:mc="http://schemas.openxmlformats.org/markup-compatibility/2006">
                <mc:Choice xmlns:v="urn:schemas-microsoft-com:vml" Requires="v">
                  <p:oleObj r:id="rId7" imgW="430353" imgH="552450" progId="">
                    <p:embed/>
                  </p:oleObj>
                </mc:Choice>
                <mc:Fallback>
                  <p:oleObj r:id="rId7" imgW="430353" imgH="552450" progId="">
                    <p:embed/>
                    <p:pic>
                      <p:nvPicPr>
                        <p:cNvPr id="14" name="Object 13">
                          <a:extLst>
                            <a:ext uri="{FF2B5EF4-FFF2-40B4-BE49-F238E27FC236}">
                              <a16:creationId xmlns:a16="http://schemas.microsoft.com/office/drawing/2014/main" id="{F6BF22EB-D4E7-6BFA-FA19-F8179ABB42C5}"/>
                            </a:ext>
                          </a:extLst>
                        </p:cNvPr>
                        <p:cNvPicPr/>
                        <p:nvPr/>
                      </p:nvPicPr>
                      <p:blipFill>
                        <a:blip r:embed="rId3"/>
                        <a:stretch>
                          <a:fillRect/>
                        </a:stretch>
                      </p:blipFill>
                      <p:spPr>
                        <a:xfrm>
                          <a:off x="8006910" y="1717980"/>
                          <a:ext cx="426332" cy="5524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38EB51B-CF06-9EF7-DF14-3ACBA5D9AAEF}"/>
                </a:ext>
              </a:extLst>
            </p:cNvPr>
            <p:cNvGraphicFramePr>
              <a:graphicFrameLocks noChangeAspect="1"/>
            </p:cNvGraphicFramePr>
            <p:nvPr>
              <p:extLst>
                <p:ext uri="{D42A27DB-BD31-4B8C-83A1-F6EECF244321}">
                  <p14:modId xmlns:p14="http://schemas.microsoft.com/office/powerpoint/2010/main" val="1939867369"/>
                </p:ext>
              </p:extLst>
            </p:nvPr>
          </p:nvGraphicFramePr>
          <p:xfrm>
            <a:off x="8437123" y="171798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15" name="Object 14">
                          <a:extLst>
                            <a:ext uri="{FF2B5EF4-FFF2-40B4-BE49-F238E27FC236}">
                              <a16:creationId xmlns:a16="http://schemas.microsoft.com/office/drawing/2014/main" id="{738EB51B-CF06-9EF7-DF14-3ACBA5D9AAEF}"/>
                            </a:ext>
                          </a:extLst>
                        </p:cNvPr>
                        <p:cNvPicPr/>
                        <p:nvPr/>
                      </p:nvPicPr>
                      <p:blipFill>
                        <a:blip r:embed="rId3"/>
                        <a:stretch>
                          <a:fillRect/>
                        </a:stretch>
                      </p:blipFill>
                      <p:spPr>
                        <a:xfrm>
                          <a:off x="8437123" y="1717980"/>
                          <a:ext cx="426332" cy="5524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77F4D38-ECBD-80F7-8A50-449A440F6EF9}"/>
                </a:ext>
              </a:extLst>
            </p:cNvPr>
            <p:cNvGraphicFramePr>
              <a:graphicFrameLocks noChangeAspect="1"/>
            </p:cNvGraphicFramePr>
            <p:nvPr>
              <p:extLst>
                <p:ext uri="{D42A27DB-BD31-4B8C-83A1-F6EECF244321}">
                  <p14:modId xmlns:p14="http://schemas.microsoft.com/office/powerpoint/2010/main" val="2774172669"/>
                </p:ext>
              </p:extLst>
            </p:nvPr>
          </p:nvGraphicFramePr>
          <p:xfrm>
            <a:off x="6286058" y="2270430"/>
            <a:ext cx="426332" cy="552450"/>
          </p:xfrm>
          <a:graphic>
            <a:graphicData uri="http://schemas.openxmlformats.org/presentationml/2006/ole">
              <mc:AlternateContent xmlns:mc="http://schemas.openxmlformats.org/markup-compatibility/2006">
                <mc:Choice xmlns:v="urn:schemas-microsoft-com:vml" Requires="v">
                  <p:oleObj r:id="rId9" imgW="430353" imgH="552450" progId="">
                    <p:embed/>
                  </p:oleObj>
                </mc:Choice>
                <mc:Fallback>
                  <p:oleObj r:id="rId9" imgW="430353" imgH="552450" progId="">
                    <p:embed/>
                    <p:pic>
                      <p:nvPicPr>
                        <p:cNvPr id="16" name="Object 15">
                          <a:extLst>
                            <a:ext uri="{FF2B5EF4-FFF2-40B4-BE49-F238E27FC236}">
                              <a16:creationId xmlns:a16="http://schemas.microsoft.com/office/drawing/2014/main" id="{177F4D38-ECBD-80F7-8A50-449A440F6EF9}"/>
                            </a:ext>
                          </a:extLst>
                        </p:cNvPr>
                        <p:cNvPicPr/>
                        <p:nvPr/>
                      </p:nvPicPr>
                      <p:blipFill>
                        <a:blip r:embed="rId3"/>
                        <a:stretch>
                          <a:fillRect/>
                        </a:stretch>
                      </p:blipFill>
                      <p:spPr>
                        <a:xfrm>
                          <a:off x="6286058" y="2270430"/>
                          <a:ext cx="426332" cy="5524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A3DC4E8-5ADE-CD7D-5C8A-EBAE5E026806}"/>
                </a:ext>
              </a:extLst>
            </p:cNvPr>
            <p:cNvGraphicFramePr>
              <a:graphicFrameLocks noChangeAspect="1"/>
            </p:cNvGraphicFramePr>
            <p:nvPr>
              <p:extLst>
                <p:ext uri="{D42A27DB-BD31-4B8C-83A1-F6EECF244321}">
                  <p14:modId xmlns:p14="http://schemas.microsoft.com/office/powerpoint/2010/main" val="529710646"/>
                </p:ext>
              </p:extLst>
            </p:nvPr>
          </p:nvGraphicFramePr>
          <p:xfrm>
            <a:off x="6716271" y="2270430"/>
            <a:ext cx="426332" cy="552450"/>
          </p:xfrm>
          <a:graphic>
            <a:graphicData uri="http://schemas.openxmlformats.org/presentationml/2006/ole">
              <mc:AlternateContent xmlns:mc="http://schemas.openxmlformats.org/markup-compatibility/2006">
                <mc:Choice xmlns:v="urn:schemas-microsoft-com:vml" Requires="v">
                  <p:oleObj r:id="rId10" imgW="430353" imgH="552450" progId="">
                    <p:embed/>
                  </p:oleObj>
                </mc:Choice>
                <mc:Fallback>
                  <p:oleObj r:id="rId10" imgW="430353" imgH="552450" progId="">
                    <p:embed/>
                    <p:pic>
                      <p:nvPicPr>
                        <p:cNvPr id="17" name="Object 16">
                          <a:extLst>
                            <a:ext uri="{FF2B5EF4-FFF2-40B4-BE49-F238E27FC236}">
                              <a16:creationId xmlns:a16="http://schemas.microsoft.com/office/drawing/2014/main" id="{1A3DC4E8-5ADE-CD7D-5C8A-EBAE5E026806}"/>
                            </a:ext>
                          </a:extLst>
                        </p:cNvPr>
                        <p:cNvPicPr/>
                        <p:nvPr/>
                      </p:nvPicPr>
                      <p:blipFill>
                        <a:blip r:embed="rId3"/>
                        <a:stretch>
                          <a:fillRect/>
                        </a:stretch>
                      </p:blipFill>
                      <p:spPr>
                        <a:xfrm>
                          <a:off x="6716271" y="2270430"/>
                          <a:ext cx="426332" cy="5524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B280DDA-5249-5C80-B535-CFC1FBAA0B4E}"/>
                </a:ext>
              </a:extLst>
            </p:cNvPr>
            <p:cNvGraphicFramePr>
              <a:graphicFrameLocks noChangeAspect="1"/>
            </p:cNvGraphicFramePr>
            <p:nvPr>
              <p:extLst>
                <p:ext uri="{D42A27DB-BD31-4B8C-83A1-F6EECF244321}">
                  <p14:modId xmlns:p14="http://schemas.microsoft.com/office/powerpoint/2010/main" val="418743350"/>
                </p:ext>
              </p:extLst>
            </p:nvPr>
          </p:nvGraphicFramePr>
          <p:xfrm>
            <a:off x="7146484" y="2270430"/>
            <a:ext cx="426332" cy="552450"/>
          </p:xfrm>
          <a:graphic>
            <a:graphicData uri="http://schemas.openxmlformats.org/presentationml/2006/ole">
              <mc:AlternateContent xmlns:mc="http://schemas.openxmlformats.org/markup-compatibility/2006">
                <mc:Choice xmlns:v="urn:schemas-microsoft-com:vml" Requires="v">
                  <p:oleObj r:id="rId11" imgW="430353" imgH="552450" progId="">
                    <p:embed/>
                  </p:oleObj>
                </mc:Choice>
                <mc:Fallback>
                  <p:oleObj r:id="rId11" imgW="430353" imgH="552450" progId="">
                    <p:embed/>
                    <p:pic>
                      <p:nvPicPr>
                        <p:cNvPr id="18" name="Object 17">
                          <a:extLst>
                            <a:ext uri="{FF2B5EF4-FFF2-40B4-BE49-F238E27FC236}">
                              <a16:creationId xmlns:a16="http://schemas.microsoft.com/office/drawing/2014/main" id="{7B280DDA-5249-5C80-B535-CFC1FBAA0B4E}"/>
                            </a:ext>
                          </a:extLst>
                        </p:cNvPr>
                        <p:cNvPicPr/>
                        <p:nvPr/>
                      </p:nvPicPr>
                      <p:blipFill>
                        <a:blip r:embed="rId3"/>
                        <a:stretch>
                          <a:fillRect/>
                        </a:stretch>
                      </p:blipFill>
                      <p:spPr>
                        <a:xfrm>
                          <a:off x="7146484" y="2270430"/>
                          <a:ext cx="426332" cy="5524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3981A39-A644-F1CD-E3FD-B6C2501B1625}"/>
                </a:ext>
              </a:extLst>
            </p:cNvPr>
            <p:cNvGraphicFramePr>
              <a:graphicFrameLocks noChangeAspect="1"/>
            </p:cNvGraphicFramePr>
            <p:nvPr>
              <p:extLst>
                <p:ext uri="{D42A27DB-BD31-4B8C-83A1-F6EECF244321}">
                  <p14:modId xmlns:p14="http://schemas.microsoft.com/office/powerpoint/2010/main" val="22951830"/>
                </p:ext>
              </p:extLst>
            </p:nvPr>
          </p:nvGraphicFramePr>
          <p:xfrm>
            <a:off x="7576697" y="2270430"/>
            <a:ext cx="426332" cy="552450"/>
          </p:xfrm>
          <a:graphic>
            <a:graphicData uri="http://schemas.openxmlformats.org/presentationml/2006/ole">
              <mc:AlternateContent xmlns:mc="http://schemas.openxmlformats.org/markup-compatibility/2006">
                <mc:Choice xmlns:v="urn:schemas-microsoft-com:vml" Requires="v">
                  <p:oleObj r:id="rId12" imgW="430353" imgH="552450" progId="">
                    <p:embed/>
                  </p:oleObj>
                </mc:Choice>
                <mc:Fallback>
                  <p:oleObj r:id="rId12" imgW="430353" imgH="552450" progId="">
                    <p:embed/>
                    <p:pic>
                      <p:nvPicPr>
                        <p:cNvPr id="19" name="Object 18">
                          <a:extLst>
                            <a:ext uri="{FF2B5EF4-FFF2-40B4-BE49-F238E27FC236}">
                              <a16:creationId xmlns:a16="http://schemas.microsoft.com/office/drawing/2014/main" id="{93981A39-A644-F1CD-E3FD-B6C2501B1625}"/>
                            </a:ext>
                          </a:extLst>
                        </p:cNvPr>
                        <p:cNvPicPr/>
                        <p:nvPr/>
                      </p:nvPicPr>
                      <p:blipFill>
                        <a:blip r:embed="rId3"/>
                        <a:stretch>
                          <a:fillRect/>
                        </a:stretch>
                      </p:blipFill>
                      <p:spPr>
                        <a:xfrm>
                          <a:off x="7576697" y="2270430"/>
                          <a:ext cx="426332" cy="55245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B64EC3A-84FF-4654-C65D-E31279C74050}"/>
                </a:ext>
              </a:extLst>
            </p:cNvPr>
            <p:cNvGraphicFramePr>
              <a:graphicFrameLocks noChangeAspect="1"/>
            </p:cNvGraphicFramePr>
            <p:nvPr>
              <p:extLst>
                <p:ext uri="{D42A27DB-BD31-4B8C-83A1-F6EECF244321}">
                  <p14:modId xmlns:p14="http://schemas.microsoft.com/office/powerpoint/2010/main" val="1666943894"/>
                </p:ext>
              </p:extLst>
            </p:nvPr>
          </p:nvGraphicFramePr>
          <p:xfrm>
            <a:off x="8006910" y="2270430"/>
            <a:ext cx="426332" cy="552450"/>
          </p:xfrm>
          <a:graphic>
            <a:graphicData uri="http://schemas.openxmlformats.org/presentationml/2006/ole">
              <mc:AlternateContent xmlns:mc="http://schemas.openxmlformats.org/markup-compatibility/2006">
                <mc:Choice xmlns:v="urn:schemas-microsoft-com:vml" Requires="v">
                  <p:oleObj r:id="rId13" imgW="430353" imgH="552450" progId="">
                    <p:embed/>
                  </p:oleObj>
                </mc:Choice>
                <mc:Fallback>
                  <p:oleObj r:id="rId13" imgW="430353" imgH="552450" progId="">
                    <p:embed/>
                    <p:pic>
                      <p:nvPicPr>
                        <p:cNvPr id="20" name="Object 19">
                          <a:extLst>
                            <a:ext uri="{FF2B5EF4-FFF2-40B4-BE49-F238E27FC236}">
                              <a16:creationId xmlns:a16="http://schemas.microsoft.com/office/drawing/2014/main" id="{1B64EC3A-84FF-4654-C65D-E31279C74050}"/>
                            </a:ext>
                          </a:extLst>
                        </p:cNvPr>
                        <p:cNvPicPr/>
                        <p:nvPr/>
                      </p:nvPicPr>
                      <p:blipFill>
                        <a:blip r:embed="rId3"/>
                        <a:stretch>
                          <a:fillRect/>
                        </a:stretch>
                      </p:blipFill>
                      <p:spPr>
                        <a:xfrm>
                          <a:off x="8006910" y="2270430"/>
                          <a:ext cx="426332" cy="5524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A4A87B0E-CB4F-D9AC-6C29-55E8F76B1CED}"/>
                </a:ext>
              </a:extLst>
            </p:cNvPr>
            <p:cNvGraphicFramePr>
              <a:graphicFrameLocks noChangeAspect="1"/>
            </p:cNvGraphicFramePr>
            <p:nvPr>
              <p:extLst>
                <p:ext uri="{D42A27DB-BD31-4B8C-83A1-F6EECF244321}">
                  <p14:modId xmlns:p14="http://schemas.microsoft.com/office/powerpoint/2010/main" val="4113322123"/>
                </p:ext>
              </p:extLst>
            </p:nvPr>
          </p:nvGraphicFramePr>
          <p:xfrm>
            <a:off x="8437123" y="2270430"/>
            <a:ext cx="426332" cy="552450"/>
          </p:xfrm>
          <a:graphic>
            <a:graphicData uri="http://schemas.openxmlformats.org/presentationml/2006/ole">
              <mc:AlternateContent xmlns:mc="http://schemas.openxmlformats.org/markup-compatibility/2006">
                <mc:Choice xmlns:v="urn:schemas-microsoft-com:vml" Requires="v">
                  <p:oleObj r:id="rId14" imgW="430353" imgH="552450" progId="">
                    <p:embed/>
                  </p:oleObj>
                </mc:Choice>
                <mc:Fallback>
                  <p:oleObj r:id="rId14" imgW="430353" imgH="552450" progId="">
                    <p:embed/>
                    <p:pic>
                      <p:nvPicPr>
                        <p:cNvPr id="21" name="Object 20">
                          <a:extLst>
                            <a:ext uri="{FF2B5EF4-FFF2-40B4-BE49-F238E27FC236}">
                              <a16:creationId xmlns:a16="http://schemas.microsoft.com/office/drawing/2014/main" id="{A4A87B0E-CB4F-D9AC-6C29-55E8F76B1CED}"/>
                            </a:ext>
                          </a:extLst>
                        </p:cNvPr>
                        <p:cNvPicPr/>
                        <p:nvPr/>
                      </p:nvPicPr>
                      <p:blipFill>
                        <a:blip r:embed="rId3"/>
                        <a:stretch>
                          <a:fillRect/>
                        </a:stretch>
                      </p:blipFill>
                      <p:spPr>
                        <a:xfrm>
                          <a:off x="8437123" y="2270430"/>
                          <a:ext cx="426332" cy="55245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00176A3-2A47-936D-6330-3D005B3570E7}"/>
                </a:ext>
              </a:extLst>
            </p:cNvPr>
            <p:cNvGraphicFramePr>
              <a:graphicFrameLocks noChangeAspect="1"/>
            </p:cNvGraphicFramePr>
            <p:nvPr>
              <p:extLst>
                <p:ext uri="{D42A27DB-BD31-4B8C-83A1-F6EECF244321}">
                  <p14:modId xmlns:p14="http://schemas.microsoft.com/office/powerpoint/2010/main" val="3907296062"/>
                </p:ext>
              </p:extLst>
            </p:nvPr>
          </p:nvGraphicFramePr>
          <p:xfrm>
            <a:off x="6286058" y="2822880"/>
            <a:ext cx="426332" cy="552450"/>
          </p:xfrm>
          <a:graphic>
            <a:graphicData uri="http://schemas.openxmlformats.org/presentationml/2006/ole">
              <mc:AlternateContent xmlns:mc="http://schemas.openxmlformats.org/markup-compatibility/2006">
                <mc:Choice xmlns:v="urn:schemas-microsoft-com:vml" Requires="v">
                  <p:oleObj r:id="rId15" imgW="430353" imgH="552450" progId="">
                    <p:embed/>
                  </p:oleObj>
                </mc:Choice>
                <mc:Fallback>
                  <p:oleObj r:id="rId15" imgW="430353" imgH="552450" progId="">
                    <p:embed/>
                    <p:pic>
                      <p:nvPicPr>
                        <p:cNvPr id="22" name="Object 21">
                          <a:extLst>
                            <a:ext uri="{FF2B5EF4-FFF2-40B4-BE49-F238E27FC236}">
                              <a16:creationId xmlns:a16="http://schemas.microsoft.com/office/drawing/2014/main" id="{900176A3-2A47-936D-6330-3D005B3570E7}"/>
                            </a:ext>
                          </a:extLst>
                        </p:cNvPr>
                        <p:cNvPicPr/>
                        <p:nvPr/>
                      </p:nvPicPr>
                      <p:blipFill>
                        <a:blip r:embed="rId3"/>
                        <a:stretch>
                          <a:fillRect/>
                        </a:stretch>
                      </p:blipFill>
                      <p:spPr>
                        <a:xfrm>
                          <a:off x="6286058" y="2822880"/>
                          <a:ext cx="426332" cy="55245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92776F52-6613-0792-CDC4-FC6D7DA573E9}"/>
                </a:ext>
              </a:extLst>
            </p:cNvPr>
            <p:cNvGraphicFramePr>
              <a:graphicFrameLocks noChangeAspect="1"/>
            </p:cNvGraphicFramePr>
            <p:nvPr>
              <p:extLst>
                <p:ext uri="{D42A27DB-BD31-4B8C-83A1-F6EECF244321}">
                  <p14:modId xmlns:p14="http://schemas.microsoft.com/office/powerpoint/2010/main" val="84843937"/>
                </p:ext>
              </p:extLst>
            </p:nvPr>
          </p:nvGraphicFramePr>
          <p:xfrm>
            <a:off x="6716271" y="2822880"/>
            <a:ext cx="426332" cy="552450"/>
          </p:xfrm>
          <a:graphic>
            <a:graphicData uri="http://schemas.openxmlformats.org/presentationml/2006/ole">
              <mc:AlternateContent xmlns:mc="http://schemas.openxmlformats.org/markup-compatibility/2006">
                <mc:Choice xmlns:v="urn:schemas-microsoft-com:vml" Requires="v">
                  <p:oleObj r:id="rId16" imgW="430353" imgH="552450" progId="">
                    <p:embed/>
                  </p:oleObj>
                </mc:Choice>
                <mc:Fallback>
                  <p:oleObj r:id="rId16" imgW="430353" imgH="552450" progId="">
                    <p:embed/>
                    <p:pic>
                      <p:nvPicPr>
                        <p:cNvPr id="23" name="Object 22">
                          <a:extLst>
                            <a:ext uri="{FF2B5EF4-FFF2-40B4-BE49-F238E27FC236}">
                              <a16:creationId xmlns:a16="http://schemas.microsoft.com/office/drawing/2014/main" id="{92776F52-6613-0792-CDC4-FC6D7DA573E9}"/>
                            </a:ext>
                          </a:extLst>
                        </p:cNvPr>
                        <p:cNvPicPr/>
                        <p:nvPr/>
                      </p:nvPicPr>
                      <p:blipFill>
                        <a:blip r:embed="rId3"/>
                        <a:stretch>
                          <a:fillRect/>
                        </a:stretch>
                      </p:blipFill>
                      <p:spPr>
                        <a:xfrm>
                          <a:off x="6716271" y="2822880"/>
                          <a:ext cx="426332" cy="5524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8EDEBEE4-57A9-443D-077C-AF60382D36E9}"/>
                </a:ext>
              </a:extLst>
            </p:cNvPr>
            <p:cNvGraphicFramePr>
              <a:graphicFrameLocks noChangeAspect="1"/>
            </p:cNvGraphicFramePr>
            <p:nvPr>
              <p:extLst>
                <p:ext uri="{D42A27DB-BD31-4B8C-83A1-F6EECF244321}">
                  <p14:modId xmlns:p14="http://schemas.microsoft.com/office/powerpoint/2010/main" val="3800000003"/>
                </p:ext>
              </p:extLst>
            </p:nvPr>
          </p:nvGraphicFramePr>
          <p:xfrm>
            <a:off x="7146484" y="2822880"/>
            <a:ext cx="426332" cy="552450"/>
          </p:xfrm>
          <a:graphic>
            <a:graphicData uri="http://schemas.openxmlformats.org/presentationml/2006/ole">
              <mc:AlternateContent xmlns:mc="http://schemas.openxmlformats.org/markup-compatibility/2006">
                <mc:Choice xmlns:v="urn:schemas-microsoft-com:vml" Requires="v">
                  <p:oleObj r:id="rId17" imgW="430353" imgH="552450" progId="">
                    <p:embed/>
                  </p:oleObj>
                </mc:Choice>
                <mc:Fallback>
                  <p:oleObj r:id="rId17" imgW="430353" imgH="552450" progId="">
                    <p:embed/>
                    <p:pic>
                      <p:nvPicPr>
                        <p:cNvPr id="24" name="Object 23">
                          <a:extLst>
                            <a:ext uri="{FF2B5EF4-FFF2-40B4-BE49-F238E27FC236}">
                              <a16:creationId xmlns:a16="http://schemas.microsoft.com/office/drawing/2014/main" id="{8EDEBEE4-57A9-443D-077C-AF60382D36E9}"/>
                            </a:ext>
                          </a:extLst>
                        </p:cNvPr>
                        <p:cNvPicPr/>
                        <p:nvPr/>
                      </p:nvPicPr>
                      <p:blipFill>
                        <a:blip r:embed="rId3"/>
                        <a:stretch>
                          <a:fillRect/>
                        </a:stretch>
                      </p:blipFill>
                      <p:spPr>
                        <a:xfrm>
                          <a:off x="7146484" y="2822880"/>
                          <a:ext cx="426332" cy="5524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E7566B73-9BEF-42D7-1013-313056DFDC0C}"/>
                </a:ext>
              </a:extLst>
            </p:cNvPr>
            <p:cNvGraphicFramePr>
              <a:graphicFrameLocks noChangeAspect="1"/>
            </p:cNvGraphicFramePr>
            <p:nvPr>
              <p:extLst>
                <p:ext uri="{D42A27DB-BD31-4B8C-83A1-F6EECF244321}">
                  <p14:modId xmlns:p14="http://schemas.microsoft.com/office/powerpoint/2010/main" val="2126810891"/>
                </p:ext>
              </p:extLst>
            </p:nvPr>
          </p:nvGraphicFramePr>
          <p:xfrm>
            <a:off x="7576697" y="2822880"/>
            <a:ext cx="426332" cy="552450"/>
          </p:xfrm>
          <a:graphic>
            <a:graphicData uri="http://schemas.openxmlformats.org/presentationml/2006/ole">
              <mc:AlternateContent xmlns:mc="http://schemas.openxmlformats.org/markup-compatibility/2006">
                <mc:Choice xmlns:v="urn:schemas-microsoft-com:vml" Requires="v">
                  <p:oleObj r:id="rId18" imgW="430353" imgH="552450" progId="">
                    <p:embed/>
                  </p:oleObj>
                </mc:Choice>
                <mc:Fallback>
                  <p:oleObj r:id="rId18" imgW="430353" imgH="552450" progId="">
                    <p:embed/>
                    <p:pic>
                      <p:nvPicPr>
                        <p:cNvPr id="25" name="Object 24">
                          <a:extLst>
                            <a:ext uri="{FF2B5EF4-FFF2-40B4-BE49-F238E27FC236}">
                              <a16:creationId xmlns:a16="http://schemas.microsoft.com/office/drawing/2014/main" id="{E7566B73-9BEF-42D7-1013-313056DFDC0C}"/>
                            </a:ext>
                          </a:extLst>
                        </p:cNvPr>
                        <p:cNvPicPr/>
                        <p:nvPr/>
                      </p:nvPicPr>
                      <p:blipFill>
                        <a:blip r:embed="rId3"/>
                        <a:stretch>
                          <a:fillRect/>
                        </a:stretch>
                      </p:blipFill>
                      <p:spPr>
                        <a:xfrm>
                          <a:off x="7576697" y="2822880"/>
                          <a:ext cx="426332" cy="55245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63E4373A-D75A-6E13-4ED4-02B2CBB3FA99}"/>
                </a:ext>
              </a:extLst>
            </p:cNvPr>
            <p:cNvGraphicFramePr>
              <a:graphicFrameLocks noChangeAspect="1"/>
            </p:cNvGraphicFramePr>
            <p:nvPr>
              <p:extLst>
                <p:ext uri="{D42A27DB-BD31-4B8C-83A1-F6EECF244321}">
                  <p14:modId xmlns:p14="http://schemas.microsoft.com/office/powerpoint/2010/main" val="548650075"/>
                </p:ext>
              </p:extLst>
            </p:nvPr>
          </p:nvGraphicFramePr>
          <p:xfrm>
            <a:off x="8006910" y="2822880"/>
            <a:ext cx="426332" cy="552450"/>
          </p:xfrm>
          <a:graphic>
            <a:graphicData uri="http://schemas.openxmlformats.org/presentationml/2006/ole">
              <mc:AlternateContent xmlns:mc="http://schemas.openxmlformats.org/markup-compatibility/2006">
                <mc:Choice xmlns:v="urn:schemas-microsoft-com:vml" Requires="v">
                  <p:oleObj r:id="rId19" imgW="430353" imgH="552450" progId="">
                    <p:embed/>
                  </p:oleObj>
                </mc:Choice>
                <mc:Fallback>
                  <p:oleObj r:id="rId19" imgW="430353" imgH="552450" progId="">
                    <p:embed/>
                    <p:pic>
                      <p:nvPicPr>
                        <p:cNvPr id="26" name="Object 25">
                          <a:extLst>
                            <a:ext uri="{FF2B5EF4-FFF2-40B4-BE49-F238E27FC236}">
                              <a16:creationId xmlns:a16="http://schemas.microsoft.com/office/drawing/2014/main" id="{63E4373A-D75A-6E13-4ED4-02B2CBB3FA99}"/>
                            </a:ext>
                          </a:extLst>
                        </p:cNvPr>
                        <p:cNvPicPr/>
                        <p:nvPr/>
                      </p:nvPicPr>
                      <p:blipFill>
                        <a:blip r:embed="rId3"/>
                        <a:stretch>
                          <a:fillRect/>
                        </a:stretch>
                      </p:blipFill>
                      <p:spPr>
                        <a:xfrm>
                          <a:off x="8006910" y="2822880"/>
                          <a:ext cx="426332" cy="55245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621E3FBC-5858-03D5-CFDA-357774FA97FE}"/>
                </a:ext>
              </a:extLst>
            </p:cNvPr>
            <p:cNvGraphicFramePr>
              <a:graphicFrameLocks noChangeAspect="1"/>
            </p:cNvGraphicFramePr>
            <p:nvPr>
              <p:extLst>
                <p:ext uri="{D42A27DB-BD31-4B8C-83A1-F6EECF244321}">
                  <p14:modId xmlns:p14="http://schemas.microsoft.com/office/powerpoint/2010/main" val="110413113"/>
                </p:ext>
              </p:extLst>
            </p:nvPr>
          </p:nvGraphicFramePr>
          <p:xfrm>
            <a:off x="8437123" y="2822880"/>
            <a:ext cx="426332" cy="552450"/>
          </p:xfrm>
          <a:graphic>
            <a:graphicData uri="http://schemas.openxmlformats.org/presentationml/2006/ole">
              <mc:AlternateContent xmlns:mc="http://schemas.openxmlformats.org/markup-compatibility/2006">
                <mc:Choice xmlns:v="urn:schemas-microsoft-com:vml" Requires="v">
                  <p:oleObj r:id="rId20" imgW="430353" imgH="552450" progId="">
                    <p:embed/>
                  </p:oleObj>
                </mc:Choice>
                <mc:Fallback>
                  <p:oleObj r:id="rId20" imgW="430353" imgH="552450" progId="">
                    <p:embed/>
                    <p:pic>
                      <p:nvPicPr>
                        <p:cNvPr id="27" name="Object 26">
                          <a:extLst>
                            <a:ext uri="{FF2B5EF4-FFF2-40B4-BE49-F238E27FC236}">
                              <a16:creationId xmlns:a16="http://schemas.microsoft.com/office/drawing/2014/main" id="{621E3FBC-5858-03D5-CFDA-357774FA97FE}"/>
                            </a:ext>
                          </a:extLst>
                        </p:cNvPr>
                        <p:cNvPicPr/>
                        <p:nvPr/>
                      </p:nvPicPr>
                      <p:blipFill>
                        <a:blip r:embed="rId3"/>
                        <a:stretch>
                          <a:fillRect/>
                        </a:stretch>
                      </p:blipFill>
                      <p:spPr>
                        <a:xfrm>
                          <a:off x="8437123" y="2822880"/>
                          <a:ext cx="426332" cy="55245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17DE4AF2-90E2-DB16-52C8-F750B093E787}"/>
                </a:ext>
              </a:extLst>
            </p:cNvPr>
            <p:cNvGraphicFramePr>
              <a:graphicFrameLocks noChangeAspect="1"/>
            </p:cNvGraphicFramePr>
            <p:nvPr>
              <p:extLst>
                <p:ext uri="{D42A27DB-BD31-4B8C-83A1-F6EECF244321}">
                  <p14:modId xmlns:p14="http://schemas.microsoft.com/office/powerpoint/2010/main" val="3799268149"/>
                </p:ext>
              </p:extLst>
            </p:nvPr>
          </p:nvGraphicFramePr>
          <p:xfrm>
            <a:off x="6286058" y="3375330"/>
            <a:ext cx="426332" cy="552450"/>
          </p:xfrm>
          <a:graphic>
            <a:graphicData uri="http://schemas.openxmlformats.org/presentationml/2006/ole">
              <mc:AlternateContent xmlns:mc="http://schemas.openxmlformats.org/markup-compatibility/2006">
                <mc:Choice xmlns:v="urn:schemas-microsoft-com:vml" Requires="v">
                  <p:oleObj r:id="rId21" imgW="430353" imgH="552450" progId="">
                    <p:embed/>
                  </p:oleObj>
                </mc:Choice>
                <mc:Fallback>
                  <p:oleObj r:id="rId21" imgW="430353" imgH="552450" progId="">
                    <p:embed/>
                    <p:pic>
                      <p:nvPicPr>
                        <p:cNvPr id="28" name="Object 27">
                          <a:extLst>
                            <a:ext uri="{FF2B5EF4-FFF2-40B4-BE49-F238E27FC236}">
                              <a16:creationId xmlns:a16="http://schemas.microsoft.com/office/drawing/2014/main" id="{17DE4AF2-90E2-DB16-52C8-F750B093E787}"/>
                            </a:ext>
                          </a:extLst>
                        </p:cNvPr>
                        <p:cNvPicPr/>
                        <p:nvPr/>
                      </p:nvPicPr>
                      <p:blipFill>
                        <a:blip r:embed="rId3"/>
                        <a:stretch>
                          <a:fillRect/>
                        </a:stretch>
                      </p:blipFill>
                      <p:spPr>
                        <a:xfrm>
                          <a:off x="6286058" y="3375330"/>
                          <a:ext cx="426332" cy="55245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5D68CB89-174F-1839-DE35-3B425B21AB41}"/>
                </a:ext>
              </a:extLst>
            </p:cNvPr>
            <p:cNvGraphicFramePr>
              <a:graphicFrameLocks noChangeAspect="1"/>
            </p:cNvGraphicFramePr>
            <p:nvPr>
              <p:extLst>
                <p:ext uri="{D42A27DB-BD31-4B8C-83A1-F6EECF244321}">
                  <p14:modId xmlns:p14="http://schemas.microsoft.com/office/powerpoint/2010/main" val="1129329638"/>
                </p:ext>
              </p:extLst>
            </p:nvPr>
          </p:nvGraphicFramePr>
          <p:xfrm>
            <a:off x="6716271" y="3375330"/>
            <a:ext cx="426332" cy="552450"/>
          </p:xfrm>
          <a:graphic>
            <a:graphicData uri="http://schemas.openxmlformats.org/presentationml/2006/ole">
              <mc:AlternateContent xmlns:mc="http://schemas.openxmlformats.org/markup-compatibility/2006">
                <mc:Choice xmlns:v="urn:schemas-microsoft-com:vml" Requires="v">
                  <p:oleObj r:id="rId22" imgW="430353" imgH="552450" progId="">
                    <p:embed/>
                  </p:oleObj>
                </mc:Choice>
                <mc:Fallback>
                  <p:oleObj r:id="rId22" imgW="430353" imgH="552450" progId="">
                    <p:embed/>
                    <p:pic>
                      <p:nvPicPr>
                        <p:cNvPr id="29" name="Object 28">
                          <a:extLst>
                            <a:ext uri="{FF2B5EF4-FFF2-40B4-BE49-F238E27FC236}">
                              <a16:creationId xmlns:a16="http://schemas.microsoft.com/office/drawing/2014/main" id="{5D68CB89-174F-1839-DE35-3B425B21AB41}"/>
                            </a:ext>
                          </a:extLst>
                        </p:cNvPr>
                        <p:cNvPicPr/>
                        <p:nvPr/>
                      </p:nvPicPr>
                      <p:blipFill>
                        <a:blip r:embed="rId3"/>
                        <a:stretch>
                          <a:fillRect/>
                        </a:stretch>
                      </p:blipFill>
                      <p:spPr>
                        <a:xfrm>
                          <a:off x="6716271" y="3375330"/>
                          <a:ext cx="426332" cy="5524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65C76370-15AE-2879-9FA7-65D0A8C0D937}"/>
                </a:ext>
              </a:extLst>
            </p:cNvPr>
            <p:cNvGraphicFramePr>
              <a:graphicFrameLocks noChangeAspect="1"/>
            </p:cNvGraphicFramePr>
            <p:nvPr>
              <p:extLst>
                <p:ext uri="{D42A27DB-BD31-4B8C-83A1-F6EECF244321}">
                  <p14:modId xmlns:p14="http://schemas.microsoft.com/office/powerpoint/2010/main" val="2530252756"/>
                </p:ext>
              </p:extLst>
            </p:nvPr>
          </p:nvGraphicFramePr>
          <p:xfrm>
            <a:off x="7146484" y="3375330"/>
            <a:ext cx="426332" cy="552450"/>
          </p:xfrm>
          <a:graphic>
            <a:graphicData uri="http://schemas.openxmlformats.org/presentationml/2006/ole">
              <mc:AlternateContent xmlns:mc="http://schemas.openxmlformats.org/markup-compatibility/2006">
                <mc:Choice xmlns:v="urn:schemas-microsoft-com:vml" Requires="v">
                  <p:oleObj r:id="rId23" imgW="430353" imgH="552450" progId="">
                    <p:embed/>
                  </p:oleObj>
                </mc:Choice>
                <mc:Fallback>
                  <p:oleObj r:id="rId23" imgW="430353" imgH="552450" progId="">
                    <p:embed/>
                    <p:pic>
                      <p:nvPicPr>
                        <p:cNvPr id="30" name="Object 29">
                          <a:extLst>
                            <a:ext uri="{FF2B5EF4-FFF2-40B4-BE49-F238E27FC236}">
                              <a16:creationId xmlns:a16="http://schemas.microsoft.com/office/drawing/2014/main" id="{65C76370-15AE-2879-9FA7-65D0A8C0D937}"/>
                            </a:ext>
                          </a:extLst>
                        </p:cNvPr>
                        <p:cNvPicPr/>
                        <p:nvPr/>
                      </p:nvPicPr>
                      <p:blipFill>
                        <a:blip r:embed="rId3"/>
                        <a:stretch>
                          <a:fillRect/>
                        </a:stretch>
                      </p:blipFill>
                      <p:spPr>
                        <a:xfrm>
                          <a:off x="7146484" y="3375330"/>
                          <a:ext cx="426332" cy="55245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A6B0275C-ACD0-A9CE-BA1B-872853240EF3}"/>
                </a:ext>
              </a:extLst>
            </p:cNvPr>
            <p:cNvGraphicFramePr>
              <a:graphicFrameLocks noChangeAspect="1"/>
            </p:cNvGraphicFramePr>
            <p:nvPr>
              <p:extLst>
                <p:ext uri="{D42A27DB-BD31-4B8C-83A1-F6EECF244321}">
                  <p14:modId xmlns:p14="http://schemas.microsoft.com/office/powerpoint/2010/main" val="510766843"/>
                </p:ext>
              </p:extLst>
            </p:nvPr>
          </p:nvGraphicFramePr>
          <p:xfrm>
            <a:off x="7576697" y="3375330"/>
            <a:ext cx="426332" cy="552450"/>
          </p:xfrm>
          <a:graphic>
            <a:graphicData uri="http://schemas.openxmlformats.org/presentationml/2006/ole">
              <mc:AlternateContent xmlns:mc="http://schemas.openxmlformats.org/markup-compatibility/2006">
                <mc:Choice xmlns:v="urn:schemas-microsoft-com:vml" Requires="v">
                  <p:oleObj r:id="rId24" imgW="430353" imgH="552450" progId="">
                    <p:embed/>
                  </p:oleObj>
                </mc:Choice>
                <mc:Fallback>
                  <p:oleObj r:id="rId24" imgW="430353" imgH="552450" progId="">
                    <p:embed/>
                    <p:pic>
                      <p:nvPicPr>
                        <p:cNvPr id="31" name="Object 30">
                          <a:extLst>
                            <a:ext uri="{FF2B5EF4-FFF2-40B4-BE49-F238E27FC236}">
                              <a16:creationId xmlns:a16="http://schemas.microsoft.com/office/drawing/2014/main" id="{A6B0275C-ACD0-A9CE-BA1B-872853240EF3}"/>
                            </a:ext>
                          </a:extLst>
                        </p:cNvPr>
                        <p:cNvPicPr/>
                        <p:nvPr/>
                      </p:nvPicPr>
                      <p:blipFill>
                        <a:blip r:embed="rId3"/>
                        <a:stretch>
                          <a:fillRect/>
                        </a:stretch>
                      </p:blipFill>
                      <p:spPr>
                        <a:xfrm>
                          <a:off x="7576697" y="3375330"/>
                          <a:ext cx="426332" cy="55245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E2849228-52AB-4277-5F25-E83E6C234E7D}"/>
                </a:ext>
              </a:extLst>
            </p:cNvPr>
            <p:cNvGraphicFramePr>
              <a:graphicFrameLocks noChangeAspect="1"/>
            </p:cNvGraphicFramePr>
            <p:nvPr>
              <p:extLst>
                <p:ext uri="{D42A27DB-BD31-4B8C-83A1-F6EECF244321}">
                  <p14:modId xmlns:p14="http://schemas.microsoft.com/office/powerpoint/2010/main" val="1529590423"/>
                </p:ext>
              </p:extLst>
            </p:nvPr>
          </p:nvGraphicFramePr>
          <p:xfrm>
            <a:off x="8006910" y="3375330"/>
            <a:ext cx="426332" cy="552450"/>
          </p:xfrm>
          <a:graphic>
            <a:graphicData uri="http://schemas.openxmlformats.org/presentationml/2006/ole">
              <mc:AlternateContent xmlns:mc="http://schemas.openxmlformats.org/markup-compatibility/2006">
                <mc:Choice xmlns:v="urn:schemas-microsoft-com:vml" Requires="v">
                  <p:oleObj r:id="rId25" imgW="430353" imgH="552450" progId="">
                    <p:embed/>
                  </p:oleObj>
                </mc:Choice>
                <mc:Fallback>
                  <p:oleObj r:id="rId25" imgW="430353" imgH="552450" progId="">
                    <p:embed/>
                    <p:pic>
                      <p:nvPicPr>
                        <p:cNvPr id="32" name="Object 31">
                          <a:extLst>
                            <a:ext uri="{FF2B5EF4-FFF2-40B4-BE49-F238E27FC236}">
                              <a16:creationId xmlns:a16="http://schemas.microsoft.com/office/drawing/2014/main" id="{E2849228-52AB-4277-5F25-E83E6C234E7D}"/>
                            </a:ext>
                          </a:extLst>
                        </p:cNvPr>
                        <p:cNvPicPr/>
                        <p:nvPr/>
                      </p:nvPicPr>
                      <p:blipFill>
                        <a:blip r:embed="rId3"/>
                        <a:stretch>
                          <a:fillRect/>
                        </a:stretch>
                      </p:blipFill>
                      <p:spPr>
                        <a:xfrm>
                          <a:off x="8006910" y="3375330"/>
                          <a:ext cx="426332" cy="55245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198AE7B2-DE97-D820-A44D-6994BF23CB46}"/>
                </a:ext>
              </a:extLst>
            </p:cNvPr>
            <p:cNvGraphicFramePr>
              <a:graphicFrameLocks noChangeAspect="1"/>
            </p:cNvGraphicFramePr>
            <p:nvPr>
              <p:extLst>
                <p:ext uri="{D42A27DB-BD31-4B8C-83A1-F6EECF244321}">
                  <p14:modId xmlns:p14="http://schemas.microsoft.com/office/powerpoint/2010/main" val="2727477545"/>
                </p:ext>
              </p:extLst>
            </p:nvPr>
          </p:nvGraphicFramePr>
          <p:xfrm>
            <a:off x="8437123" y="3375330"/>
            <a:ext cx="426332" cy="552450"/>
          </p:xfrm>
          <a:graphic>
            <a:graphicData uri="http://schemas.openxmlformats.org/presentationml/2006/ole">
              <mc:AlternateContent xmlns:mc="http://schemas.openxmlformats.org/markup-compatibility/2006">
                <mc:Choice xmlns:v="urn:schemas-microsoft-com:vml" Requires="v">
                  <p:oleObj r:id="rId26" imgW="430353" imgH="552450" progId="">
                    <p:embed/>
                  </p:oleObj>
                </mc:Choice>
                <mc:Fallback>
                  <p:oleObj r:id="rId26" imgW="430353" imgH="552450" progId="">
                    <p:embed/>
                    <p:pic>
                      <p:nvPicPr>
                        <p:cNvPr id="33" name="Object 32">
                          <a:extLst>
                            <a:ext uri="{FF2B5EF4-FFF2-40B4-BE49-F238E27FC236}">
                              <a16:creationId xmlns:a16="http://schemas.microsoft.com/office/drawing/2014/main" id="{198AE7B2-DE97-D820-A44D-6994BF23CB46}"/>
                            </a:ext>
                          </a:extLst>
                        </p:cNvPr>
                        <p:cNvPicPr/>
                        <p:nvPr/>
                      </p:nvPicPr>
                      <p:blipFill>
                        <a:blip r:embed="rId3"/>
                        <a:stretch>
                          <a:fillRect/>
                        </a:stretch>
                      </p:blipFill>
                      <p:spPr>
                        <a:xfrm>
                          <a:off x="8437123" y="3375330"/>
                          <a:ext cx="426332" cy="552450"/>
                        </a:xfrm>
                        <a:prstGeom prst="rect">
                          <a:avLst/>
                        </a:prstGeom>
                      </p:spPr>
                    </p:pic>
                  </p:oleObj>
                </mc:Fallback>
              </mc:AlternateContent>
            </a:graphicData>
          </a:graphic>
        </p:graphicFrame>
      </p:grpSp>
      <p:grpSp>
        <p:nvGrpSpPr>
          <p:cNvPr id="59" name="Group 58">
            <a:extLst>
              <a:ext uri="{FF2B5EF4-FFF2-40B4-BE49-F238E27FC236}">
                <a16:creationId xmlns:a16="http://schemas.microsoft.com/office/drawing/2014/main" id="{D690064D-B19F-7F2D-8DA5-62E1D0A4FD94}"/>
              </a:ext>
            </a:extLst>
          </p:cNvPr>
          <p:cNvGrpSpPr/>
          <p:nvPr/>
        </p:nvGrpSpPr>
        <p:grpSpPr>
          <a:xfrm>
            <a:off x="4764769" y="4238047"/>
            <a:ext cx="3441704" cy="1657350"/>
            <a:chOff x="6736133" y="4054515"/>
            <a:chExt cx="3441704" cy="1657350"/>
          </a:xfrm>
        </p:grpSpPr>
        <p:graphicFrame>
          <p:nvGraphicFramePr>
            <p:cNvPr id="35" name="Object 34">
              <a:extLst>
                <a:ext uri="{FF2B5EF4-FFF2-40B4-BE49-F238E27FC236}">
                  <a16:creationId xmlns:a16="http://schemas.microsoft.com/office/drawing/2014/main" id="{4B33FAE9-F5D9-D6F6-85CE-5D63697869F6}"/>
                </a:ext>
              </a:extLst>
            </p:cNvPr>
            <p:cNvGraphicFramePr>
              <a:graphicFrameLocks noChangeAspect="1"/>
            </p:cNvGraphicFramePr>
            <p:nvPr>
              <p:extLst>
                <p:ext uri="{D42A27DB-BD31-4B8C-83A1-F6EECF244321}">
                  <p14:modId xmlns:p14="http://schemas.microsoft.com/office/powerpoint/2010/main" val="4119241122"/>
                </p:ext>
              </p:extLst>
            </p:nvPr>
          </p:nvGraphicFramePr>
          <p:xfrm>
            <a:off x="6736133" y="4054515"/>
            <a:ext cx="430213" cy="552450"/>
          </p:xfrm>
          <a:graphic>
            <a:graphicData uri="http://schemas.openxmlformats.org/presentationml/2006/ole">
              <mc:AlternateContent xmlns:mc="http://schemas.openxmlformats.org/markup-compatibility/2006">
                <mc:Choice xmlns:v="urn:schemas-microsoft-com:vml" Requires="v">
                  <p:oleObj r:id="rId27" imgW="430353" imgH="552450" progId="">
                    <p:embed/>
                  </p:oleObj>
                </mc:Choice>
                <mc:Fallback>
                  <p:oleObj r:id="rId27" imgW="430353" imgH="552450" progId="">
                    <p:embed/>
                    <p:pic>
                      <p:nvPicPr>
                        <p:cNvPr id="35" name="Object 34">
                          <a:extLst>
                            <a:ext uri="{FF2B5EF4-FFF2-40B4-BE49-F238E27FC236}">
                              <a16:creationId xmlns:a16="http://schemas.microsoft.com/office/drawing/2014/main" id="{4B33FAE9-F5D9-D6F6-85CE-5D63697869F6}"/>
                            </a:ext>
                          </a:extLst>
                        </p:cNvPr>
                        <p:cNvPicPr/>
                        <p:nvPr/>
                      </p:nvPicPr>
                      <p:blipFill>
                        <a:blip r:embed="rId3"/>
                        <a:stretch>
                          <a:fillRect/>
                        </a:stretch>
                      </p:blipFill>
                      <p:spPr>
                        <a:xfrm>
                          <a:off x="6736133" y="4054515"/>
                          <a:ext cx="430213" cy="55245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3B2FF903-4127-3DAB-319D-96D3B1846A4F}"/>
                </a:ext>
              </a:extLst>
            </p:cNvPr>
            <p:cNvGraphicFramePr>
              <a:graphicFrameLocks noChangeAspect="1"/>
            </p:cNvGraphicFramePr>
            <p:nvPr>
              <p:extLst>
                <p:ext uri="{D42A27DB-BD31-4B8C-83A1-F6EECF244321}">
                  <p14:modId xmlns:p14="http://schemas.microsoft.com/office/powerpoint/2010/main" val="2985532014"/>
                </p:ext>
              </p:extLst>
            </p:nvPr>
          </p:nvGraphicFramePr>
          <p:xfrm>
            <a:off x="7166346" y="4054515"/>
            <a:ext cx="430213" cy="552450"/>
          </p:xfrm>
          <a:graphic>
            <a:graphicData uri="http://schemas.openxmlformats.org/presentationml/2006/ole">
              <mc:AlternateContent xmlns:mc="http://schemas.openxmlformats.org/markup-compatibility/2006">
                <mc:Choice xmlns:v="urn:schemas-microsoft-com:vml" Requires="v">
                  <p:oleObj r:id="rId28" imgW="430353" imgH="552450" progId="">
                    <p:embed/>
                  </p:oleObj>
                </mc:Choice>
                <mc:Fallback>
                  <p:oleObj r:id="rId28" imgW="430353" imgH="552450" progId="">
                    <p:embed/>
                    <p:pic>
                      <p:nvPicPr>
                        <p:cNvPr id="36" name="Object 35">
                          <a:extLst>
                            <a:ext uri="{FF2B5EF4-FFF2-40B4-BE49-F238E27FC236}">
                              <a16:creationId xmlns:a16="http://schemas.microsoft.com/office/drawing/2014/main" id="{3B2FF903-4127-3DAB-319D-96D3B1846A4F}"/>
                            </a:ext>
                          </a:extLst>
                        </p:cNvPr>
                        <p:cNvPicPr/>
                        <p:nvPr/>
                      </p:nvPicPr>
                      <p:blipFill>
                        <a:blip r:embed="rId3"/>
                        <a:stretch>
                          <a:fillRect/>
                        </a:stretch>
                      </p:blipFill>
                      <p:spPr>
                        <a:xfrm>
                          <a:off x="7166346" y="4054515"/>
                          <a:ext cx="430213" cy="55245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A8BABEB9-A87B-2656-2B72-E4F321944F07}"/>
                </a:ext>
              </a:extLst>
            </p:cNvPr>
            <p:cNvGraphicFramePr>
              <a:graphicFrameLocks noChangeAspect="1"/>
            </p:cNvGraphicFramePr>
            <p:nvPr>
              <p:extLst>
                <p:ext uri="{D42A27DB-BD31-4B8C-83A1-F6EECF244321}">
                  <p14:modId xmlns:p14="http://schemas.microsoft.com/office/powerpoint/2010/main" val="1905790122"/>
                </p:ext>
              </p:extLst>
            </p:nvPr>
          </p:nvGraphicFramePr>
          <p:xfrm>
            <a:off x="7596559" y="4054515"/>
            <a:ext cx="430213" cy="552450"/>
          </p:xfrm>
          <a:graphic>
            <a:graphicData uri="http://schemas.openxmlformats.org/presentationml/2006/ole">
              <mc:AlternateContent xmlns:mc="http://schemas.openxmlformats.org/markup-compatibility/2006">
                <mc:Choice xmlns:v="urn:schemas-microsoft-com:vml" Requires="v">
                  <p:oleObj r:id="rId29" imgW="430353" imgH="552450" progId="">
                    <p:embed/>
                  </p:oleObj>
                </mc:Choice>
                <mc:Fallback>
                  <p:oleObj r:id="rId29" imgW="430353" imgH="552450" progId="">
                    <p:embed/>
                    <p:pic>
                      <p:nvPicPr>
                        <p:cNvPr id="37" name="Object 36">
                          <a:extLst>
                            <a:ext uri="{FF2B5EF4-FFF2-40B4-BE49-F238E27FC236}">
                              <a16:creationId xmlns:a16="http://schemas.microsoft.com/office/drawing/2014/main" id="{A8BABEB9-A87B-2656-2B72-E4F321944F07}"/>
                            </a:ext>
                          </a:extLst>
                        </p:cNvPr>
                        <p:cNvPicPr/>
                        <p:nvPr/>
                      </p:nvPicPr>
                      <p:blipFill>
                        <a:blip r:embed="rId3"/>
                        <a:stretch>
                          <a:fillRect/>
                        </a:stretch>
                      </p:blipFill>
                      <p:spPr>
                        <a:xfrm>
                          <a:off x="7596559" y="4054515"/>
                          <a:ext cx="430213" cy="552450"/>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4E1EA6FE-47B9-DE86-35A6-2B9333E053B3}"/>
                </a:ext>
              </a:extLst>
            </p:cNvPr>
            <p:cNvGraphicFramePr>
              <a:graphicFrameLocks noChangeAspect="1"/>
            </p:cNvGraphicFramePr>
            <p:nvPr>
              <p:extLst>
                <p:ext uri="{D42A27DB-BD31-4B8C-83A1-F6EECF244321}">
                  <p14:modId xmlns:p14="http://schemas.microsoft.com/office/powerpoint/2010/main" val="1645231602"/>
                </p:ext>
              </p:extLst>
            </p:nvPr>
          </p:nvGraphicFramePr>
          <p:xfrm>
            <a:off x="8026772" y="4054515"/>
            <a:ext cx="430213" cy="552450"/>
          </p:xfrm>
          <a:graphic>
            <a:graphicData uri="http://schemas.openxmlformats.org/presentationml/2006/ole">
              <mc:AlternateContent xmlns:mc="http://schemas.openxmlformats.org/markup-compatibility/2006">
                <mc:Choice xmlns:v="urn:schemas-microsoft-com:vml" Requires="v">
                  <p:oleObj r:id="rId30" imgW="430353" imgH="552450" progId="">
                    <p:embed/>
                  </p:oleObj>
                </mc:Choice>
                <mc:Fallback>
                  <p:oleObj r:id="rId30" imgW="430353" imgH="552450" progId="">
                    <p:embed/>
                    <p:pic>
                      <p:nvPicPr>
                        <p:cNvPr id="38" name="Object 37">
                          <a:extLst>
                            <a:ext uri="{FF2B5EF4-FFF2-40B4-BE49-F238E27FC236}">
                              <a16:creationId xmlns:a16="http://schemas.microsoft.com/office/drawing/2014/main" id="{4E1EA6FE-47B9-DE86-35A6-2B9333E053B3}"/>
                            </a:ext>
                          </a:extLst>
                        </p:cNvPr>
                        <p:cNvPicPr/>
                        <p:nvPr/>
                      </p:nvPicPr>
                      <p:blipFill>
                        <a:blip r:embed="rId3"/>
                        <a:stretch>
                          <a:fillRect/>
                        </a:stretch>
                      </p:blipFill>
                      <p:spPr>
                        <a:xfrm>
                          <a:off x="8026772" y="4054515"/>
                          <a:ext cx="430213" cy="552450"/>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D447A98-4C59-1766-AE25-2AC563C39210}"/>
                </a:ext>
              </a:extLst>
            </p:cNvPr>
            <p:cNvGraphicFramePr>
              <a:graphicFrameLocks noChangeAspect="1"/>
            </p:cNvGraphicFramePr>
            <p:nvPr>
              <p:extLst>
                <p:ext uri="{D42A27DB-BD31-4B8C-83A1-F6EECF244321}">
                  <p14:modId xmlns:p14="http://schemas.microsoft.com/office/powerpoint/2010/main" val="2171537064"/>
                </p:ext>
              </p:extLst>
            </p:nvPr>
          </p:nvGraphicFramePr>
          <p:xfrm>
            <a:off x="8456985" y="4054515"/>
            <a:ext cx="430213" cy="552450"/>
          </p:xfrm>
          <a:graphic>
            <a:graphicData uri="http://schemas.openxmlformats.org/presentationml/2006/ole">
              <mc:AlternateContent xmlns:mc="http://schemas.openxmlformats.org/markup-compatibility/2006">
                <mc:Choice xmlns:v="urn:schemas-microsoft-com:vml" Requires="v">
                  <p:oleObj r:id="rId31" imgW="430353" imgH="552450" progId="">
                    <p:embed/>
                  </p:oleObj>
                </mc:Choice>
                <mc:Fallback>
                  <p:oleObj r:id="rId31" imgW="430353" imgH="552450" progId="">
                    <p:embed/>
                    <p:pic>
                      <p:nvPicPr>
                        <p:cNvPr id="39" name="Object 38">
                          <a:extLst>
                            <a:ext uri="{FF2B5EF4-FFF2-40B4-BE49-F238E27FC236}">
                              <a16:creationId xmlns:a16="http://schemas.microsoft.com/office/drawing/2014/main" id="{DD447A98-4C59-1766-AE25-2AC563C39210}"/>
                            </a:ext>
                          </a:extLst>
                        </p:cNvPr>
                        <p:cNvPicPr/>
                        <p:nvPr/>
                      </p:nvPicPr>
                      <p:blipFill>
                        <a:blip r:embed="rId3"/>
                        <a:stretch>
                          <a:fillRect/>
                        </a:stretch>
                      </p:blipFill>
                      <p:spPr>
                        <a:xfrm>
                          <a:off x="8456985" y="4054515"/>
                          <a:ext cx="430213" cy="552450"/>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37A6EE0D-70A5-4862-6713-B4C5ACC28EDA}"/>
                </a:ext>
              </a:extLst>
            </p:cNvPr>
            <p:cNvGraphicFramePr>
              <a:graphicFrameLocks noChangeAspect="1"/>
            </p:cNvGraphicFramePr>
            <p:nvPr>
              <p:extLst>
                <p:ext uri="{D42A27DB-BD31-4B8C-83A1-F6EECF244321}">
                  <p14:modId xmlns:p14="http://schemas.microsoft.com/office/powerpoint/2010/main" val="2041302554"/>
                </p:ext>
              </p:extLst>
            </p:nvPr>
          </p:nvGraphicFramePr>
          <p:xfrm>
            <a:off x="8887198" y="4054515"/>
            <a:ext cx="430213" cy="552450"/>
          </p:xfrm>
          <a:graphic>
            <a:graphicData uri="http://schemas.openxmlformats.org/presentationml/2006/ole">
              <mc:AlternateContent xmlns:mc="http://schemas.openxmlformats.org/markup-compatibility/2006">
                <mc:Choice xmlns:v="urn:schemas-microsoft-com:vml" Requires="v">
                  <p:oleObj r:id="rId32" imgW="430353" imgH="552450" progId="">
                    <p:embed/>
                  </p:oleObj>
                </mc:Choice>
                <mc:Fallback>
                  <p:oleObj r:id="rId32" imgW="430353" imgH="552450" progId="">
                    <p:embed/>
                    <p:pic>
                      <p:nvPicPr>
                        <p:cNvPr id="40" name="Object 39">
                          <a:extLst>
                            <a:ext uri="{FF2B5EF4-FFF2-40B4-BE49-F238E27FC236}">
                              <a16:creationId xmlns:a16="http://schemas.microsoft.com/office/drawing/2014/main" id="{37A6EE0D-70A5-4862-6713-B4C5ACC28EDA}"/>
                            </a:ext>
                          </a:extLst>
                        </p:cNvPr>
                        <p:cNvPicPr/>
                        <p:nvPr/>
                      </p:nvPicPr>
                      <p:blipFill>
                        <a:blip r:embed="rId3"/>
                        <a:stretch>
                          <a:fillRect/>
                        </a:stretch>
                      </p:blipFill>
                      <p:spPr>
                        <a:xfrm>
                          <a:off x="8887198" y="4054515"/>
                          <a:ext cx="430213" cy="55245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7066992D-C099-D47D-5BD7-6F0563D6AEAC}"/>
                </a:ext>
              </a:extLst>
            </p:cNvPr>
            <p:cNvGraphicFramePr>
              <a:graphicFrameLocks noChangeAspect="1"/>
            </p:cNvGraphicFramePr>
            <p:nvPr>
              <p:extLst>
                <p:ext uri="{D42A27DB-BD31-4B8C-83A1-F6EECF244321}">
                  <p14:modId xmlns:p14="http://schemas.microsoft.com/office/powerpoint/2010/main" val="886396187"/>
                </p:ext>
              </p:extLst>
            </p:nvPr>
          </p:nvGraphicFramePr>
          <p:xfrm>
            <a:off x="6736133" y="4606965"/>
            <a:ext cx="430213" cy="552450"/>
          </p:xfrm>
          <a:graphic>
            <a:graphicData uri="http://schemas.openxmlformats.org/presentationml/2006/ole">
              <mc:AlternateContent xmlns:mc="http://schemas.openxmlformats.org/markup-compatibility/2006">
                <mc:Choice xmlns:v="urn:schemas-microsoft-com:vml" Requires="v">
                  <p:oleObj r:id="rId33" imgW="430353" imgH="552450" progId="">
                    <p:embed/>
                  </p:oleObj>
                </mc:Choice>
                <mc:Fallback>
                  <p:oleObj r:id="rId33" imgW="430353" imgH="552450" progId="">
                    <p:embed/>
                    <p:pic>
                      <p:nvPicPr>
                        <p:cNvPr id="41" name="Object 40">
                          <a:extLst>
                            <a:ext uri="{FF2B5EF4-FFF2-40B4-BE49-F238E27FC236}">
                              <a16:creationId xmlns:a16="http://schemas.microsoft.com/office/drawing/2014/main" id="{7066992D-C099-D47D-5BD7-6F0563D6AEAC}"/>
                            </a:ext>
                          </a:extLst>
                        </p:cNvPr>
                        <p:cNvPicPr/>
                        <p:nvPr/>
                      </p:nvPicPr>
                      <p:blipFill>
                        <a:blip r:embed="rId3"/>
                        <a:stretch>
                          <a:fillRect/>
                        </a:stretch>
                      </p:blipFill>
                      <p:spPr>
                        <a:xfrm>
                          <a:off x="6736133" y="4606965"/>
                          <a:ext cx="430213" cy="55245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F28BD3D7-83D6-3BB4-E984-5B7879367B16}"/>
                </a:ext>
              </a:extLst>
            </p:cNvPr>
            <p:cNvGraphicFramePr>
              <a:graphicFrameLocks noChangeAspect="1"/>
            </p:cNvGraphicFramePr>
            <p:nvPr>
              <p:extLst>
                <p:ext uri="{D42A27DB-BD31-4B8C-83A1-F6EECF244321}">
                  <p14:modId xmlns:p14="http://schemas.microsoft.com/office/powerpoint/2010/main" val="1386409577"/>
                </p:ext>
              </p:extLst>
            </p:nvPr>
          </p:nvGraphicFramePr>
          <p:xfrm>
            <a:off x="7166346" y="4606965"/>
            <a:ext cx="430213" cy="552450"/>
          </p:xfrm>
          <a:graphic>
            <a:graphicData uri="http://schemas.openxmlformats.org/presentationml/2006/ole">
              <mc:AlternateContent xmlns:mc="http://schemas.openxmlformats.org/markup-compatibility/2006">
                <mc:Choice xmlns:v="urn:schemas-microsoft-com:vml" Requires="v">
                  <p:oleObj r:id="rId34" imgW="430353" imgH="552450" progId="">
                    <p:embed/>
                  </p:oleObj>
                </mc:Choice>
                <mc:Fallback>
                  <p:oleObj r:id="rId34" imgW="430353" imgH="552450" progId="">
                    <p:embed/>
                    <p:pic>
                      <p:nvPicPr>
                        <p:cNvPr id="42" name="Object 41">
                          <a:extLst>
                            <a:ext uri="{FF2B5EF4-FFF2-40B4-BE49-F238E27FC236}">
                              <a16:creationId xmlns:a16="http://schemas.microsoft.com/office/drawing/2014/main" id="{F28BD3D7-83D6-3BB4-E984-5B7879367B16}"/>
                            </a:ext>
                          </a:extLst>
                        </p:cNvPr>
                        <p:cNvPicPr/>
                        <p:nvPr/>
                      </p:nvPicPr>
                      <p:blipFill>
                        <a:blip r:embed="rId3"/>
                        <a:stretch>
                          <a:fillRect/>
                        </a:stretch>
                      </p:blipFill>
                      <p:spPr>
                        <a:xfrm>
                          <a:off x="7166346" y="4606965"/>
                          <a:ext cx="430213" cy="552450"/>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401E80CF-4F57-82D6-2709-847D65DCE293}"/>
                </a:ext>
              </a:extLst>
            </p:cNvPr>
            <p:cNvGraphicFramePr>
              <a:graphicFrameLocks noChangeAspect="1"/>
            </p:cNvGraphicFramePr>
            <p:nvPr>
              <p:extLst>
                <p:ext uri="{D42A27DB-BD31-4B8C-83A1-F6EECF244321}">
                  <p14:modId xmlns:p14="http://schemas.microsoft.com/office/powerpoint/2010/main" val="2015509987"/>
                </p:ext>
              </p:extLst>
            </p:nvPr>
          </p:nvGraphicFramePr>
          <p:xfrm>
            <a:off x="7596559" y="4606965"/>
            <a:ext cx="430213" cy="552450"/>
          </p:xfrm>
          <a:graphic>
            <a:graphicData uri="http://schemas.openxmlformats.org/presentationml/2006/ole">
              <mc:AlternateContent xmlns:mc="http://schemas.openxmlformats.org/markup-compatibility/2006">
                <mc:Choice xmlns:v="urn:schemas-microsoft-com:vml" Requires="v">
                  <p:oleObj r:id="rId35" imgW="430353" imgH="552450" progId="">
                    <p:embed/>
                  </p:oleObj>
                </mc:Choice>
                <mc:Fallback>
                  <p:oleObj r:id="rId35" imgW="430353" imgH="552450" progId="">
                    <p:embed/>
                    <p:pic>
                      <p:nvPicPr>
                        <p:cNvPr id="43" name="Object 42">
                          <a:extLst>
                            <a:ext uri="{FF2B5EF4-FFF2-40B4-BE49-F238E27FC236}">
                              <a16:creationId xmlns:a16="http://schemas.microsoft.com/office/drawing/2014/main" id="{401E80CF-4F57-82D6-2709-847D65DCE293}"/>
                            </a:ext>
                          </a:extLst>
                        </p:cNvPr>
                        <p:cNvPicPr/>
                        <p:nvPr/>
                      </p:nvPicPr>
                      <p:blipFill>
                        <a:blip r:embed="rId3"/>
                        <a:stretch>
                          <a:fillRect/>
                        </a:stretch>
                      </p:blipFill>
                      <p:spPr>
                        <a:xfrm>
                          <a:off x="7596559" y="4606965"/>
                          <a:ext cx="430213" cy="55245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211CEB8A-D0C8-ED3F-3697-0069F3C1887A}"/>
                </a:ext>
              </a:extLst>
            </p:cNvPr>
            <p:cNvGraphicFramePr>
              <a:graphicFrameLocks noChangeAspect="1"/>
            </p:cNvGraphicFramePr>
            <p:nvPr>
              <p:extLst>
                <p:ext uri="{D42A27DB-BD31-4B8C-83A1-F6EECF244321}">
                  <p14:modId xmlns:p14="http://schemas.microsoft.com/office/powerpoint/2010/main" val="1399303276"/>
                </p:ext>
              </p:extLst>
            </p:nvPr>
          </p:nvGraphicFramePr>
          <p:xfrm>
            <a:off x="8026772" y="4606965"/>
            <a:ext cx="430213" cy="552450"/>
          </p:xfrm>
          <a:graphic>
            <a:graphicData uri="http://schemas.openxmlformats.org/presentationml/2006/ole">
              <mc:AlternateContent xmlns:mc="http://schemas.openxmlformats.org/markup-compatibility/2006">
                <mc:Choice xmlns:v="urn:schemas-microsoft-com:vml" Requires="v">
                  <p:oleObj r:id="rId36" imgW="430353" imgH="552450" progId="">
                    <p:embed/>
                  </p:oleObj>
                </mc:Choice>
                <mc:Fallback>
                  <p:oleObj r:id="rId36" imgW="430353" imgH="552450" progId="">
                    <p:embed/>
                    <p:pic>
                      <p:nvPicPr>
                        <p:cNvPr id="44" name="Object 43">
                          <a:extLst>
                            <a:ext uri="{FF2B5EF4-FFF2-40B4-BE49-F238E27FC236}">
                              <a16:creationId xmlns:a16="http://schemas.microsoft.com/office/drawing/2014/main" id="{211CEB8A-D0C8-ED3F-3697-0069F3C1887A}"/>
                            </a:ext>
                          </a:extLst>
                        </p:cNvPr>
                        <p:cNvPicPr/>
                        <p:nvPr/>
                      </p:nvPicPr>
                      <p:blipFill>
                        <a:blip r:embed="rId3"/>
                        <a:stretch>
                          <a:fillRect/>
                        </a:stretch>
                      </p:blipFill>
                      <p:spPr>
                        <a:xfrm>
                          <a:off x="8026772" y="4606965"/>
                          <a:ext cx="430213" cy="552450"/>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ED203E5A-2CE3-BC93-8D2F-2161DF091A48}"/>
                </a:ext>
              </a:extLst>
            </p:cNvPr>
            <p:cNvGraphicFramePr>
              <a:graphicFrameLocks noChangeAspect="1"/>
            </p:cNvGraphicFramePr>
            <p:nvPr>
              <p:extLst>
                <p:ext uri="{D42A27DB-BD31-4B8C-83A1-F6EECF244321}">
                  <p14:modId xmlns:p14="http://schemas.microsoft.com/office/powerpoint/2010/main" val="129709468"/>
                </p:ext>
              </p:extLst>
            </p:nvPr>
          </p:nvGraphicFramePr>
          <p:xfrm>
            <a:off x="8456985" y="4606965"/>
            <a:ext cx="430213" cy="552450"/>
          </p:xfrm>
          <a:graphic>
            <a:graphicData uri="http://schemas.openxmlformats.org/presentationml/2006/ole">
              <mc:AlternateContent xmlns:mc="http://schemas.openxmlformats.org/markup-compatibility/2006">
                <mc:Choice xmlns:v="urn:schemas-microsoft-com:vml" Requires="v">
                  <p:oleObj r:id="rId37" imgW="430353" imgH="552450" progId="">
                    <p:embed/>
                  </p:oleObj>
                </mc:Choice>
                <mc:Fallback>
                  <p:oleObj r:id="rId37" imgW="430353" imgH="552450" progId="">
                    <p:embed/>
                    <p:pic>
                      <p:nvPicPr>
                        <p:cNvPr id="45" name="Object 44">
                          <a:extLst>
                            <a:ext uri="{FF2B5EF4-FFF2-40B4-BE49-F238E27FC236}">
                              <a16:creationId xmlns:a16="http://schemas.microsoft.com/office/drawing/2014/main" id="{ED203E5A-2CE3-BC93-8D2F-2161DF091A48}"/>
                            </a:ext>
                          </a:extLst>
                        </p:cNvPr>
                        <p:cNvPicPr/>
                        <p:nvPr/>
                      </p:nvPicPr>
                      <p:blipFill>
                        <a:blip r:embed="rId3"/>
                        <a:stretch>
                          <a:fillRect/>
                        </a:stretch>
                      </p:blipFill>
                      <p:spPr>
                        <a:xfrm>
                          <a:off x="8456985" y="4606965"/>
                          <a:ext cx="430213" cy="552450"/>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064F1F57-F8AE-F00B-0CCC-697456A020B1}"/>
                </a:ext>
              </a:extLst>
            </p:cNvPr>
            <p:cNvGraphicFramePr>
              <a:graphicFrameLocks noChangeAspect="1"/>
            </p:cNvGraphicFramePr>
            <p:nvPr>
              <p:extLst>
                <p:ext uri="{D42A27DB-BD31-4B8C-83A1-F6EECF244321}">
                  <p14:modId xmlns:p14="http://schemas.microsoft.com/office/powerpoint/2010/main" val="3206890638"/>
                </p:ext>
              </p:extLst>
            </p:nvPr>
          </p:nvGraphicFramePr>
          <p:xfrm>
            <a:off x="8887198" y="4606965"/>
            <a:ext cx="430213" cy="552450"/>
          </p:xfrm>
          <a:graphic>
            <a:graphicData uri="http://schemas.openxmlformats.org/presentationml/2006/ole">
              <mc:AlternateContent xmlns:mc="http://schemas.openxmlformats.org/markup-compatibility/2006">
                <mc:Choice xmlns:v="urn:schemas-microsoft-com:vml" Requires="v">
                  <p:oleObj r:id="rId38" imgW="430353" imgH="552450" progId="">
                    <p:embed/>
                  </p:oleObj>
                </mc:Choice>
                <mc:Fallback>
                  <p:oleObj r:id="rId38" imgW="430353" imgH="552450" progId="">
                    <p:embed/>
                    <p:pic>
                      <p:nvPicPr>
                        <p:cNvPr id="46" name="Object 45">
                          <a:extLst>
                            <a:ext uri="{FF2B5EF4-FFF2-40B4-BE49-F238E27FC236}">
                              <a16:creationId xmlns:a16="http://schemas.microsoft.com/office/drawing/2014/main" id="{064F1F57-F8AE-F00B-0CCC-697456A020B1}"/>
                            </a:ext>
                          </a:extLst>
                        </p:cNvPr>
                        <p:cNvPicPr/>
                        <p:nvPr/>
                      </p:nvPicPr>
                      <p:blipFill>
                        <a:blip r:embed="rId3"/>
                        <a:stretch>
                          <a:fillRect/>
                        </a:stretch>
                      </p:blipFill>
                      <p:spPr>
                        <a:xfrm>
                          <a:off x="8887198" y="4606965"/>
                          <a:ext cx="430213" cy="552450"/>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DD5D2286-0BDE-CED7-77E1-FF518C58726E}"/>
                </a:ext>
              </a:extLst>
            </p:cNvPr>
            <p:cNvGraphicFramePr>
              <a:graphicFrameLocks noChangeAspect="1"/>
            </p:cNvGraphicFramePr>
            <p:nvPr>
              <p:extLst>
                <p:ext uri="{D42A27DB-BD31-4B8C-83A1-F6EECF244321}">
                  <p14:modId xmlns:p14="http://schemas.microsoft.com/office/powerpoint/2010/main" val="4278574896"/>
                </p:ext>
              </p:extLst>
            </p:nvPr>
          </p:nvGraphicFramePr>
          <p:xfrm>
            <a:off x="9317411" y="4054515"/>
            <a:ext cx="430213" cy="552450"/>
          </p:xfrm>
          <a:graphic>
            <a:graphicData uri="http://schemas.openxmlformats.org/presentationml/2006/ole">
              <mc:AlternateContent xmlns:mc="http://schemas.openxmlformats.org/markup-compatibility/2006">
                <mc:Choice xmlns:v="urn:schemas-microsoft-com:vml" Requires="v">
                  <p:oleObj r:id="rId39" imgW="430353" imgH="552450" progId="">
                    <p:embed/>
                  </p:oleObj>
                </mc:Choice>
                <mc:Fallback>
                  <p:oleObj r:id="rId39" imgW="430353" imgH="552450" progId="">
                    <p:embed/>
                    <p:pic>
                      <p:nvPicPr>
                        <p:cNvPr id="47" name="Object 46">
                          <a:extLst>
                            <a:ext uri="{FF2B5EF4-FFF2-40B4-BE49-F238E27FC236}">
                              <a16:creationId xmlns:a16="http://schemas.microsoft.com/office/drawing/2014/main" id="{DD5D2286-0BDE-CED7-77E1-FF518C58726E}"/>
                            </a:ext>
                          </a:extLst>
                        </p:cNvPr>
                        <p:cNvPicPr/>
                        <p:nvPr/>
                      </p:nvPicPr>
                      <p:blipFill>
                        <a:blip r:embed="rId3"/>
                        <a:stretch>
                          <a:fillRect/>
                        </a:stretch>
                      </p:blipFill>
                      <p:spPr>
                        <a:xfrm>
                          <a:off x="9317411" y="4054515"/>
                          <a:ext cx="430213" cy="552450"/>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8B352AFF-3D17-8AD8-C068-8AD0A8E94D70}"/>
                </a:ext>
              </a:extLst>
            </p:cNvPr>
            <p:cNvGraphicFramePr>
              <a:graphicFrameLocks noChangeAspect="1"/>
            </p:cNvGraphicFramePr>
            <p:nvPr>
              <p:extLst>
                <p:ext uri="{D42A27DB-BD31-4B8C-83A1-F6EECF244321}">
                  <p14:modId xmlns:p14="http://schemas.microsoft.com/office/powerpoint/2010/main" val="2607309177"/>
                </p:ext>
              </p:extLst>
            </p:nvPr>
          </p:nvGraphicFramePr>
          <p:xfrm>
            <a:off x="9317411" y="4606965"/>
            <a:ext cx="430213" cy="552450"/>
          </p:xfrm>
          <a:graphic>
            <a:graphicData uri="http://schemas.openxmlformats.org/presentationml/2006/ole">
              <mc:AlternateContent xmlns:mc="http://schemas.openxmlformats.org/markup-compatibility/2006">
                <mc:Choice xmlns:v="urn:schemas-microsoft-com:vml" Requires="v">
                  <p:oleObj r:id="rId40" imgW="430353" imgH="552450" progId="">
                    <p:embed/>
                  </p:oleObj>
                </mc:Choice>
                <mc:Fallback>
                  <p:oleObj r:id="rId40" imgW="430353" imgH="552450" progId="">
                    <p:embed/>
                    <p:pic>
                      <p:nvPicPr>
                        <p:cNvPr id="48" name="Object 47">
                          <a:extLst>
                            <a:ext uri="{FF2B5EF4-FFF2-40B4-BE49-F238E27FC236}">
                              <a16:creationId xmlns:a16="http://schemas.microsoft.com/office/drawing/2014/main" id="{8B352AFF-3D17-8AD8-C068-8AD0A8E94D70}"/>
                            </a:ext>
                          </a:extLst>
                        </p:cNvPr>
                        <p:cNvPicPr/>
                        <p:nvPr/>
                      </p:nvPicPr>
                      <p:blipFill>
                        <a:blip r:embed="rId3"/>
                        <a:stretch>
                          <a:fillRect/>
                        </a:stretch>
                      </p:blipFill>
                      <p:spPr>
                        <a:xfrm>
                          <a:off x="9317411" y="4606965"/>
                          <a:ext cx="430213" cy="552450"/>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3EADE9ED-070C-7FEB-2E66-D288FB635DE1}"/>
                </a:ext>
              </a:extLst>
            </p:cNvPr>
            <p:cNvGraphicFramePr>
              <a:graphicFrameLocks noChangeAspect="1"/>
            </p:cNvGraphicFramePr>
            <p:nvPr>
              <p:extLst>
                <p:ext uri="{D42A27DB-BD31-4B8C-83A1-F6EECF244321}">
                  <p14:modId xmlns:p14="http://schemas.microsoft.com/office/powerpoint/2010/main" val="1427119501"/>
                </p:ext>
              </p:extLst>
            </p:nvPr>
          </p:nvGraphicFramePr>
          <p:xfrm>
            <a:off x="9747624" y="4054515"/>
            <a:ext cx="430213" cy="552450"/>
          </p:xfrm>
          <a:graphic>
            <a:graphicData uri="http://schemas.openxmlformats.org/presentationml/2006/ole">
              <mc:AlternateContent xmlns:mc="http://schemas.openxmlformats.org/markup-compatibility/2006">
                <mc:Choice xmlns:v="urn:schemas-microsoft-com:vml" Requires="v">
                  <p:oleObj r:id="rId41" imgW="430353" imgH="552450" progId="">
                    <p:embed/>
                  </p:oleObj>
                </mc:Choice>
                <mc:Fallback>
                  <p:oleObj r:id="rId41" imgW="430353" imgH="552450" progId="">
                    <p:embed/>
                    <p:pic>
                      <p:nvPicPr>
                        <p:cNvPr id="49" name="Object 48">
                          <a:extLst>
                            <a:ext uri="{FF2B5EF4-FFF2-40B4-BE49-F238E27FC236}">
                              <a16:creationId xmlns:a16="http://schemas.microsoft.com/office/drawing/2014/main" id="{3EADE9ED-070C-7FEB-2E66-D288FB635DE1}"/>
                            </a:ext>
                          </a:extLst>
                        </p:cNvPr>
                        <p:cNvPicPr/>
                        <p:nvPr/>
                      </p:nvPicPr>
                      <p:blipFill>
                        <a:blip r:embed="rId3"/>
                        <a:stretch>
                          <a:fillRect/>
                        </a:stretch>
                      </p:blipFill>
                      <p:spPr>
                        <a:xfrm>
                          <a:off x="9747624" y="4054515"/>
                          <a:ext cx="430213" cy="552450"/>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D3FB92F6-8834-6A21-D156-6502803F22B7}"/>
                </a:ext>
              </a:extLst>
            </p:cNvPr>
            <p:cNvGraphicFramePr>
              <a:graphicFrameLocks noChangeAspect="1"/>
            </p:cNvGraphicFramePr>
            <p:nvPr>
              <p:extLst>
                <p:ext uri="{D42A27DB-BD31-4B8C-83A1-F6EECF244321}">
                  <p14:modId xmlns:p14="http://schemas.microsoft.com/office/powerpoint/2010/main" val="4238597078"/>
                </p:ext>
              </p:extLst>
            </p:nvPr>
          </p:nvGraphicFramePr>
          <p:xfrm>
            <a:off x="9747624" y="4606965"/>
            <a:ext cx="430213" cy="552450"/>
          </p:xfrm>
          <a:graphic>
            <a:graphicData uri="http://schemas.openxmlformats.org/presentationml/2006/ole">
              <mc:AlternateContent xmlns:mc="http://schemas.openxmlformats.org/markup-compatibility/2006">
                <mc:Choice xmlns:v="urn:schemas-microsoft-com:vml" Requires="v">
                  <p:oleObj r:id="rId42" imgW="430353" imgH="552450" progId="">
                    <p:embed/>
                  </p:oleObj>
                </mc:Choice>
                <mc:Fallback>
                  <p:oleObj r:id="rId42" imgW="430353" imgH="552450" progId="">
                    <p:embed/>
                    <p:pic>
                      <p:nvPicPr>
                        <p:cNvPr id="50" name="Object 49">
                          <a:extLst>
                            <a:ext uri="{FF2B5EF4-FFF2-40B4-BE49-F238E27FC236}">
                              <a16:creationId xmlns:a16="http://schemas.microsoft.com/office/drawing/2014/main" id="{D3FB92F6-8834-6A21-D156-6502803F22B7}"/>
                            </a:ext>
                          </a:extLst>
                        </p:cNvPr>
                        <p:cNvPicPr/>
                        <p:nvPr/>
                      </p:nvPicPr>
                      <p:blipFill>
                        <a:blip r:embed="rId3"/>
                        <a:stretch>
                          <a:fillRect/>
                        </a:stretch>
                      </p:blipFill>
                      <p:spPr>
                        <a:xfrm>
                          <a:off x="9747624" y="4606965"/>
                          <a:ext cx="430213" cy="552450"/>
                        </a:xfrm>
                        <a:prstGeom prst="rect">
                          <a:avLst/>
                        </a:prstGeom>
                      </p:spPr>
                    </p:pic>
                  </p:oleObj>
                </mc:Fallback>
              </mc:AlternateContent>
            </a:graphicData>
          </a:graphic>
        </p:graphicFrame>
        <p:graphicFrame>
          <p:nvGraphicFramePr>
            <p:cNvPr id="51" name="Object 50">
              <a:extLst>
                <a:ext uri="{FF2B5EF4-FFF2-40B4-BE49-F238E27FC236}">
                  <a16:creationId xmlns:a16="http://schemas.microsoft.com/office/drawing/2014/main" id="{FC0F64B4-BB0A-185B-FEBA-F27D32CBB8AE}"/>
                </a:ext>
              </a:extLst>
            </p:cNvPr>
            <p:cNvGraphicFramePr>
              <a:graphicFrameLocks noChangeAspect="1"/>
            </p:cNvGraphicFramePr>
            <p:nvPr>
              <p:extLst>
                <p:ext uri="{D42A27DB-BD31-4B8C-83A1-F6EECF244321}">
                  <p14:modId xmlns:p14="http://schemas.microsoft.com/office/powerpoint/2010/main" val="3088519602"/>
                </p:ext>
              </p:extLst>
            </p:nvPr>
          </p:nvGraphicFramePr>
          <p:xfrm>
            <a:off x="6736133" y="5159415"/>
            <a:ext cx="430213" cy="552450"/>
          </p:xfrm>
          <a:graphic>
            <a:graphicData uri="http://schemas.openxmlformats.org/presentationml/2006/ole">
              <mc:AlternateContent xmlns:mc="http://schemas.openxmlformats.org/markup-compatibility/2006">
                <mc:Choice xmlns:v="urn:schemas-microsoft-com:vml" Requires="v">
                  <p:oleObj r:id="rId43" imgW="430353" imgH="552450" progId="">
                    <p:embed/>
                  </p:oleObj>
                </mc:Choice>
                <mc:Fallback>
                  <p:oleObj r:id="rId43" imgW="430353" imgH="552450" progId="">
                    <p:embed/>
                    <p:pic>
                      <p:nvPicPr>
                        <p:cNvPr id="51" name="Object 50">
                          <a:extLst>
                            <a:ext uri="{FF2B5EF4-FFF2-40B4-BE49-F238E27FC236}">
                              <a16:creationId xmlns:a16="http://schemas.microsoft.com/office/drawing/2014/main" id="{FC0F64B4-BB0A-185B-FEBA-F27D32CBB8AE}"/>
                            </a:ext>
                          </a:extLst>
                        </p:cNvPr>
                        <p:cNvPicPr/>
                        <p:nvPr/>
                      </p:nvPicPr>
                      <p:blipFill>
                        <a:blip r:embed="rId3"/>
                        <a:stretch>
                          <a:fillRect/>
                        </a:stretch>
                      </p:blipFill>
                      <p:spPr>
                        <a:xfrm>
                          <a:off x="6736133" y="5159415"/>
                          <a:ext cx="430213" cy="552450"/>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DB38019E-4F58-8B26-3DB1-B29CE73F0E7C}"/>
                </a:ext>
              </a:extLst>
            </p:cNvPr>
            <p:cNvGraphicFramePr>
              <a:graphicFrameLocks noChangeAspect="1"/>
            </p:cNvGraphicFramePr>
            <p:nvPr>
              <p:extLst>
                <p:ext uri="{D42A27DB-BD31-4B8C-83A1-F6EECF244321}">
                  <p14:modId xmlns:p14="http://schemas.microsoft.com/office/powerpoint/2010/main" val="3917222316"/>
                </p:ext>
              </p:extLst>
            </p:nvPr>
          </p:nvGraphicFramePr>
          <p:xfrm>
            <a:off x="7166346" y="5159415"/>
            <a:ext cx="430213" cy="552450"/>
          </p:xfrm>
          <a:graphic>
            <a:graphicData uri="http://schemas.openxmlformats.org/presentationml/2006/ole">
              <mc:AlternateContent xmlns:mc="http://schemas.openxmlformats.org/markup-compatibility/2006">
                <mc:Choice xmlns:v="urn:schemas-microsoft-com:vml" Requires="v">
                  <p:oleObj r:id="rId44" imgW="430353" imgH="552450" progId="">
                    <p:embed/>
                  </p:oleObj>
                </mc:Choice>
                <mc:Fallback>
                  <p:oleObj r:id="rId44" imgW="430353" imgH="552450" progId="">
                    <p:embed/>
                    <p:pic>
                      <p:nvPicPr>
                        <p:cNvPr id="52" name="Object 51">
                          <a:extLst>
                            <a:ext uri="{FF2B5EF4-FFF2-40B4-BE49-F238E27FC236}">
                              <a16:creationId xmlns:a16="http://schemas.microsoft.com/office/drawing/2014/main" id="{DB38019E-4F58-8B26-3DB1-B29CE73F0E7C}"/>
                            </a:ext>
                          </a:extLst>
                        </p:cNvPr>
                        <p:cNvPicPr/>
                        <p:nvPr/>
                      </p:nvPicPr>
                      <p:blipFill>
                        <a:blip r:embed="rId3"/>
                        <a:stretch>
                          <a:fillRect/>
                        </a:stretch>
                      </p:blipFill>
                      <p:spPr>
                        <a:xfrm>
                          <a:off x="7166346" y="5159415"/>
                          <a:ext cx="430213" cy="552450"/>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CE995042-8DB7-1F09-D93F-6565BE62BCEB}"/>
                </a:ext>
              </a:extLst>
            </p:cNvPr>
            <p:cNvGraphicFramePr>
              <a:graphicFrameLocks noChangeAspect="1"/>
            </p:cNvGraphicFramePr>
            <p:nvPr>
              <p:extLst>
                <p:ext uri="{D42A27DB-BD31-4B8C-83A1-F6EECF244321}">
                  <p14:modId xmlns:p14="http://schemas.microsoft.com/office/powerpoint/2010/main" val="3290054933"/>
                </p:ext>
              </p:extLst>
            </p:nvPr>
          </p:nvGraphicFramePr>
          <p:xfrm>
            <a:off x="7596559" y="5159415"/>
            <a:ext cx="430213" cy="552450"/>
          </p:xfrm>
          <a:graphic>
            <a:graphicData uri="http://schemas.openxmlformats.org/presentationml/2006/ole">
              <mc:AlternateContent xmlns:mc="http://schemas.openxmlformats.org/markup-compatibility/2006">
                <mc:Choice xmlns:v="urn:schemas-microsoft-com:vml" Requires="v">
                  <p:oleObj r:id="rId45" imgW="430353" imgH="552450" progId="">
                    <p:embed/>
                  </p:oleObj>
                </mc:Choice>
                <mc:Fallback>
                  <p:oleObj r:id="rId45" imgW="430353" imgH="552450" progId="">
                    <p:embed/>
                    <p:pic>
                      <p:nvPicPr>
                        <p:cNvPr id="53" name="Object 52">
                          <a:extLst>
                            <a:ext uri="{FF2B5EF4-FFF2-40B4-BE49-F238E27FC236}">
                              <a16:creationId xmlns:a16="http://schemas.microsoft.com/office/drawing/2014/main" id="{CE995042-8DB7-1F09-D93F-6565BE62BCEB}"/>
                            </a:ext>
                          </a:extLst>
                        </p:cNvPr>
                        <p:cNvPicPr/>
                        <p:nvPr/>
                      </p:nvPicPr>
                      <p:blipFill>
                        <a:blip r:embed="rId3"/>
                        <a:stretch>
                          <a:fillRect/>
                        </a:stretch>
                      </p:blipFill>
                      <p:spPr>
                        <a:xfrm>
                          <a:off x="7596559" y="5159415"/>
                          <a:ext cx="430213" cy="552450"/>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A41DCC48-6A13-9D1F-BAF0-C4FFF4395E7F}"/>
                </a:ext>
              </a:extLst>
            </p:cNvPr>
            <p:cNvGraphicFramePr>
              <a:graphicFrameLocks noChangeAspect="1"/>
            </p:cNvGraphicFramePr>
            <p:nvPr>
              <p:extLst>
                <p:ext uri="{D42A27DB-BD31-4B8C-83A1-F6EECF244321}">
                  <p14:modId xmlns:p14="http://schemas.microsoft.com/office/powerpoint/2010/main" val="2771743818"/>
                </p:ext>
              </p:extLst>
            </p:nvPr>
          </p:nvGraphicFramePr>
          <p:xfrm>
            <a:off x="8026772" y="5159415"/>
            <a:ext cx="430213" cy="552450"/>
          </p:xfrm>
          <a:graphic>
            <a:graphicData uri="http://schemas.openxmlformats.org/presentationml/2006/ole">
              <mc:AlternateContent xmlns:mc="http://schemas.openxmlformats.org/markup-compatibility/2006">
                <mc:Choice xmlns:v="urn:schemas-microsoft-com:vml" Requires="v">
                  <p:oleObj r:id="rId46" imgW="430353" imgH="552450" progId="">
                    <p:embed/>
                  </p:oleObj>
                </mc:Choice>
                <mc:Fallback>
                  <p:oleObj r:id="rId46" imgW="430353" imgH="552450" progId="">
                    <p:embed/>
                    <p:pic>
                      <p:nvPicPr>
                        <p:cNvPr id="54" name="Object 53">
                          <a:extLst>
                            <a:ext uri="{FF2B5EF4-FFF2-40B4-BE49-F238E27FC236}">
                              <a16:creationId xmlns:a16="http://schemas.microsoft.com/office/drawing/2014/main" id="{A41DCC48-6A13-9D1F-BAF0-C4FFF4395E7F}"/>
                            </a:ext>
                          </a:extLst>
                        </p:cNvPr>
                        <p:cNvPicPr/>
                        <p:nvPr/>
                      </p:nvPicPr>
                      <p:blipFill>
                        <a:blip r:embed="rId3"/>
                        <a:stretch>
                          <a:fillRect/>
                        </a:stretch>
                      </p:blipFill>
                      <p:spPr>
                        <a:xfrm>
                          <a:off x="8026772" y="5159415"/>
                          <a:ext cx="430213" cy="552450"/>
                        </a:xfrm>
                        <a:prstGeom prst="rect">
                          <a:avLst/>
                        </a:prstGeom>
                      </p:spPr>
                    </p:pic>
                  </p:oleObj>
                </mc:Fallback>
              </mc:AlternateContent>
            </a:graphicData>
          </a:graphic>
        </p:graphicFrame>
        <p:graphicFrame>
          <p:nvGraphicFramePr>
            <p:cNvPr id="55" name="Object 54">
              <a:extLst>
                <a:ext uri="{FF2B5EF4-FFF2-40B4-BE49-F238E27FC236}">
                  <a16:creationId xmlns:a16="http://schemas.microsoft.com/office/drawing/2014/main" id="{8A0C5690-EB79-3CB9-8277-7094A31784A9}"/>
                </a:ext>
              </a:extLst>
            </p:cNvPr>
            <p:cNvGraphicFramePr>
              <a:graphicFrameLocks noChangeAspect="1"/>
            </p:cNvGraphicFramePr>
            <p:nvPr>
              <p:extLst>
                <p:ext uri="{D42A27DB-BD31-4B8C-83A1-F6EECF244321}">
                  <p14:modId xmlns:p14="http://schemas.microsoft.com/office/powerpoint/2010/main" val="2363956888"/>
                </p:ext>
              </p:extLst>
            </p:nvPr>
          </p:nvGraphicFramePr>
          <p:xfrm>
            <a:off x="8456985" y="5159415"/>
            <a:ext cx="430213" cy="552450"/>
          </p:xfrm>
          <a:graphic>
            <a:graphicData uri="http://schemas.openxmlformats.org/presentationml/2006/ole">
              <mc:AlternateContent xmlns:mc="http://schemas.openxmlformats.org/markup-compatibility/2006">
                <mc:Choice xmlns:v="urn:schemas-microsoft-com:vml" Requires="v">
                  <p:oleObj r:id="rId47" imgW="430353" imgH="552450" progId="">
                    <p:embed/>
                  </p:oleObj>
                </mc:Choice>
                <mc:Fallback>
                  <p:oleObj r:id="rId47" imgW="430353" imgH="552450" progId="">
                    <p:embed/>
                    <p:pic>
                      <p:nvPicPr>
                        <p:cNvPr id="55" name="Object 54">
                          <a:extLst>
                            <a:ext uri="{FF2B5EF4-FFF2-40B4-BE49-F238E27FC236}">
                              <a16:creationId xmlns:a16="http://schemas.microsoft.com/office/drawing/2014/main" id="{8A0C5690-EB79-3CB9-8277-7094A31784A9}"/>
                            </a:ext>
                          </a:extLst>
                        </p:cNvPr>
                        <p:cNvPicPr/>
                        <p:nvPr/>
                      </p:nvPicPr>
                      <p:blipFill>
                        <a:blip r:embed="rId3"/>
                        <a:stretch>
                          <a:fillRect/>
                        </a:stretch>
                      </p:blipFill>
                      <p:spPr>
                        <a:xfrm>
                          <a:off x="8456985" y="5159415"/>
                          <a:ext cx="430213" cy="552450"/>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92A1AF00-BFAE-0CA0-5052-99D7365789C4}"/>
                </a:ext>
              </a:extLst>
            </p:cNvPr>
            <p:cNvGraphicFramePr>
              <a:graphicFrameLocks noChangeAspect="1"/>
            </p:cNvGraphicFramePr>
            <p:nvPr>
              <p:extLst>
                <p:ext uri="{D42A27DB-BD31-4B8C-83A1-F6EECF244321}">
                  <p14:modId xmlns:p14="http://schemas.microsoft.com/office/powerpoint/2010/main" val="2324070488"/>
                </p:ext>
              </p:extLst>
            </p:nvPr>
          </p:nvGraphicFramePr>
          <p:xfrm>
            <a:off x="8887198" y="5159415"/>
            <a:ext cx="430213" cy="552450"/>
          </p:xfrm>
          <a:graphic>
            <a:graphicData uri="http://schemas.openxmlformats.org/presentationml/2006/ole">
              <mc:AlternateContent xmlns:mc="http://schemas.openxmlformats.org/markup-compatibility/2006">
                <mc:Choice xmlns:v="urn:schemas-microsoft-com:vml" Requires="v">
                  <p:oleObj r:id="rId48" imgW="430353" imgH="552450" progId="">
                    <p:embed/>
                  </p:oleObj>
                </mc:Choice>
                <mc:Fallback>
                  <p:oleObj r:id="rId48" imgW="430353" imgH="552450" progId="">
                    <p:embed/>
                    <p:pic>
                      <p:nvPicPr>
                        <p:cNvPr id="56" name="Object 55">
                          <a:extLst>
                            <a:ext uri="{FF2B5EF4-FFF2-40B4-BE49-F238E27FC236}">
                              <a16:creationId xmlns:a16="http://schemas.microsoft.com/office/drawing/2014/main" id="{92A1AF00-BFAE-0CA0-5052-99D7365789C4}"/>
                            </a:ext>
                          </a:extLst>
                        </p:cNvPr>
                        <p:cNvPicPr/>
                        <p:nvPr/>
                      </p:nvPicPr>
                      <p:blipFill>
                        <a:blip r:embed="rId3"/>
                        <a:stretch>
                          <a:fillRect/>
                        </a:stretch>
                      </p:blipFill>
                      <p:spPr>
                        <a:xfrm>
                          <a:off x="8887198" y="5159415"/>
                          <a:ext cx="430213" cy="552450"/>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id="{85630130-21F5-0611-8B1D-034E7E98E17C}"/>
                </a:ext>
              </a:extLst>
            </p:cNvPr>
            <p:cNvGraphicFramePr>
              <a:graphicFrameLocks noChangeAspect="1"/>
            </p:cNvGraphicFramePr>
            <p:nvPr>
              <p:extLst>
                <p:ext uri="{D42A27DB-BD31-4B8C-83A1-F6EECF244321}">
                  <p14:modId xmlns:p14="http://schemas.microsoft.com/office/powerpoint/2010/main" val="2310301145"/>
                </p:ext>
              </p:extLst>
            </p:nvPr>
          </p:nvGraphicFramePr>
          <p:xfrm>
            <a:off x="9317411" y="5159415"/>
            <a:ext cx="430213" cy="552450"/>
          </p:xfrm>
          <a:graphic>
            <a:graphicData uri="http://schemas.openxmlformats.org/presentationml/2006/ole">
              <mc:AlternateContent xmlns:mc="http://schemas.openxmlformats.org/markup-compatibility/2006">
                <mc:Choice xmlns:v="urn:schemas-microsoft-com:vml" Requires="v">
                  <p:oleObj r:id="rId49" imgW="430353" imgH="552450" progId="">
                    <p:embed/>
                  </p:oleObj>
                </mc:Choice>
                <mc:Fallback>
                  <p:oleObj r:id="rId49" imgW="430353" imgH="552450" progId="">
                    <p:embed/>
                    <p:pic>
                      <p:nvPicPr>
                        <p:cNvPr id="57" name="Object 56">
                          <a:extLst>
                            <a:ext uri="{FF2B5EF4-FFF2-40B4-BE49-F238E27FC236}">
                              <a16:creationId xmlns:a16="http://schemas.microsoft.com/office/drawing/2014/main" id="{85630130-21F5-0611-8B1D-034E7E98E17C}"/>
                            </a:ext>
                          </a:extLst>
                        </p:cNvPr>
                        <p:cNvPicPr/>
                        <p:nvPr/>
                      </p:nvPicPr>
                      <p:blipFill>
                        <a:blip r:embed="rId3"/>
                        <a:stretch>
                          <a:fillRect/>
                        </a:stretch>
                      </p:blipFill>
                      <p:spPr>
                        <a:xfrm>
                          <a:off x="9317411" y="5159415"/>
                          <a:ext cx="430213" cy="552450"/>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6C9DCB90-E842-1F74-1689-53222FC63E83}"/>
                </a:ext>
              </a:extLst>
            </p:cNvPr>
            <p:cNvGraphicFramePr>
              <a:graphicFrameLocks noChangeAspect="1"/>
            </p:cNvGraphicFramePr>
            <p:nvPr>
              <p:extLst>
                <p:ext uri="{D42A27DB-BD31-4B8C-83A1-F6EECF244321}">
                  <p14:modId xmlns:p14="http://schemas.microsoft.com/office/powerpoint/2010/main" val="4118071183"/>
                </p:ext>
              </p:extLst>
            </p:nvPr>
          </p:nvGraphicFramePr>
          <p:xfrm>
            <a:off x="9747624" y="5159415"/>
            <a:ext cx="430213" cy="552450"/>
          </p:xfrm>
          <a:graphic>
            <a:graphicData uri="http://schemas.openxmlformats.org/presentationml/2006/ole">
              <mc:AlternateContent xmlns:mc="http://schemas.openxmlformats.org/markup-compatibility/2006">
                <mc:Choice xmlns:v="urn:schemas-microsoft-com:vml" Requires="v">
                  <p:oleObj r:id="rId50" imgW="430353" imgH="552450" progId="">
                    <p:embed/>
                  </p:oleObj>
                </mc:Choice>
                <mc:Fallback>
                  <p:oleObj r:id="rId50" imgW="430353" imgH="552450" progId="">
                    <p:embed/>
                    <p:pic>
                      <p:nvPicPr>
                        <p:cNvPr id="58" name="Object 57">
                          <a:extLst>
                            <a:ext uri="{FF2B5EF4-FFF2-40B4-BE49-F238E27FC236}">
                              <a16:creationId xmlns:a16="http://schemas.microsoft.com/office/drawing/2014/main" id="{6C9DCB90-E842-1F74-1689-53222FC63E83}"/>
                            </a:ext>
                          </a:extLst>
                        </p:cNvPr>
                        <p:cNvPicPr/>
                        <p:nvPr/>
                      </p:nvPicPr>
                      <p:blipFill>
                        <a:blip r:embed="rId3"/>
                        <a:stretch>
                          <a:fillRect/>
                        </a:stretch>
                      </p:blipFill>
                      <p:spPr>
                        <a:xfrm>
                          <a:off x="9747624" y="5159415"/>
                          <a:ext cx="430213" cy="552450"/>
                        </a:xfrm>
                        <a:prstGeom prst="rect">
                          <a:avLst/>
                        </a:prstGeom>
                      </p:spPr>
                    </p:pic>
                  </p:oleObj>
                </mc:Fallback>
              </mc:AlternateContent>
            </a:graphicData>
          </a:graphic>
        </p:graphicFrame>
      </p:grpSp>
      <p:pic>
        <p:nvPicPr>
          <p:cNvPr id="60" name="Content Placeholder 6" descr="A group of lemons in a net bag&#10;&#10;Description automatically generated">
            <a:extLst>
              <a:ext uri="{FF2B5EF4-FFF2-40B4-BE49-F238E27FC236}">
                <a16:creationId xmlns:a16="http://schemas.microsoft.com/office/drawing/2014/main" id="{804C0E60-8B6A-1548-BA01-080AB896DF19}"/>
              </a:ext>
            </a:extLst>
          </p:cNvPr>
          <p:cNvPicPr>
            <a:picLocks noGrp="1" noChangeAspect="1"/>
          </p:cNvPicPr>
          <p:nvPr>
            <p:ph sz="quarter" idx="13"/>
          </p:nvPr>
        </p:nvPicPr>
        <p:blipFill>
          <a:blip r:embed="rId51">
            <a:extLst>
              <a:ext uri="{28A0092B-C50C-407E-A947-70E740481C1C}">
                <a14:useLocalDpi xmlns:a14="http://schemas.microsoft.com/office/drawing/2010/main" val="0"/>
              </a:ext>
            </a:extLst>
          </a:blip>
          <a:stretch>
            <a:fillRect/>
          </a:stretch>
        </p:blipFill>
        <p:spPr>
          <a:xfrm>
            <a:off x="1618464" y="1935905"/>
            <a:ext cx="3070269" cy="3630580"/>
          </a:xfrm>
        </p:spPr>
      </p:pic>
      <p:grpSp>
        <p:nvGrpSpPr>
          <p:cNvPr id="68" name="Group 67">
            <a:extLst>
              <a:ext uri="{FF2B5EF4-FFF2-40B4-BE49-F238E27FC236}">
                <a16:creationId xmlns:a16="http://schemas.microsoft.com/office/drawing/2014/main" id="{7F38D33F-39B2-BABB-24B8-0F9314AB04A7}"/>
              </a:ext>
            </a:extLst>
          </p:cNvPr>
          <p:cNvGrpSpPr/>
          <p:nvPr/>
        </p:nvGrpSpPr>
        <p:grpSpPr>
          <a:xfrm>
            <a:off x="8196304" y="1705809"/>
            <a:ext cx="3415643" cy="2034202"/>
            <a:chOff x="8196304" y="1336163"/>
            <a:chExt cx="3415643" cy="2034202"/>
          </a:xfrm>
        </p:grpSpPr>
        <p:sp>
          <p:nvSpPr>
            <p:cNvPr id="61" name="TextBox 60">
              <a:extLst>
                <a:ext uri="{FF2B5EF4-FFF2-40B4-BE49-F238E27FC236}">
                  <a16:creationId xmlns:a16="http://schemas.microsoft.com/office/drawing/2014/main" id="{BB8A52A3-5171-DF8C-37E9-0A902EDDEA36}"/>
                </a:ext>
              </a:extLst>
            </p:cNvPr>
            <p:cNvSpPr txBox="1"/>
            <p:nvPr/>
          </p:nvSpPr>
          <p:spPr>
            <a:xfrm>
              <a:off x="8401380" y="1852705"/>
              <a:ext cx="3016750" cy="1517660"/>
            </a:xfrm>
            <a:prstGeom prst="rect">
              <a:avLst/>
            </a:prstGeom>
            <a:noFill/>
          </p:spPr>
          <p:txBody>
            <a:bodyPr wrap="square" rtlCol="0">
              <a:spAutoFit/>
            </a:bodyPr>
            <a:lstStyle/>
            <a:p>
              <a:pPr algn="ctr">
                <a:lnSpc>
                  <a:spcPct val="130000"/>
                </a:lnSpc>
                <a:spcAft>
                  <a:spcPts val="600"/>
                </a:spcAft>
              </a:pPr>
              <a:r>
                <a:rPr lang="en-AU" sz="2800">
                  <a:solidFill>
                    <a:schemeClr val="accent5"/>
                  </a:solidFill>
                  <a:latin typeface="Brix Sans Regular" panose="020B0500000000000000" pitchFamily="34" charset="0"/>
                </a:rPr>
                <a:t>4</a:t>
              </a:r>
              <a:r>
                <a:rPr lang="en-AU" sz="2800">
                  <a:latin typeface="Brix Sans Regular" panose="020B0500000000000000" pitchFamily="34" charset="0"/>
                </a:rPr>
                <a:t> rows of </a:t>
              </a:r>
              <a:r>
                <a:rPr lang="en-AU" sz="2800">
                  <a:solidFill>
                    <a:schemeClr val="accent1"/>
                  </a:solidFill>
                  <a:latin typeface="Brix Sans Regular" panose="020B0500000000000000" pitchFamily="34" charset="0"/>
                </a:rPr>
                <a:t>6</a:t>
              </a:r>
              <a:r>
                <a:rPr lang="en-AU" sz="2800">
                  <a:latin typeface="Brix Sans Regular" panose="020B0500000000000000" pitchFamily="34" charset="0"/>
                </a:rPr>
                <a:t>  =  </a:t>
              </a:r>
              <a:r>
                <a:rPr lang="en-AU" sz="2800">
                  <a:solidFill>
                    <a:srgbClr val="489814"/>
                  </a:solidFill>
                  <a:latin typeface="Brix Sans Regular" panose="020B0500000000000000" pitchFamily="34" charset="0"/>
                </a:rPr>
                <a:t>24</a:t>
              </a:r>
            </a:p>
            <a:p>
              <a:pPr algn="ctr">
                <a:lnSpc>
                  <a:spcPct val="130000"/>
                </a:lnSpc>
                <a:spcAft>
                  <a:spcPts val="600"/>
                </a:spcAft>
              </a:pPr>
              <a:r>
                <a:rPr lang="en-AU" sz="4400">
                  <a:latin typeface="Brix Sans Regular" panose="020B0500000000000000" pitchFamily="34" charset="0"/>
                </a:rPr>
                <a:t>4 x 6 = 24</a:t>
              </a:r>
            </a:p>
          </p:txBody>
        </p:sp>
        <p:sp>
          <p:nvSpPr>
            <p:cNvPr id="63" name="TextBox 62">
              <a:extLst>
                <a:ext uri="{FF2B5EF4-FFF2-40B4-BE49-F238E27FC236}">
                  <a16:creationId xmlns:a16="http://schemas.microsoft.com/office/drawing/2014/main" id="{BF898523-D032-A0A4-4A14-C41F895F4F8A}"/>
                </a:ext>
              </a:extLst>
            </p:cNvPr>
            <p:cNvSpPr txBox="1"/>
            <p:nvPr/>
          </p:nvSpPr>
          <p:spPr>
            <a:xfrm>
              <a:off x="8196304" y="1336163"/>
              <a:ext cx="1073714" cy="646331"/>
            </a:xfrm>
            <a:prstGeom prst="rect">
              <a:avLst/>
            </a:prstGeom>
            <a:noFill/>
          </p:spPr>
          <p:txBody>
            <a:bodyPr wrap="square" rtlCol="0">
              <a:spAutoFit/>
            </a:bodyPr>
            <a:lstStyle/>
            <a:p>
              <a:pPr algn="ctr"/>
              <a:r>
                <a:rPr lang="en-AU" sz="1800" i="1">
                  <a:solidFill>
                    <a:schemeClr val="accent5"/>
                  </a:solidFill>
                </a:rPr>
                <a:t>how many</a:t>
              </a:r>
            </a:p>
          </p:txBody>
        </p:sp>
        <p:sp>
          <p:nvSpPr>
            <p:cNvPr id="64" name="TextBox 63">
              <a:extLst>
                <a:ext uri="{FF2B5EF4-FFF2-40B4-BE49-F238E27FC236}">
                  <a16:creationId xmlns:a16="http://schemas.microsoft.com/office/drawing/2014/main" id="{BF856D81-CA3C-53D5-6511-EBFAE25BF6F1}"/>
                </a:ext>
              </a:extLst>
            </p:cNvPr>
            <p:cNvSpPr txBox="1"/>
            <p:nvPr/>
          </p:nvSpPr>
          <p:spPr>
            <a:xfrm>
              <a:off x="9621679" y="1336163"/>
              <a:ext cx="1152234" cy="646331"/>
            </a:xfrm>
            <a:prstGeom prst="rect">
              <a:avLst/>
            </a:prstGeom>
            <a:noFill/>
          </p:spPr>
          <p:txBody>
            <a:bodyPr wrap="square" rtlCol="0">
              <a:spAutoFit/>
            </a:bodyPr>
            <a:lstStyle/>
            <a:p>
              <a:pPr algn="ctr"/>
              <a:r>
                <a:rPr lang="en-AU" sz="1800" i="1">
                  <a:solidFill>
                    <a:schemeClr val="accent1"/>
                  </a:solidFill>
                </a:rPr>
                <a:t>how much</a:t>
              </a:r>
            </a:p>
          </p:txBody>
        </p:sp>
        <p:sp>
          <p:nvSpPr>
            <p:cNvPr id="67" name="TextBox 66">
              <a:extLst>
                <a:ext uri="{FF2B5EF4-FFF2-40B4-BE49-F238E27FC236}">
                  <a16:creationId xmlns:a16="http://schemas.microsoft.com/office/drawing/2014/main" id="{2100B4D2-E252-2E11-96EA-18143097F563}"/>
                </a:ext>
              </a:extLst>
            </p:cNvPr>
            <p:cNvSpPr txBox="1"/>
            <p:nvPr/>
          </p:nvSpPr>
          <p:spPr>
            <a:xfrm>
              <a:off x="10459713" y="1336528"/>
              <a:ext cx="1152234" cy="646331"/>
            </a:xfrm>
            <a:prstGeom prst="rect">
              <a:avLst/>
            </a:prstGeom>
            <a:noFill/>
          </p:spPr>
          <p:txBody>
            <a:bodyPr wrap="square" rtlCol="0">
              <a:spAutoFit/>
            </a:bodyPr>
            <a:lstStyle/>
            <a:p>
              <a:pPr algn="ctr"/>
              <a:r>
                <a:rPr lang="en-AU" sz="1800" i="1">
                  <a:solidFill>
                    <a:srgbClr val="489814"/>
                  </a:solidFill>
                </a:rPr>
                <a:t>the whole</a:t>
              </a:r>
            </a:p>
          </p:txBody>
        </p:sp>
      </p:grpSp>
      <p:grpSp>
        <p:nvGrpSpPr>
          <p:cNvPr id="69" name="Group 68">
            <a:extLst>
              <a:ext uri="{FF2B5EF4-FFF2-40B4-BE49-F238E27FC236}">
                <a16:creationId xmlns:a16="http://schemas.microsoft.com/office/drawing/2014/main" id="{BE3CA39B-E4F5-BFB6-DD2D-3854BC1503F6}"/>
              </a:ext>
            </a:extLst>
          </p:cNvPr>
          <p:cNvGrpSpPr/>
          <p:nvPr/>
        </p:nvGrpSpPr>
        <p:grpSpPr>
          <a:xfrm>
            <a:off x="8196304" y="4092328"/>
            <a:ext cx="3415643" cy="2034202"/>
            <a:chOff x="8196304" y="1336163"/>
            <a:chExt cx="3415643" cy="2034202"/>
          </a:xfrm>
        </p:grpSpPr>
        <p:sp>
          <p:nvSpPr>
            <p:cNvPr id="70" name="TextBox 69">
              <a:extLst>
                <a:ext uri="{FF2B5EF4-FFF2-40B4-BE49-F238E27FC236}">
                  <a16:creationId xmlns:a16="http://schemas.microsoft.com/office/drawing/2014/main" id="{DA831345-190B-D3D9-FA98-99F68532A257}"/>
                </a:ext>
              </a:extLst>
            </p:cNvPr>
            <p:cNvSpPr txBox="1"/>
            <p:nvPr/>
          </p:nvSpPr>
          <p:spPr>
            <a:xfrm>
              <a:off x="8401380" y="1852705"/>
              <a:ext cx="3016750" cy="1517660"/>
            </a:xfrm>
            <a:prstGeom prst="rect">
              <a:avLst/>
            </a:prstGeom>
            <a:noFill/>
          </p:spPr>
          <p:txBody>
            <a:bodyPr wrap="square" rtlCol="0">
              <a:spAutoFit/>
            </a:bodyPr>
            <a:lstStyle/>
            <a:p>
              <a:pPr algn="ctr">
                <a:lnSpc>
                  <a:spcPct val="130000"/>
                </a:lnSpc>
                <a:spcAft>
                  <a:spcPts val="600"/>
                </a:spcAft>
              </a:pPr>
              <a:r>
                <a:rPr lang="en-AU" sz="2800">
                  <a:solidFill>
                    <a:schemeClr val="accent5"/>
                  </a:solidFill>
                  <a:latin typeface="Brix Sans Regular" panose="020B0500000000000000" pitchFamily="34" charset="0"/>
                </a:rPr>
                <a:t>3</a:t>
              </a:r>
              <a:r>
                <a:rPr lang="en-AU" sz="2800">
                  <a:latin typeface="Brix Sans Regular" panose="020B0500000000000000" pitchFamily="34" charset="0"/>
                </a:rPr>
                <a:t> rows of </a:t>
              </a:r>
              <a:r>
                <a:rPr lang="en-AU" sz="2800">
                  <a:solidFill>
                    <a:schemeClr val="accent1"/>
                  </a:solidFill>
                  <a:latin typeface="Brix Sans Regular" panose="020B0500000000000000" pitchFamily="34" charset="0"/>
                </a:rPr>
                <a:t>8</a:t>
              </a:r>
              <a:r>
                <a:rPr lang="en-AU" sz="2800">
                  <a:latin typeface="Brix Sans Regular" panose="020B0500000000000000" pitchFamily="34" charset="0"/>
                </a:rPr>
                <a:t>  =  </a:t>
              </a:r>
              <a:r>
                <a:rPr lang="en-AU" sz="2800">
                  <a:solidFill>
                    <a:srgbClr val="489814"/>
                  </a:solidFill>
                  <a:latin typeface="Brix Sans Regular" panose="020B0500000000000000" pitchFamily="34" charset="0"/>
                </a:rPr>
                <a:t>24</a:t>
              </a:r>
            </a:p>
            <a:p>
              <a:pPr algn="ctr">
                <a:lnSpc>
                  <a:spcPct val="130000"/>
                </a:lnSpc>
                <a:spcAft>
                  <a:spcPts val="600"/>
                </a:spcAft>
              </a:pPr>
              <a:r>
                <a:rPr lang="en-AU" sz="4400">
                  <a:latin typeface="Brix Sans Regular" panose="020B0500000000000000" pitchFamily="34" charset="0"/>
                </a:rPr>
                <a:t>3 x 8 = 24</a:t>
              </a:r>
            </a:p>
          </p:txBody>
        </p:sp>
        <p:sp>
          <p:nvSpPr>
            <p:cNvPr id="71" name="TextBox 70">
              <a:extLst>
                <a:ext uri="{FF2B5EF4-FFF2-40B4-BE49-F238E27FC236}">
                  <a16:creationId xmlns:a16="http://schemas.microsoft.com/office/drawing/2014/main" id="{86E25909-8335-653A-10D7-B9C93F218454}"/>
                </a:ext>
              </a:extLst>
            </p:cNvPr>
            <p:cNvSpPr txBox="1"/>
            <p:nvPr/>
          </p:nvSpPr>
          <p:spPr>
            <a:xfrm>
              <a:off x="8196304" y="1336163"/>
              <a:ext cx="1073714" cy="646331"/>
            </a:xfrm>
            <a:prstGeom prst="rect">
              <a:avLst/>
            </a:prstGeom>
            <a:noFill/>
          </p:spPr>
          <p:txBody>
            <a:bodyPr wrap="square" rtlCol="0">
              <a:spAutoFit/>
            </a:bodyPr>
            <a:lstStyle/>
            <a:p>
              <a:pPr algn="ctr"/>
              <a:r>
                <a:rPr lang="en-AU" sz="1800" i="1">
                  <a:solidFill>
                    <a:schemeClr val="accent5"/>
                  </a:solidFill>
                </a:rPr>
                <a:t>how many</a:t>
              </a:r>
            </a:p>
          </p:txBody>
        </p:sp>
        <p:sp>
          <p:nvSpPr>
            <p:cNvPr id="72" name="TextBox 71">
              <a:extLst>
                <a:ext uri="{FF2B5EF4-FFF2-40B4-BE49-F238E27FC236}">
                  <a16:creationId xmlns:a16="http://schemas.microsoft.com/office/drawing/2014/main" id="{F9221BE2-B9FD-8C86-3263-A8B0453FC4BD}"/>
                </a:ext>
              </a:extLst>
            </p:cNvPr>
            <p:cNvSpPr txBox="1"/>
            <p:nvPr/>
          </p:nvSpPr>
          <p:spPr>
            <a:xfrm>
              <a:off x="9621679" y="1336163"/>
              <a:ext cx="1152234" cy="646331"/>
            </a:xfrm>
            <a:prstGeom prst="rect">
              <a:avLst/>
            </a:prstGeom>
            <a:noFill/>
          </p:spPr>
          <p:txBody>
            <a:bodyPr wrap="square" rtlCol="0">
              <a:spAutoFit/>
            </a:bodyPr>
            <a:lstStyle/>
            <a:p>
              <a:pPr algn="ctr"/>
              <a:r>
                <a:rPr lang="en-AU" sz="1800" i="1">
                  <a:solidFill>
                    <a:schemeClr val="accent1"/>
                  </a:solidFill>
                </a:rPr>
                <a:t>how much</a:t>
              </a:r>
            </a:p>
          </p:txBody>
        </p:sp>
        <p:sp>
          <p:nvSpPr>
            <p:cNvPr id="73" name="TextBox 72">
              <a:extLst>
                <a:ext uri="{FF2B5EF4-FFF2-40B4-BE49-F238E27FC236}">
                  <a16:creationId xmlns:a16="http://schemas.microsoft.com/office/drawing/2014/main" id="{8BD3788D-2580-642E-D3CA-E4B745FC226C}"/>
                </a:ext>
              </a:extLst>
            </p:cNvPr>
            <p:cNvSpPr txBox="1"/>
            <p:nvPr/>
          </p:nvSpPr>
          <p:spPr>
            <a:xfrm>
              <a:off x="10459713" y="1336528"/>
              <a:ext cx="1152234" cy="646331"/>
            </a:xfrm>
            <a:prstGeom prst="rect">
              <a:avLst/>
            </a:prstGeom>
            <a:noFill/>
          </p:spPr>
          <p:txBody>
            <a:bodyPr wrap="square" rtlCol="0">
              <a:spAutoFit/>
            </a:bodyPr>
            <a:lstStyle/>
            <a:p>
              <a:pPr algn="ctr"/>
              <a:r>
                <a:rPr lang="en-AU" sz="1800" i="1">
                  <a:solidFill>
                    <a:srgbClr val="489814"/>
                  </a:solidFill>
                </a:rPr>
                <a:t>the whole</a:t>
              </a:r>
            </a:p>
          </p:txBody>
        </p:sp>
      </p:grpSp>
    </p:spTree>
    <p:extLst>
      <p:ext uri="{BB962C8B-B14F-4D97-AF65-F5344CB8AC3E}">
        <p14:creationId xmlns:p14="http://schemas.microsoft.com/office/powerpoint/2010/main" val="286365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607779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B4B2-AFEB-1F0C-C786-83FDF22D1980}"/>
              </a:ext>
            </a:extLst>
          </p:cNvPr>
          <p:cNvSpPr>
            <a:spLocks noGrp="1"/>
          </p:cNvSpPr>
          <p:nvPr>
            <p:ph type="title"/>
          </p:nvPr>
        </p:nvSpPr>
        <p:spPr/>
        <p:txBody>
          <a:bodyPr/>
          <a:lstStyle/>
          <a:p>
            <a:r>
              <a:rPr lang="en-AU"/>
              <a:t>Fact families</a:t>
            </a:r>
          </a:p>
        </p:txBody>
      </p:sp>
      <p:sp>
        <p:nvSpPr>
          <p:cNvPr id="4" name="Footer Placeholder 3">
            <a:extLst>
              <a:ext uri="{FF2B5EF4-FFF2-40B4-BE49-F238E27FC236}">
                <a16:creationId xmlns:a16="http://schemas.microsoft.com/office/drawing/2014/main" id="{86FA4FAB-D23C-18CD-FF52-F477171A0463}"/>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C756B5D3-5416-ED06-B32C-664679F986FB}"/>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30</a:t>
            </a:fld>
            <a:r>
              <a:rPr sz="1200">
                <a:solidFill>
                  <a:schemeClr val="bg2"/>
                </a:solidFill>
              </a:rPr>
              <a:t>)</a:t>
            </a:r>
          </a:p>
        </p:txBody>
      </p:sp>
      <p:grpSp>
        <p:nvGrpSpPr>
          <p:cNvPr id="34" name="Group 33">
            <a:extLst>
              <a:ext uri="{FF2B5EF4-FFF2-40B4-BE49-F238E27FC236}">
                <a16:creationId xmlns:a16="http://schemas.microsoft.com/office/drawing/2014/main" id="{BA2E08C8-B729-035A-E76B-89447476347C}"/>
              </a:ext>
            </a:extLst>
          </p:cNvPr>
          <p:cNvGrpSpPr/>
          <p:nvPr/>
        </p:nvGrpSpPr>
        <p:grpSpPr>
          <a:xfrm>
            <a:off x="1636730" y="1945077"/>
            <a:ext cx="3430570" cy="3230171"/>
            <a:chOff x="6286058" y="1717980"/>
            <a:chExt cx="2577397" cy="2209800"/>
          </a:xfrm>
        </p:grpSpPr>
        <p:graphicFrame>
          <p:nvGraphicFramePr>
            <p:cNvPr id="10" name="Object 9">
              <a:extLst>
                <a:ext uri="{FF2B5EF4-FFF2-40B4-BE49-F238E27FC236}">
                  <a16:creationId xmlns:a16="http://schemas.microsoft.com/office/drawing/2014/main" id="{ADA7D6EB-08B1-4D41-92C8-E72BF37FB0EB}"/>
                </a:ext>
              </a:extLst>
            </p:cNvPr>
            <p:cNvGraphicFramePr>
              <a:graphicFrameLocks noChangeAspect="1"/>
            </p:cNvGraphicFramePr>
            <p:nvPr/>
          </p:nvGraphicFramePr>
          <p:xfrm>
            <a:off x="6286058" y="17179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0" name="Object 9">
                          <a:extLst>
                            <a:ext uri="{FF2B5EF4-FFF2-40B4-BE49-F238E27FC236}">
                              <a16:creationId xmlns:a16="http://schemas.microsoft.com/office/drawing/2014/main" id="{ADA7D6EB-08B1-4D41-92C8-E72BF37FB0EB}"/>
                            </a:ext>
                          </a:extLst>
                        </p:cNvPr>
                        <p:cNvPicPr/>
                        <p:nvPr/>
                      </p:nvPicPr>
                      <p:blipFill>
                        <a:blip r:embed="rId3"/>
                        <a:stretch>
                          <a:fillRect/>
                        </a:stretch>
                      </p:blipFill>
                      <p:spPr>
                        <a:xfrm>
                          <a:off x="6286058" y="1717980"/>
                          <a:ext cx="426332" cy="5524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08A7447-F9EC-3D47-9454-993CFB0019DE}"/>
                </a:ext>
              </a:extLst>
            </p:cNvPr>
            <p:cNvGraphicFramePr>
              <a:graphicFrameLocks noChangeAspect="1"/>
            </p:cNvGraphicFramePr>
            <p:nvPr/>
          </p:nvGraphicFramePr>
          <p:xfrm>
            <a:off x="6716271" y="1717980"/>
            <a:ext cx="426332" cy="552450"/>
          </p:xfrm>
          <a:graphic>
            <a:graphicData uri="http://schemas.openxmlformats.org/presentationml/2006/ole">
              <mc:AlternateContent xmlns:mc="http://schemas.openxmlformats.org/markup-compatibility/2006">
                <mc:Choice xmlns:v="urn:schemas-microsoft-com:vml" Requires="v">
                  <p:oleObj r:id="rId4" imgW="430353" imgH="552450" progId="">
                    <p:embed/>
                  </p:oleObj>
                </mc:Choice>
                <mc:Fallback>
                  <p:oleObj r:id="rId4" imgW="430353" imgH="552450" progId="">
                    <p:embed/>
                    <p:pic>
                      <p:nvPicPr>
                        <p:cNvPr id="11" name="Object 10">
                          <a:extLst>
                            <a:ext uri="{FF2B5EF4-FFF2-40B4-BE49-F238E27FC236}">
                              <a16:creationId xmlns:a16="http://schemas.microsoft.com/office/drawing/2014/main" id="{608A7447-F9EC-3D47-9454-993CFB0019DE}"/>
                            </a:ext>
                          </a:extLst>
                        </p:cNvPr>
                        <p:cNvPicPr/>
                        <p:nvPr/>
                      </p:nvPicPr>
                      <p:blipFill>
                        <a:blip r:embed="rId3"/>
                        <a:stretch>
                          <a:fillRect/>
                        </a:stretch>
                      </p:blipFill>
                      <p:spPr>
                        <a:xfrm>
                          <a:off x="6716271" y="1717980"/>
                          <a:ext cx="426332" cy="5524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F98F506-F270-0F53-25C5-31FC99E531E5}"/>
                </a:ext>
              </a:extLst>
            </p:cNvPr>
            <p:cNvGraphicFramePr>
              <a:graphicFrameLocks noChangeAspect="1"/>
            </p:cNvGraphicFramePr>
            <p:nvPr/>
          </p:nvGraphicFramePr>
          <p:xfrm>
            <a:off x="7146484" y="1717980"/>
            <a:ext cx="426332" cy="552450"/>
          </p:xfrm>
          <a:graphic>
            <a:graphicData uri="http://schemas.openxmlformats.org/presentationml/2006/ole">
              <mc:AlternateContent xmlns:mc="http://schemas.openxmlformats.org/markup-compatibility/2006">
                <mc:Choice xmlns:v="urn:schemas-microsoft-com:vml" Requires="v">
                  <p:oleObj r:id="rId5" imgW="430353" imgH="552450" progId="">
                    <p:embed/>
                  </p:oleObj>
                </mc:Choice>
                <mc:Fallback>
                  <p:oleObj r:id="rId5" imgW="430353" imgH="552450" progId="">
                    <p:embed/>
                    <p:pic>
                      <p:nvPicPr>
                        <p:cNvPr id="12" name="Object 11">
                          <a:extLst>
                            <a:ext uri="{FF2B5EF4-FFF2-40B4-BE49-F238E27FC236}">
                              <a16:creationId xmlns:a16="http://schemas.microsoft.com/office/drawing/2014/main" id="{3F98F506-F270-0F53-25C5-31FC99E531E5}"/>
                            </a:ext>
                          </a:extLst>
                        </p:cNvPr>
                        <p:cNvPicPr/>
                        <p:nvPr/>
                      </p:nvPicPr>
                      <p:blipFill>
                        <a:blip r:embed="rId3"/>
                        <a:stretch>
                          <a:fillRect/>
                        </a:stretch>
                      </p:blipFill>
                      <p:spPr>
                        <a:xfrm>
                          <a:off x="7146484" y="1717980"/>
                          <a:ext cx="426332" cy="5524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7BA6452-6481-A852-7E80-970CD76DA555}"/>
                </a:ext>
              </a:extLst>
            </p:cNvPr>
            <p:cNvGraphicFramePr>
              <a:graphicFrameLocks noChangeAspect="1"/>
            </p:cNvGraphicFramePr>
            <p:nvPr/>
          </p:nvGraphicFramePr>
          <p:xfrm>
            <a:off x="7576697" y="1717980"/>
            <a:ext cx="426332" cy="552450"/>
          </p:xfrm>
          <a:graphic>
            <a:graphicData uri="http://schemas.openxmlformats.org/presentationml/2006/ole">
              <mc:AlternateContent xmlns:mc="http://schemas.openxmlformats.org/markup-compatibility/2006">
                <mc:Choice xmlns:v="urn:schemas-microsoft-com:vml" Requires="v">
                  <p:oleObj r:id="rId6" imgW="430353" imgH="552450" progId="">
                    <p:embed/>
                  </p:oleObj>
                </mc:Choice>
                <mc:Fallback>
                  <p:oleObj r:id="rId6" imgW="430353" imgH="552450" progId="">
                    <p:embed/>
                    <p:pic>
                      <p:nvPicPr>
                        <p:cNvPr id="13" name="Object 12">
                          <a:extLst>
                            <a:ext uri="{FF2B5EF4-FFF2-40B4-BE49-F238E27FC236}">
                              <a16:creationId xmlns:a16="http://schemas.microsoft.com/office/drawing/2014/main" id="{47BA6452-6481-A852-7E80-970CD76DA555}"/>
                            </a:ext>
                          </a:extLst>
                        </p:cNvPr>
                        <p:cNvPicPr/>
                        <p:nvPr/>
                      </p:nvPicPr>
                      <p:blipFill>
                        <a:blip r:embed="rId3"/>
                        <a:stretch>
                          <a:fillRect/>
                        </a:stretch>
                      </p:blipFill>
                      <p:spPr>
                        <a:xfrm>
                          <a:off x="7576697" y="1717980"/>
                          <a:ext cx="426332" cy="5524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6BF22EB-D4E7-6BFA-FA19-F8179ABB42C5}"/>
                </a:ext>
              </a:extLst>
            </p:cNvPr>
            <p:cNvGraphicFramePr>
              <a:graphicFrameLocks noChangeAspect="1"/>
            </p:cNvGraphicFramePr>
            <p:nvPr/>
          </p:nvGraphicFramePr>
          <p:xfrm>
            <a:off x="8006910" y="1717980"/>
            <a:ext cx="426332" cy="552450"/>
          </p:xfrm>
          <a:graphic>
            <a:graphicData uri="http://schemas.openxmlformats.org/presentationml/2006/ole">
              <mc:AlternateContent xmlns:mc="http://schemas.openxmlformats.org/markup-compatibility/2006">
                <mc:Choice xmlns:v="urn:schemas-microsoft-com:vml" Requires="v">
                  <p:oleObj r:id="rId7" imgW="430353" imgH="552450" progId="">
                    <p:embed/>
                  </p:oleObj>
                </mc:Choice>
                <mc:Fallback>
                  <p:oleObj r:id="rId7" imgW="430353" imgH="552450" progId="">
                    <p:embed/>
                    <p:pic>
                      <p:nvPicPr>
                        <p:cNvPr id="14" name="Object 13">
                          <a:extLst>
                            <a:ext uri="{FF2B5EF4-FFF2-40B4-BE49-F238E27FC236}">
                              <a16:creationId xmlns:a16="http://schemas.microsoft.com/office/drawing/2014/main" id="{F6BF22EB-D4E7-6BFA-FA19-F8179ABB42C5}"/>
                            </a:ext>
                          </a:extLst>
                        </p:cNvPr>
                        <p:cNvPicPr/>
                        <p:nvPr/>
                      </p:nvPicPr>
                      <p:blipFill>
                        <a:blip r:embed="rId3"/>
                        <a:stretch>
                          <a:fillRect/>
                        </a:stretch>
                      </p:blipFill>
                      <p:spPr>
                        <a:xfrm>
                          <a:off x="8006910" y="1717980"/>
                          <a:ext cx="426332" cy="5524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38EB51B-CF06-9EF7-DF14-3ACBA5D9AAEF}"/>
                </a:ext>
              </a:extLst>
            </p:cNvPr>
            <p:cNvGraphicFramePr>
              <a:graphicFrameLocks noChangeAspect="1"/>
            </p:cNvGraphicFramePr>
            <p:nvPr/>
          </p:nvGraphicFramePr>
          <p:xfrm>
            <a:off x="8437123" y="171798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15" name="Object 14">
                          <a:extLst>
                            <a:ext uri="{FF2B5EF4-FFF2-40B4-BE49-F238E27FC236}">
                              <a16:creationId xmlns:a16="http://schemas.microsoft.com/office/drawing/2014/main" id="{738EB51B-CF06-9EF7-DF14-3ACBA5D9AAEF}"/>
                            </a:ext>
                          </a:extLst>
                        </p:cNvPr>
                        <p:cNvPicPr/>
                        <p:nvPr/>
                      </p:nvPicPr>
                      <p:blipFill>
                        <a:blip r:embed="rId3"/>
                        <a:stretch>
                          <a:fillRect/>
                        </a:stretch>
                      </p:blipFill>
                      <p:spPr>
                        <a:xfrm>
                          <a:off x="8437123" y="1717980"/>
                          <a:ext cx="426332" cy="5524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77F4D38-ECBD-80F7-8A50-449A440F6EF9}"/>
                </a:ext>
              </a:extLst>
            </p:cNvPr>
            <p:cNvGraphicFramePr>
              <a:graphicFrameLocks noChangeAspect="1"/>
            </p:cNvGraphicFramePr>
            <p:nvPr/>
          </p:nvGraphicFramePr>
          <p:xfrm>
            <a:off x="6286058" y="2270430"/>
            <a:ext cx="426332" cy="552450"/>
          </p:xfrm>
          <a:graphic>
            <a:graphicData uri="http://schemas.openxmlformats.org/presentationml/2006/ole">
              <mc:AlternateContent xmlns:mc="http://schemas.openxmlformats.org/markup-compatibility/2006">
                <mc:Choice xmlns:v="urn:schemas-microsoft-com:vml" Requires="v">
                  <p:oleObj r:id="rId9" imgW="430353" imgH="552450" progId="">
                    <p:embed/>
                  </p:oleObj>
                </mc:Choice>
                <mc:Fallback>
                  <p:oleObj r:id="rId9" imgW="430353" imgH="552450" progId="">
                    <p:embed/>
                    <p:pic>
                      <p:nvPicPr>
                        <p:cNvPr id="16" name="Object 15">
                          <a:extLst>
                            <a:ext uri="{FF2B5EF4-FFF2-40B4-BE49-F238E27FC236}">
                              <a16:creationId xmlns:a16="http://schemas.microsoft.com/office/drawing/2014/main" id="{177F4D38-ECBD-80F7-8A50-449A440F6EF9}"/>
                            </a:ext>
                          </a:extLst>
                        </p:cNvPr>
                        <p:cNvPicPr/>
                        <p:nvPr/>
                      </p:nvPicPr>
                      <p:blipFill>
                        <a:blip r:embed="rId3"/>
                        <a:stretch>
                          <a:fillRect/>
                        </a:stretch>
                      </p:blipFill>
                      <p:spPr>
                        <a:xfrm>
                          <a:off x="6286058" y="2270430"/>
                          <a:ext cx="426332" cy="5524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A3DC4E8-5ADE-CD7D-5C8A-EBAE5E026806}"/>
                </a:ext>
              </a:extLst>
            </p:cNvPr>
            <p:cNvGraphicFramePr>
              <a:graphicFrameLocks noChangeAspect="1"/>
            </p:cNvGraphicFramePr>
            <p:nvPr/>
          </p:nvGraphicFramePr>
          <p:xfrm>
            <a:off x="6716271" y="2270430"/>
            <a:ext cx="426332" cy="552450"/>
          </p:xfrm>
          <a:graphic>
            <a:graphicData uri="http://schemas.openxmlformats.org/presentationml/2006/ole">
              <mc:AlternateContent xmlns:mc="http://schemas.openxmlformats.org/markup-compatibility/2006">
                <mc:Choice xmlns:v="urn:schemas-microsoft-com:vml" Requires="v">
                  <p:oleObj r:id="rId10" imgW="430353" imgH="552450" progId="">
                    <p:embed/>
                  </p:oleObj>
                </mc:Choice>
                <mc:Fallback>
                  <p:oleObj r:id="rId10" imgW="430353" imgH="552450" progId="">
                    <p:embed/>
                    <p:pic>
                      <p:nvPicPr>
                        <p:cNvPr id="17" name="Object 16">
                          <a:extLst>
                            <a:ext uri="{FF2B5EF4-FFF2-40B4-BE49-F238E27FC236}">
                              <a16:creationId xmlns:a16="http://schemas.microsoft.com/office/drawing/2014/main" id="{1A3DC4E8-5ADE-CD7D-5C8A-EBAE5E026806}"/>
                            </a:ext>
                          </a:extLst>
                        </p:cNvPr>
                        <p:cNvPicPr/>
                        <p:nvPr/>
                      </p:nvPicPr>
                      <p:blipFill>
                        <a:blip r:embed="rId3"/>
                        <a:stretch>
                          <a:fillRect/>
                        </a:stretch>
                      </p:blipFill>
                      <p:spPr>
                        <a:xfrm>
                          <a:off x="6716271" y="2270430"/>
                          <a:ext cx="426332" cy="5524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B280DDA-5249-5C80-B535-CFC1FBAA0B4E}"/>
                </a:ext>
              </a:extLst>
            </p:cNvPr>
            <p:cNvGraphicFramePr>
              <a:graphicFrameLocks noChangeAspect="1"/>
            </p:cNvGraphicFramePr>
            <p:nvPr/>
          </p:nvGraphicFramePr>
          <p:xfrm>
            <a:off x="7146484" y="2270430"/>
            <a:ext cx="426332" cy="552450"/>
          </p:xfrm>
          <a:graphic>
            <a:graphicData uri="http://schemas.openxmlformats.org/presentationml/2006/ole">
              <mc:AlternateContent xmlns:mc="http://schemas.openxmlformats.org/markup-compatibility/2006">
                <mc:Choice xmlns:v="urn:schemas-microsoft-com:vml" Requires="v">
                  <p:oleObj r:id="rId11" imgW="430353" imgH="552450" progId="">
                    <p:embed/>
                  </p:oleObj>
                </mc:Choice>
                <mc:Fallback>
                  <p:oleObj r:id="rId11" imgW="430353" imgH="552450" progId="">
                    <p:embed/>
                    <p:pic>
                      <p:nvPicPr>
                        <p:cNvPr id="18" name="Object 17">
                          <a:extLst>
                            <a:ext uri="{FF2B5EF4-FFF2-40B4-BE49-F238E27FC236}">
                              <a16:creationId xmlns:a16="http://schemas.microsoft.com/office/drawing/2014/main" id="{7B280DDA-5249-5C80-B535-CFC1FBAA0B4E}"/>
                            </a:ext>
                          </a:extLst>
                        </p:cNvPr>
                        <p:cNvPicPr/>
                        <p:nvPr/>
                      </p:nvPicPr>
                      <p:blipFill>
                        <a:blip r:embed="rId3"/>
                        <a:stretch>
                          <a:fillRect/>
                        </a:stretch>
                      </p:blipFill>
                      <p:spPr>
                        <a:xfrm>
                          <a:off x="7146484" y="2270430"/>
                          <a:ext cx="426332" cy="5524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3981A39-A644-F1CD-E3FD-B6C2501B1625}"/>
                </a:ext>
              </a:extLst>
            </p:cNvPr>
            <p:cNvGraphicFramePr>
              <a:graphicFrameLocks noChangeAspect="1"/>
            </p:cNvGraphicFramePr>
            <p:nvPr/>
          </p:nvGraphicFramePr>
          <p:xfrm>
            <a:off x="7576697" y="2270430"/>
            <a:ext cx="426332" cy="552450"/>
          </p:xfrm>
          <a:graphic>
            <a:graphicData uri="http://schemas.openxmlformats.org/presentationml/2006/ole">
              <mc:AlternateContent xmlns:mc="http://schemas.openxmlformats.org/markup-compatibility/2006">
                <mc:Choice xmlns:v="urn:schemas-microsoft-com:vml" Requires="v">
                  <p:oleObj r:id="rId12" imgW="430353" imgH="552450" progId="">
                    <p:embed/>
                  </p:oleObj>
                </mc:Choice>
                <mc:Fallback>
                  <p:oleObj r:id="rId12" imgW="430353" imgH="552450" progId="">
                    <p:embed/>
                    <p:pic>
                      <p:nvPicPr>
                        <p:cNvPr id="19" name="Object 18">
                          <a:extLst>
                            <a:ext uri="{FF2B5EF4-FFF2-40B4-BE49-F238E27FC236}">
                              <a16:creationId xmlns:a16="http://schemas.microsoft.com/office/drawing/2014/main" id="{93981A39-A644-F1CD-E3FD-B6C2501B1625}"/>
                            </a:ext>
                          </a:extLst>
                        </p:cNvPr>
                        <p:cNvPicPr/>
                        <p:nvPr/>
                      </p:nvPicPr>
                      <p:blipFill>
                        <a:blip r:embed="rId3"/>
                        <a:stretch>
                          <a:fillRect/>
                        </a:stretch>
                      </p:blipFill>
                      <p:spPr>
                        <a:xfrm>
                          <a:off x="7576697" y="2270430"/>
                          <a:ext cx="426332" cy="55245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B64EC3A-84FF-4654-C65D-E31279C74050}"/>
                </a:ext>
              </a:extLst>
            </p:cNvPr>
            <p:cNvGraphicFramePr>
              <a:graphicFrameLocks noChangeAspect="1"/>
            </p:cNvGraphicFramePr>
            <p:nvPr/>
          </p:nvGraphicFramePr>
          <p:xfrm>
            <a:off x="8006910" y="2270430"/>
            <a:ext cx="426332" cy="552450"/>
          </p:xfrm>
          <a:graphic>
            <a:graphicData uri="http://schemas.openxmlformats.org/presentationml/2006/ole">
              <mc:AlternateContent xmlns:mc="http://schemas.openxmlformats.org/markup-compatibility/2006">
                <mc:Choice xmlns:v="urn:schemas-microsoft-com:vml" Requires="v">
                  <p:oleObj r:id="rId13" imgW="430353" imgH="552450" progId="">
                    <p:embed/>
                  </p:oleObj>
                </mc:Choice>
                <mc:Fallback>
                  <p:oleObj r:id="rId13" imgW="430353" imgH="552450" progId="">
                    <p:embed/>
                    <p:pic>
                      <p:nvPicPr>
                        <p:cNvPr id="20" name="Object 19">
                          <a:extLst>
                            <a:ext uri="{FF2B5EF4-FFF2-40B4-BE49-F238E27FC236}">
                              <a16:creationId xmlns:a16="http://schemas.microsoft.com/office/drawing/2014/main" id="{1B64EC3A-84FF-4654-C65D-E31279C74050}"/>
                            </a:ext>
                          </a:extLst>
                        </p:cNvPr>
                        <p:cNvPicPr/>
                        <p:nvPr/>
                      </p:nvPicPr>
                      <p:blipFill>
                        <a:blip r:embed="rId3"/>
                        <a:stretch>
                          <a:fillRect/>
                        </a:stretch>
                      </p:blipFill>
                      <p:spPr>
                        <a:xfrm>
                          <a:off x="8006910" y="2270430"/>
                          <a:ext cx="426332" cy="5524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A4A87B0E-CB4F-D9AC-6C29-55E8F76B1CED}"/>
                </a:ext>
              </a:extLst>
            </p:cNvPr>
            <p:cNvGraphicFramePr>
              <a:graphicFrameLocks noChangeAspect="1"/>
            </p:cNvGraphicFramePr>
            <p:nvPr/>
          </p:nvGraphicFramePr>
          <p:xfrm>
            <a:off x="8437123" y="2270430"/>
            <a:ext cx="426332" cy="552450"/>
          </p:xfrm>
          <a:graphic>
            <a:graphicData uri="http://schemas.openxmlformats.org/presentationml/2006/ole">
              <mc:AlternateContent xmlns:mc="http://schemas.openxmlformats.org/markup-compatibility/2006">
                <mc:Choice xmlns:v="urn:schemas-microsoft-com:vml" Requires="v">
                  <p:oleObj r:id="rId14" imgW="430353" imgH="552450" progId="">
                    <p:embed/>
                  </p:oleObj>
                </mc:Choice>
                <mc:Fallback>
                  <p:oleObj r:id="rId14" imgW="430353" imgH="552450" progId="">
                    <p:embed/>
                    <p:pic>
                      <p:nvPicPr>
                        <p:cNvPr id="21" name="Object 20">
                          <a:extLst>
                            <a:ext uri="{FF2B5EF4-FFF2-40B4-BE49-F238E27FC236}">
                              <a16:creationId xmlns:a16="http://schemas.microsoft.com/office/drawing/2014/main" id="{A4A87B0E-CB4F-D9AC-6C29-55E8F76B1CED}"/>
                            </a:ext>
                          </a:extLst>
                        </p:cNvPr>
                        <p:cNvPicPr/>
                        <p:nvPr/>
                      </p:nvPicPr>
                      <p:blipFill>
                        <a:blip r:embed="rId3"/>
                        <a:stretch>
                          <a:fillRect/>
                        </a:stretch>
                      </p:blipFill>
                      <p:spPr>
                        <a:xfrm>
                          <a:off x="8437123" y="2270430"/>
                          <a:ext cx="426332" cy="55245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00176A3-2A47-936D-6330-3D005B3570E7}"/>
                </a:ext>
              </a:extLst>
            </p:cNvPr>
            <p:cNvGraphicFramePr>
              <a:graphicFrameLocks noChangeAspect="1"/>
            </p:cNvGraphicFramePr>
            <p:nvPr/>
          </p:nvGraphicFramePr>
          <p:xfrm>
            <a:off x="6286058" y="2822880"/>
            <a:ext cx="426332" cy="552450"/>
          </p:xfrm>
          <a:graphic>
            <a:graphicData uri="http://schemas.openxmlformats.org/presentationml/2006/ole">
              <mc:AlternateContent xmlns:mc="http://schemas.openxmlformats.org/markup-compatibility/2006">
                <mc:Choice xmlns:v="urn:schemas-microsoft-com:vml" Requires="v">
                  <p:oleObj r:id="rId15" imgW="430353" imgH="552450" progId="">
                    <p:embed/>
                  </p:oleObj>
                </mc:Choice>
                <mc:Fallback>
                  <p:oleObj r:id="rId15" imgW="430353" imgH="552450" progId="">
                    <p:embed/>
                    <p:pic>
                      <p:nvPicPr>
                        <p:cNvPr id="22" name="Object 21">
                          <a:extLst>
                            <a:ext uri="{FF2B5EF4-FFF2-40B4-BE49-F238E27FC236}">
                              <a16:creationId xmlns:a16="http://schemas.microsoft.com/office/drawing/2014/main" id="{900176A3-2A47-936D-6330-3D005B3570E7}"/>
                            </a:ext>
                          </a:extLst>
                        </p:cNvPr>
                        <p:cNvPicPr/>
                        <p:nvPr/>
                      </p:nvPicPr>
                      <p:blipFill>
                        <a:blip r:embed="rId3"/>
                        <a:stretch>
                          <a:fillRect/>
                        </a:stretch>
                      </p:blipFill>
                      <p:spPr>
                        <a:xfrm>
                          <a:off x="6286058" y="2822880"/>
                          <a:ext cx="426332" cy="55245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92776F52-6613-0792-CDC4-FC6D7DA573E9}"/>
                </a:ext>
              </a:extLst>
            </p:cNvPr>
            <p:cNvGraphicFramePr>
              <a:graphicFrameLocks noChangeAspect="1"/>
            </p:cNvGraphicFramePr>
            <p:nvPr/>
          </p:nvGraphicFramePr>
          <p:xfrm>
            <a:off x="6716271" y="2822880"/>
            <a:ext cx="426332" cy="552450"/>
          </p:xfrm>
          <a:graphic>
            <a:graphicData uri="http://schemas.openxmlformats.org/presentationml/2006/ole">
              <mc:AlternateContent xmlns:mc="http://schemas.openxmlformats.org/markup-compatibility/2006">
                <mc:Choice xmlns:v="urn:schemas-microsoft-com:vml" Requires="v">
                  <p:oleObj r:id="rId16" imgW="430353" imgH="552450" progId="">
                    <p:embed/>
                  </p:oleObj>
                </mc:Choice>
                <mc:Fallback>
                  <p:oleObj r:id="rId16" imgW="430353" imgH="552450" progId="">
                    <p:embed/>
                    <p:pic>
                      <p:nvPicPr>
                        <p:cNvPr id="23" name="Object 22">
                          <a:extLst>
                            <a:ext uri="{FF2B5EF4-FFF2-40B4-BE49-F238E27FC236}">
                              <a16:creationId xmlns:a16="http://schemas.microsoft.com/office/drawing/2014/main" id="{92776F52-6613-0792-CDC4-FC6D7DA573E9}"/>
                            </a:ext>
                          </a:extLst>
                        </p:cNvPr>
                        <p:cNvPicPr/>
                        <p:nvPr/>
                      </p:nvPicPr>
                      <p:blipFill>
                        <a:blip r:embed="rId3"/>
                        <a:stretch>
                          <a:fillRect/>
                        </a:stretch>
                      </p:blipFill>
                      <p:spPr>
                        <a:xfrm>
                          <a:off x="6716271" y="2822880"/>
                          <a:ext cx="426332" cy="5524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8EDEBEE4-57A9-443D-077C-AF60382D36E9}"/>
                </a:ext>
              </a:extLst>
            </p:cNvPr>
            <p:cNvGraphicFramePr>
              <a:graphicFrameLocks noChangeAspect="1"/>
            </p:cNvGraphicFramePr>
            <p:nvPr/>
          </p:nvGraphicFramePr>
          <p:xfrm>
            <a:off x="7146484" y="2822880"/>
            <a:ext cx="426332" cy="552450"/>
          </p:xfrm>
          <a:graphic>
            <a:graphicData uri="http://schemas.openxmlformats.org/presentationml/2006/ole">
              <mc:AlternateContent xmlns:mc="http://schemas.openxmlformats.org/markup-compatibility/2006">
                <mc:Choice xmlns:v="urn:schemas-microsoft-com:vml" Requires="v">
                  <p:oleObj r:id="rId17" imgW="430353" imgH="552450" progId="">
                    <p:embed/>
                  </p:oleObj>
                </mc:Choice>
                <mc:Fallback>
                  <p:oleObj r:id="rId17" imgW="430353" imgH="552450" progId="">
                    <p:embed/>
                    <p:pic>
                      <p:nvPicPr>
                        <p:cNvPr id="24" name="Object 23">
                          <a:extLst>
                            <a:ext uri="{FF2B5EF4-FFF2-40B4-BE49-F238E27FC236}">
                              <a16:creationId xmlns:a16="http://schemas.microsoft.com/office/drawing/2014/main" id="{8EDEBEE4-57A9-443D-077C-AF60382D36E9}"/>
                            </a:ext>
                          </a:extLst>
                        </p:cNvPr>
                        <p:cNvPicPr/>
                        <p:nvPr/>
                      </p:nvPicPr>
                      <p:blipFill>
                        <a:blip r:embed="rId3"/>
                        <a:stretch>
                          <a:fillRect/>
                        </a:stretch>
                      </p:blipFill>
                      <p:spPr>
                        <a:xfrm>
                          <a:off x="7146484" y="2822880"/>
                          <a:ext cx="426332" cy="5524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E7566B73-9BEF-42D7-1013-313056DFDC0C}"/>
                </a:ext>
              </a:extLst>
            </p:cNvPr>
            <p:cNvGraphicFramePr>
              <a:graphicFrameLocks noChangeAspect="1"/>
            </p:cNvGraphicFramePr>
            <p:nvPr/>
          </p:nvGraphicFramePr>
          <p:xfrm>
            <a:off x="7576697" y="2822880"/>
            <a:ext cx="426332" cy="552450"/>
          </p:xfrm>
          <a:graphic>
            <a:graphicData uri="http://schemas.openxmlformats.org/presentationml/2006/ole">
              <mc:AlternateContent xmlns:mc="http://schemas.openxmlformats.org/markup-compatibility/2006">
                <mc:Choice xmlns:v="urn:schemas-microsoft-com:vml" Requires="v">
                  <p:oleObj r:id="rId18" imgW="430353" imgH="552450" progId="">
                    <p:embed/>
                  </p:oleObj>
                </mc:Choice>
                <mc:Fallback>
                  <p:oleObj r:id="rId18" imgW="430353" imgH="552450" progId="">
                    <p:embed/>
                    <p:pic>
                      <p:nvPicPr>
                        <p:cNvPr id="25" name="Object 24">
                          <a:extLst>
                            <a:ext uri="{FF2B5EF4-FFF2-40B4-BE49-F238E27FC236}">
                              <a16:creationId xmlns:a16="http://schemas.microsoft.com/office/drawing/2014/main" id="{E7566B73-9BEF-42D7-1013-313056DFDC0C}"/>
                            </a:ext>
                          </a:extLst>
                        </p:cNvPr>
                        <p:cNvPicPr/>
                        <p:nvPr/>
                      </p:nvPicPr>
                      <p:blipFill>
                        <a:blip r:embed="rId3"/>
                        <a:stretch>
                          <a:fillRect/>
                        </a:stretch>
                      </p:blipFill>
                      <p:spPr>
                        <a:xfrm>
                          <a:off x="7576697" y="2822880"/>
                          <a:ext cx="426332" cy="55245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63E4373A-D75A-6E13-4ED4-02B2CBB3FA99}"/>
                </a:ext>
              </a:extLst>
            </p:cNvPr>
            <p:cNvGraphicFramePr>
              <a:graphicFrameLocks noChangeAspect="1"/>
            </p:cNvGraphicFramePr>
            <p:nvPr/>
          </p:nvGraphicFramePr>
          <p:xfrm>
            <a:off x="8006910" y="2822880"/>
            <a:ext cx="426332" cy="552450"/>
          </p:xfrm>
          <a:graphic>
            <a:graphicData uri="http://schemas.openxmlformats.org/presentationml/2006/ole">
              <mc:AlternateContent xmlns:mc="http://schemas.openxmlformats.org/markup-compatibility/2006">
                <mc:Choice xmlns:v="urn:schemas-microsoft-com:vml" Requires="v">
                  <p:oleObj r:id="rId19" imgW="430353" imgH="552450" progId="">
                    <p:embed/>
                  </p:oleObj>
                </mc:Choice>
                <mc:Fallback>
                  <p:oleObj r:id="rId19" imgW="430353" imgH="552450" progId="">
                    <p:embed/>
                    <p:pic>
                      <p:nvPicPr>
                        <p:cNvPr id="26" name="Object 25">
                          <a:extLst>
                            <a:ext uri="{FF2B5EF4-FFF2-40B4-BE49-F238E27FC236}">
                              <a16:creationId xmlns:a16="http://schemas.microsoft.com/office/drawing/2014/main" id="{63E4373A-D75A-6E13-4ED4-02B2CBB3FA99}"/>
                            </a:ext>
                          </a:extLst>
                        </p:cNvPr>
                        <p:cNvPicPr/>
                        <p:nvPr/>
                      </p:nvPicPr>
                      <p:blipFill>
                        <a:blip r:embed="rId3"/>
                        <a:stretch>
                          <a:fillRect/>
                        </a:stretch>
                      </p:blipFill>
                      <p:spPr>
                        <a:xfrm>
                          <a:off x="8006910" y="2822880"/>
                          <a:ext cx="426332" cy="55245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621E3FBC-5858-03D5-CFDA-357774FA97FE}"/>
                </a:ext>
              </a:extLst>
            </p:cNvPr>
            <p:cNvGraphicFramePr>
              <a:graphicFrameLocks noChangeAspect="1"/>
            </p:cNvGraphicFramePr>
            <p:nvPr/>
          </p:nvGraphicFramePr>
          <p:xfrm>
            <a:off x="8437123" y="2822880"/>
            <a:ext cx="426332" cy="552450"/>
          </p:xfrm>
          <a:graphic>
            <a:graphicData uri="http://schemas.openxmlformats.org/presentationml/2006/ole">
              <mc:AlternateContent xmlns:mc="http://schemas.openxmlformats.org/markup-compatibility/2006">
                <mc:Choice xmlns:v="urn:schemas-microsoft-com:vml" Requires="v">
                  <p:oleObj r:id="rId20" imgW="430353" imgH="552450" progId="">
                    <p:embed/>
                  </p:oleObj>
                </mc:Choice>
                <mc:Fallback>
                  <p:oleObj r:id="rId20" imgW="430353" imgH="552450" progId="">
                    <p:embed/>
                    <p:pic>
                      <p:nvPicPr>
                        <p:cNvPr id="27" name="Object 26">
                          <a:extLst>
                            <a:ext uri="{FF2B5EF4-FFF2-40B4-BE49-F238E27FC236}">
                              <a16:creationId xmlns:a16="http://schemas.microsoft.com/office/drawing/2014/main" id="{621E3FBC-5858-03D5-CFDA-357774FA97FE}"/>
                            </a:ext>
                          </a:extLst>
                        </p:cNvPr>
                        <p:cNvPicPr/>
                        <p:nvPr/>
                      </p:nvPicPr>
                      <p:blipFill>
                        <a:blip r:embed="rId3"/>
                        <a:stretch>
                          <a:fillRect/>
                        </a:stretch>
                      </p:blipFill>
                      <p:spPr>
                        <a:xfrm>
                          <a:off x="8437123" y="2822880"/>
                          <a:ext cx="426332" cy="55245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17DE4AF2-90E2-DB16-52C8-F750B093E787}"/>
                </a:ext>
              </a:extLst>
            </p:cNvPr>
            <p:cNvGraphicFramePr>
              <a:graphicFrameLocks noChangeAspect="1"/>
            </p:cNvGraphicFramePr>
            <p:nvPr/>
          </p:nvGraphicFramePr>
          <p:xfrm>
            <a:off x="6286058" y="3375330"/>
            <a:ext cx="426332" cy="552450"/>
          </p:xfrm>
          <a:graphic>
            <a:graphicData uri="http://schemas.openxmlformats.org/presentationml/2006/ole">
              <mc:AlternateContent xmlns:mc="http://schemas.openxmlformats.org/markup-compatibility/2006">
                <mc:Choice xmlns:v="urn:schemas-microsoft-com:vml" Requires="v">
                  <p:oleObj r:id="rId21" imgW="430353" imgH="552450" progId="">
                    <p:embed/>
                  </p:oleObj>
                </mc:Choice>
                <mc:Fallback>
                  <p:oleObj r:id="rId21" imgW="430353" imgH="552450" progId="">
                    <p:embed/>
                    <p:pic>
                      <p:nvPicPr>
                        <p:cNvPr id="28" name="Object 27">
                          <a:extLst>
                            <a:ext uri="{FF2B5EF4-FFF2-40B4-BE49-F238E27FC236}">
                              <a16:creationId xmlns:a16="http://schemas.microsoft.com/office/drawing/2014/main" id="{17DE4AF2-90E2-DB16-52C8-F750B093E787}"/>
                            </a:ext>
                          </a:extLst>
                        </p:cNvPr>
                        <p:cNvPicPr/>
                        <p:nvPr/>
                      </p:nvPicPr>
                      <p:blipFill>
                        <a:blip r:embed="rId3"/>
                        <a:stretch>
                          <a:fillRect/>
                        </a:stretch>
                      </p:blipFill>
                      <p:spPr>
                        <a:xfrm>
                          <a:off x="6286058" y="3375330"/>
                          <a:ext cx="426332" cy="55245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5D68CB89-174F-1839-DE35-3B425B21AB41}"/>
                </a:ext>
              </a:extLst>
            </p:cNvPr>
            <p:cNvGraphicFramePr>
              <a:graphicFrameLocks noChangeAspect="1"/>
            </p:cNvGraphicFramePr>
            <p:nvPr/>
          </p:nvGraphicFramePr>
          <p:xfrm>
            <a:off x="6716271" y="3375330"/>
            <a:ext cx="426332" cy="552450"/>
          </p:xfrm>
          <a:graphic>
            <a:graphicData uri="http://schemas.openxmlformats.org/presentationml/2006/ole">
              <mc:AlternateContent xmlns:mc="http://schemas.openxmlformats.org/markup-compatibility/2006">
                <mc:Choice xmlns:v="urn:schemas-microsoft-com:vml" Requires="v">
                  <p:oleObj r:id="rId22" imgW="430353" imgH="552450" progId="">
                    <p:embed/>
                  </p:oleObj>
                </mc:Choice>
                <mc:Fallback>
                  <p:oleObj r:id="rId22" imgW="430353" imgH="552450" progId="">
                    <p:embed/>
                    <p:pic>
                      <p:nvPicPr>
                        <p:cNvPr id="29" name="Object 28">
                          <a:extLst>
                            <a:ext uri="{FF2B5EF4-FFF2-40B4-BE49-F238E27FC236}">
                              <a16:creationId xmlns:a16="http://schemas.microsoft.com/office/drawing/2014/main" id="{5D68CB89-174F-1839-DE35-3B425B21AB41}"/>
                            </a:ext>
                          </a:extLst>
                        </p:cNvPr>
                        <p:cNvPicPr/>
                        <p:nvPr/>
                      </p:nvPicPr>
                      <p:blipFill>
                        <a:blip r:embed="rId3"/>
                        <a:stretch>
                          <a:fillRect/>
                        </a:stretch>
                      </p:blipFill>
                      <p:spPr>
                        <a:xfrm>
                          <a:off x="6716271" y="3375330"/>
                          <a:ext cx="426332" cy="5524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65C76370-15AE-2879-9FA7-65D0A8C0D937}"/>
                </a:ext>
              </a:extLst>
            </p:cNvPr>
            <p:cNvGraphicFramePr>
              <a:graphicFrameLocks noChangeAspect="1"/>
            </p:cNvGraphicFramePr>
            <p:nvPr/>
          </p:nvGraphicFramePr>
          <p:xfrm>
            <a:off x="7146484" y="3375330"/>
            <a:ext cx="426332" cy="552450"/>
          </p:xfrm>
          <a:graphic>
            <a:graphicData uri="http://schemas.openxmlformats.org/presentationml/2006/ole">
              <mc:AlternateContent xmlns:mc="http://schemas.openxmlformats.org/markup-compatibility/2006">
                <mc:Choice xmlns:v="urn:schemas-microsoft-com:vml" Requires="v">
                  <p:oleObj r:id="rId23" imgW="430353" imgH="552450" progId="">
                    <p:embed/>
                  </p:oleObj>
                </mc:Choice>
                <mc:Fallback>
                  <p:oleObj r:id="rId23" imgW="430353" imgH="552450" progId="">
                    <p:embed/>
                    <p:pic>
                      <p:nvPicPr>
                        <p:cNvPr id="30" name="Object 29">
                          <a:extLst>
                            <a:ext uri="{FF2B5EF4-FFF2-40B4-BE49-F238E27FC236}">
                              <a16:creationId xmlns:a16="http://schemas.microsoft.com/office/drawing/2014/main" id="{65C76370-15AE-2879-9FA7-65D0A8C0D937}"/>
                            </a:ext>
                          </a:extLst>
                        </p:cNvPr>
                        <p:cNvPicPr/>
                        <p:nvPr/>
                      </p:nvPicPr>
                      <p:blipFill>
                        <a:blip r:embed="rId3"/>
                        <a:stretch>
                          <a:fillRect/>
                        </a:stretch>
                      </p:blipFill>
                      <p:spPr>
                        <a:xfrm>
                          <a:off x="7146484" y="3375330"/>
                          <a:ext cx="426332" cy="55245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A6B0275C-ACD0-A9CE-BA1B-872853240EF3}"/>
                </a:ext>
              </a:extLst>
            </p:cNvPr>
            <p:cNvGraphicFramePr>
              <a:graphicFrameLocks noChangeAspect="1"/>
            </p:cNvGraphicFramePr>
            <p:nvPr/>
          </p:nvGraphicFramePr>
          <p:xfrm>
            <a:off x="7576697" y="3375330"/>
            <a:ext cx="426332" cy="552450"/>
          </p:xfrm>
          <a:graphic>
            <a:graphicData uri="http://schemas.openxmlformats.org/presentationml/2006/ole">
              <mc:AlternateContent xmlns:mc="http://schemas.openxmlformats.org/markup-compatibility/2006">
                <mc:Choice xmlns:v="urn:schemas-microsoft-com:vml" Requires="v">
                  <p:oleObj r:id="rId24" imgW="430353" imgH="552450" progId="">
                    <p:embed/>
                  </p:oleObj>
                </mc:Choice>
                <mc:Fallback>
                  <p:oleObj r:id="rId24" imgW="430353" imgH="552450" progId="">
                    <p:embed/>
                    <p:pic>
                      <p:nvPicPr>
                        <p:cNvPr id="31" name="Object 30">
                          <a:extLst>
                            <a:ext uri="{FF2B5EF4-FFF2-40B4-BE49-F238E27FC236}">
                              <a16:creationId xmlns:a16="http://schemas.microsoft.com/office/drawing/2014/main" id="{A6B0275C-ACD0-A9CE-BA1B-872853240EF3}"/>
                            </a:ext>
                          </a:extLst>
                        </p:cNvPr>
                        <p:cNvPicPr/>
                        <p:nvPr/>
                      </p:nvPicPr>
                      <p:blipFill>
                        <a:blip r:embed="rId3"/>
                        <a:stretch>
                          <a:fillRect/>
                        </a:stretch>
                      </p:blipFill>
                      <p:spPr>
                        <a:xfrm>
                          <a:off x="7576697" y="3375330"/>
                          <a:ext cx="426332" cy="55245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E2849228-52AB-4277-5F25-E83E6C234E7D}"/>
                </a:ext>
              </a:extLst>
            </p:cNvPr>
            <p:cNvGraphicFramePr>
              <a:graphicFrameLocks noChangeAspect="1"/>
            </p:cNvGraphicFramePr>
            <p:nvPr/>
          </p:nvGraphicFramePr>
          <p:xfrm>
            <a:off x="8006910" y="3375330"/>
            <a:ext cx="426332" cy="552450"/>
          </p:xfrm>
          <a:graphic>
            <a:graphicData uri="http://schemas.openxmlformats.org/presentationml/2006/ole">
              <mc:AlternateContent xmlns:mc="http://schemas.openxmlformats.org/markup-compatibility/2006">
                <mc:Choice xmlns:v="urn:schemas-microsoft-com:vml" Requires="v">
                  <p:oleObj r:id="rId25" imgW="430353" imgH="552450" progId="">
                    <p:embed/>
                  </p:oleObj>
                </mc:Choice>
                <mc:Fallback>
                  <p:oleObj r:id="rId25" imgW="430353" imgH="552450" progId="">
                    <p:embed/>
                    <p:pic>
                      <p:nvPicPr>
                        <p:cNvPr id="32" name="Object 31">
                          <a:extLst>
                            <a:ext uri="{FF2B5EF4-FFF2-40B4-BE49-F238E27FC236}">
                              <a16:creationId xmlns:a16="http://schemas.microsoft.com/office/drawing/2014/main" id="{E2849228-52AB-4277-5F25-E83E6C234E7D}"/>
                            </a:ext>
                          </a:extLst>
                        </p:cNvPr>
                        <p:cNvPicPr/>
                        <p:nvPr/>
                      </p:nvPicPr>
                      <p:blipFill>
                        <a:blip r:embed="rId3"/>
                        <a:stretch>
                          <a:fillRect/>
                        </a:stretch>
                      </p:blipFill>
                      <p:spPr>
                        <a:xfrm>
                          <a:off x="8006910" y="3375330"/>
                          <a:ext cx="426332" cy="55245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198AE7B2-DE97-D820-A44D-6994BF23CB46}"/>
                </a:ext>
              </a:extLst>
            </p:cNvPr>
            <p:cNvGraphicFramePr>
              <a:graphicFrameLocks noChangeAspect="1"/>
            </p:cNvGraphicFramePr>
            <p:nvPr/>
          </p:nvGraphicFramePr>
          <p:xfrm>
            <a:off x="8437123" y="3375330"/>
            <a:ext cx="426332" cy="552450"/>
          </p:xfrm>
          <a:graphic>
            <a:graphicData uri="http://schemas.openxmlformats.org/presentationml/2006/ole">
              <mc:AlternateContent xmlns:mc="http://schemas.openxmlformats.org/markup-compatibility/2006">
                <mc:Choice xmlns:v="urn:schemas-microsoft-com:vml" Requires="v">
                  <p:oleObj r:id="rId26" imgW="430353" imgH="552450" progId="">
                    <p:embed/>
                  </p:oleObj>
                </mc:Choice>
                <mc:Fallback>
                  <p:oleObj r:id="rId26" imgW="430353" imgH="552450" progId="">
                    <p:embed/>
                    <p:pic>
                      <p:nvPicPr>
                        <p:cNvPr id="33" name="Object 32">
                          <a:extLst>
                            <a:ext uri="{FF2B5EF4-FFF2-40B4-BE49-F238E27FC236}">
                              <a16:creationId xmlns:a16="http://schemas.microsoft.com/office/drawing/2014/main" id="{198AE7B2-DE97-D820-A44D-6994BF23CB46}"/>
                            </a:ext>
                          </a:extLst>
                        </p:cNvPr>
                        <p:cNvPicPr/>
                        <p:nvPr/>
                      </p:nvPicPr>
                      <p:blipFill>
                        <a:blip r:embed="rId3"/>
                        <a:stretch>
                          <a:fillRect/>
                        </a:stretch>
                      </p:blipFill>
                      <p:spPr>
                        <a:xfrm>
                          <a:off x="8437123" y="3375330"/>
                          <a:ext cx="426332" cy="552450"/>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A3E54D1A-54A0-358D-C791-C15D14DACD4E}"/>
              </a:ext>
            </a:extLst>
          </p:cNvPr>
          <p:cNvSpPr txBox="1"/>
          <p:nvPr/>
        </p:nvSpPr>
        <p:spPr>
          <a:xfrm>
            <a:off x="6283520" y="1724531"/>
            <a:ext cx="4699000" cy="3671261"/>
          </a:xfrm>
          <a:prstGeom prst="rect">
            <a:avLst/>
          </a:prstGeom>
          <a:noFill/>
        </p:spPr>
        <p:txBody>
          <a:bodyPr wrap="square" rtlCol="0">
            <a:spAutoFit/>
          </a:bodyPr>
          <a:lstStyle/>
          <a:p>
            <a:pPr>
              <a:lnSpc>
                <a:spcPct val="150000"/>
              </a:lnSpc>
            </a:pPr>
            <a:r>
              <a:rPr lang="en-AU" sz="4000">
                <a:solidFill>
                  <a:schemeClr val="accent5"/>
                </a:solidFill>
                <a:latin typeface="Brix Sans Regular" panose="020B0500000000000000" pitchFamily="34" charset="0"/>
              </a:rPr>
              <a:t>4 x 6 = 24</a:t>
            </a:r>
          </a:p>
          <a:p>
            <a:pPr>
              <a:lnSpc>
                <a:spcPct val="150000"/>
              </a:lnSpc>
            </a:pPr>
            <a:r>
              <a:rPr lang="en-AU" sz="4000">
                <a:solidFill>
                  <a:schemeClr val="accent5"/>
                </a:solidFill>
                <a:latin typeface="Brix Sans Regular" panose="020B0500000000000000" pitchFamily="34" charset="0"/>
              </a:rPr>
              <a:t>6 x 4 = 24</a:t>
            </a:r>
          </a:p>
          <a:p>
            <a:pPr>
              <a:lnSpc>
                <a:spcPct val="150000"/>
              </a:lnSpc>
            </a:pPr>
            <a:r>
              <a:rPr lang="en-AU" sz="4000">
                <a:solidFill>
                  <a:schemeClr val="accent5"/>
                </a:solidFill>
                <a:latin typeface="Brix Sans Regular" panose="020B0500000000000000" pitchFamily="34" charset="0"/>
              </a:rPr>
              <a:t>24 ÷ 6 = 4</a:t>
            </a:r>
          </a:p>
          <a:p>
            <a:pPr>
              <a:lnSpc>
                <a:spcPct val="150000"/>
              </a:lnSpc>
            </a:pPr>
            <a:r>
              <a:rPr lang="en-AU" sz="4000">
                <a:solidFill>
                  <a:schemeClr val="accent5"/>
                </a:solidFill>
                <a:latin typeface="Brix Sans Regular" panose="020B0500000000000000" pitchFamily="34" charset="0"/>
              </a:rPr>
              <a:t>24 ÷ 4 = 6</a:t>
            </a:r>
          </a:p>
        </p:txBody>
      </p:sp>
    </p:spTree>
    <p:extLst>
      <p:ext uri="{BB962C8B-B14F-4D97-AF65-F5344CB8AC3E}">
        <p14:creationId xmlns:p14="http://schemas.microsoft.com/office/powerpoint/2010/main" val="2357697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B4B2-AFEB-1F0C-C786-83FDF22D1980}"/>
              </a:ext>
            </a:extLst>
          </p:cNvPr>
          <p:cNvSpPr>
            <a:spLocks noGrp="1"/>
          </p:cNvSpPr>
          <p:nvPr>
            <p:ph type="title"/>
          </p:nvPr>
        </p:nvSpPr>
        <p:spPr/>
        <p:txBody>
          <a:bodyPr/>
          <a:lstStyle/>
          <a:p>
            <a:r>
              <a:rPr lang="en-AU"/>
              <a:t>Fact families</a:t>
            </a:r>
          </a:p>
        </p:txBody>
      </p:sp>
      <p:sp>
        <p:nvSpPr>
          <p:cNvPr id="4" name="Footer Placeholder 3">
            <a:extLst>
              <a:ext uri="{FF2B5EF4-FFF2-40B4-BE49-F238E27FC236}">
                <a16:creationId xmlns:a16="http://schemas.microsoft.com/office/drawing/2014/main" id="{86FA4FAB-D23C-18CD-FF52-F477171A0463}"/>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C756B5D3-5416-ED06-B32C-664679F986FB}"/>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31</a:t>
            </a:fld>
            <a:r>
              <a:rPr sz="1200">
                <a:solidFill>
                  <a:schemeClr val="bg2"/>
                </a:solidFill>
              </a:rPr>
              <a:t>)</a:t>
            </a:r>
          </a:p>
        </p:txBody>
      </p:sp>
      <p:grpSp>
        <p:nvGrpSpPr>
          <p:cNvPr id="7" name="Group 6">
            <a:extLst>
              <a:ext uri="{FF2B5EF4-FFF2-40B4-BE49-F238E27FC236}">
                <a16:creationId xmlns:a16="http://schemas.microsoft.com/office/drawing/2014/main" id="{D690064D-B19F-7F2D-8DA5-62E1D0A4FD94}"/>
              </a:ext>
            </a:extLst>
          </p:cNvPr>
          <p:cNvGrpSpPr/>
          <p:nvPr/>
        </p:nvGrpSpPr>
        <p:grpSpPr>
          <a:xfrm>
            <a:off x="916669" y="2093845"/>
            <a:ext cx="4779281" cy="2617855"/>
            <a:chOff x="6736133" y="4054515"/>
            <a:chExt cx="3441704" cy="1657350"/>
          </a:xfrm>
        </p:grpSpPr>
        <p:graphicFrame>
          <p:nvGraphicFramePr>
            <p:cNvPr id="8" name="Object 7">
              <a:extLst>
                <a:ext uri="{FF2B5EF4-FFF2-40B4-BE49-F238E27FC236}">
                  <a16:creationId xmlns:a16="http://schemas.microsoft.com/office/drawing/2014/main" id="{4B33FAE9-F5D9-D6F6-85CE-5D63697869F6}"/>
                </a:ext>
              </a:extLst>
            </p:cNvPr>
            <p:cNvGraphicFramePr>
              <a:graphicFrameLocks noChangeAspect="1"/>
            </p:cNvGraphicFramePr>
            <p:nvPr/>
          </p:nvGraphicFramePr>
          <p:xfrm>
            <a:off x="6736133" y="40545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 name="Object 7">
                          <a:extLst>
                            <a:ext uri="{FF2B5EF4-FFF2-40B4-BE49-F238E27FC236}">
                              <a16:creationId xmlns:a16="http://schemas.microsoft.com/office/drawing/2014/main" id="{4B33FAE9-F5D9-D6F6-85CE-5D63697869F6}"/>
                            </a:ext>
                          </a:extLst>
                        </p:cNvPr>
                        <p:cNvPicPr/>
                        <p:nvPr/>
                      </p:nvPicPr>
                      <p:blipFill>
                        <a:blip r:embed="rId3"/>
                        <a:stretch>
                          <a:fillRect/>
                        </a:stretch>
                      </p:blipFill>
                      <p:spPr>
                        <a:xfrm>
                          <a:off x="6736133" y="4054515"/>
                          <a:ext cx="430213" cy="552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B2FF903-4127-3DAB-319D-96D3B1846A4F}"/>
                </a:ext>
              </a:extLst>
            </p:cNvPr>
            <p:cNvGraphicFramePr>
              <a:graphicFrameLocks noChangeAspect="1"/>
            </p:cNvGraphicFramePr>
            <p:nvPr/>
          </p:nvGraphicFramePr>
          <p:xfrm>
            <a:off x="7166346" y="4054515"/>
            <a:ext cx="430213" cy="552450"/>
          </p:xfrm>
          <a:graphic>
            <a:graphicData uri="http://schemas.openxmlformats.org/presentationml/2006/ole">
              <mc:AlternateContent xmlns:mc="http://schemas.openxmlformats.org/markup-compatibility/2006">
                <mc:Choice xmlns:v="urn:schemas-microsoft-com:vml" Requires="v">
                  <p:oleObj r:id="rId4" imgW="430353" imgH="552450" progId="">
                    <p:embed/>
                  </p:oleObj>
                </mc:Choice>
                <mc:Fallback>
                  <p:oleObj r:id="rId4" imgW="430353" imgH="552450" progId="">
                    <p:embed/>
                    <p:pic>
                      <p:nvPicPr>
                        <p:cNvPr id="9" name="Object 8">
                          <a:extLst>
                            <a:ext uri="{FF2B5EF4-FFF2-40B4-BE49-F238E27FC236}">
                              <a16:creationId xmlns:a16="http://schemas.microsoft.com/office/drawing/2014/main" id="{3B2FF903-4127-3DAB-319D-96D3B1846A4F}"/>
                            </a:ext>
                          </a:extLst>
                        </p:cNvPr>
                        <p:cNvPicPr/>
                        <p:nvPr/>
                      </p:nvPicPr>
                      <p:blipFill>
                        <a:blip r:embed="rId3"/>
                        <a:stretch>
                          <a:fillRect/>
                        </a:stretch>
                      </p:blipFill>
                      <p:spPr>
                        <a:xfrm>
                          <a:off x="7166346" y="4054515"/>
                          <a:ext cx="430213" cy="552450"/>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A8BABEB9-A87B-2656-2B72-E4F321944F07}"/>
                </a:ext>
              </a:extLst>
            </p:cNvPr>
            <p:cNvGraphicFramePr>
              <a:graphicFrameLocks noChangeAspect="1"/>
            </p:cNvGraphicFramePr>
            <p:nvPr/>
          </p:nvGraphicFramePr>
          <p:xfrm>
            <a:off x="7596559" y="4054515"/>
            <a:ext cx="430213" cy="552450"/>
          </p:xfrm>
          <a:graphic>
            <a:graphicData uri="http://schemas.openxmlformats.org/presentationml/2006/ole">
              <mc:AlternateContent xmlns:mc="http://schemas.openxmlformats.org/markup-compatibility/2006">
                <mc:Choice xmlns:v="urn:schemas-microsoft-com:vml" Requires="v">
                  <p:oleObj r:id="rId5" imgW="430353" imgH="552450" progId="">
                    <p:embed/>
                  </p:oleObj>
                </mc:Choice>
                <mc:Fallback>
                  <p:oleObj r:id="rId5" imgW="430353" imgH="552450" progId="">
                    <p:embed/>
                    <p:pic>
                      <p:nvPicPr>
                        <p:cNvPr id="62" name="Object 61">
                          <a:extLst>
                            <a:ext uri="{FF2B5EF4-FFF2-40B4-BE49-F238E27FC236}">
                              <a16:creationId xmlns:a16="http://schemas.microsoft.com/office/drawing/2014/main" id="{A8BABEB9-A87B-2656-2B72-E4F321944F07}"/>
                            </a:ext>
                          </a:extLst>
                        </p:cNvPr>
                        <p:cNvPicPr/>
                        <p:nvPr/>
                      </p:nvPicPr>
                      <p:blipFill>
                        <a:blip r:embed="rId3"/>
                        <a:stretch>
                          <a:fillRect/>
                        </a:stretch>
                      </p:blipFill>
                      <p:spPr>
                        <a:xfrm>
                          <a:off x="7596559" y="4054515"/>
                          <a:ext cx="430213" cy="552450"/>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4E1EA6FE-47B9-DE86-35A6-2B9333E053B3}"/>
                </a:ext>
              </a:extLst>
            </p:cNvPr>
            <p:cNvGraphicFramePr>
              <a:graphicFrameLocks noChangeAspect="1"/>
            </p:cNvGraphicFramePr>
            <p:nvPr/>
          </p:nvGraphicFramePr>
          <p:xfrm>
            <a:off x="8026772" y="4054515"/>
            <a:ext cx="430213" cy="552450"/>
          </p:xfrm>
          <a:graphic>
            <a:graphicData uri="http://schemas.openxmlformats.org/presentationml/2006/ole">
              <mc:AlternateContent xmlns:mc="http://schemas.openxmlformats.org/markup-compatibility/2006">
                <mc:Choice xmlns:v="urn:schemas-microsoft-com:vml" Requires="v">
                  <p:oleObj r:id="rId6" imgW="430353" imgH="552450" progId="">
                    <p:embed/>
                  </p:oleObj>
                </mc:Choice>
                <mc:Fallback>
                  <p:oleObj r:id="rId6" imgW="430353" imgH="552450" progId="">
                    <p:embed/>
                    <p:pic>
                      <p:nvPicPr>
                        <p:cNvPr id="65" name="Object 64">
                          <a:extLst>
                            <a:ext uri="{FF2B5EF4-FFF2-40B4-BE49-F238E27FC236}">
                              <a16:creationId xmlns:a16="http://schemas.microsoft.com/office/drawing/2014/main" id="{4E1EA6FE-47B9-DE86-35A6-2B9333E053B3}"/>
                            </a:ext>
                          </a:extLst>
                        </p:cNvPr>
                        <p:cNvPicPr/>
                        <p:nvPr/>
                      </p:nvPicPr>
                      <p:blipFill>
                        <a:blip r:embed="rId3"/>
                        <a:stretch>
                          <a:fillRect/>
                        </a:stretch>
                      </p:blipFill>
                      <p:spPr>
                        <a:xfrm>
                          <a:off x="8026772" y="4054515"/>
                          <a:ext cx="430213" cy="552450"/>
                        </a:xfrm>
                        <a:prstGeom prst="rect">
                          <a:avLst/>
                        </a:prstGeom>
                      </p:spPr>
                    </p:pic>
                  </p:oleObj>
                </mc:Fallback>
              </mc:AlternateContent>
            </a:graphicData>
          </a:graphic>
        </p:graphicFrame>
        <p:graphicFrame>
          <p:nvGraphicFramePr>
            <p:cNvPr id="66" name="Object 65">
              <a:extLst>
                <a:ext uri="{FF2B5EF4-FFF2-40B4-BE49-F238E27FC236}">
                  <a16:creationId xmlns:a16="http://schemas.microsoft.com/office/drawing/2014/main" id="{DD447A98-4C59-1766-AE25-2AC563C39210}"/>
                </a:ext>
              </a:extLst>
            </p:cNvPr>
            <p:cNvGraphicFramePr>
              <a:graphicFrameLocks noChangeAspect="1"/>
            </p:cNvGraphicFramePr>
            <p:nvPr/>
          </p:nvGraphicFramePr>
          <p:xfrm>
            <a:off x="8456985" y="4054515"/>
            <a:ext cx="430213" cy="552450"/>
          </p:xfrm>
          <a:graphic>
            <a:graphicData uri="http://schemas.openxmlformats.org/presentationml/2006/ole">
              <mc:AlternateContent xmlns:mc="http://schemas.openxmlformats.org/markup-compatibility/2006">
                <mc:Choice xmlns:v="urn:schemas-microsoft-com:vml" Requires="v">
                  <p:oleObj r:id="rId7" imgW="430353" imgH="552450" progId="">
                    <p:embed/>
                  </p:oleObj>
                </mc:Choice>
                <mc:Fallback>
                  <p:oleObj r:id="rId7" imgW="430353" imgH="552450" progId="">
                    <p:embed/>
                    <p:pic>
                      <p:nvPicPr>
                        <p:cNvPr id="66" name="Object 65">
                          <a:extLst>
                            <a:ext uri="{FF2B5EF4-FFF2-40B4-BE49-F238E27FC236}">
                              <a16:creationId xmlns:a16="http://schemas.microsoft.com/office/drawing/2014/main" id="{DD447A98-4C59-1766-AE25-2AC563C39210}"/>
                            </a:ext>
                          </a:extLst>
                        </p:cNvPr>
                        <p:cNvPicPr/>
                        <p:nvPr/>
                      </p:nvPicPr>
                      <p:blipFill>
                        <a:blip r:embed="rId3"/>
                        <a:stretch>
                          <a:fillRect/>
                        </a:stretch>
                      </p:blipFill>
                      <p:spPr>
                        <a:xfrm>
                          <a:off x="8456985" y="4054515"/>
                          <a:ext cx="430213" cy="552450"/>
                        </a:xfrm>
                        <a:prstGeom prst="rect">
                          <a:avLst/>
                        </a:prstGeom>
                      </p:spPr>
                    </p:pic>
                  </p:oleObj>
                </mc:Fallback>
              </mc:AlternateContent>
            </a:graphicData>
          </a:graphic>
        </p:graphicFrame>
        <p:graphicFrame>
          <p:nvGraphicFramePr>
            <p:cNvPr id="74" name="Object 73">
              <a:extLst>
                <a:ext uri="{FF2B5EF4-FFF2-40B4-BE49-F238E27FC236}">
                  <a16:creationId xmlns:a16="http://schemas.microsoft.com/office/drawing/2014/main" id="{37A6EE0D-70A5-4862-6713-B4C5ACC28EDA}"/>
                </a:ext>
              </a:extLst>
            </p:cNvPr>
            <p:cNvGraphicFramePr>
              <a:graphicFrameLocks noChangeAspect="1"/>
            </p:cNvGraphicFramePr>
            <p:nvPr/>
          </p:nvGraphicFramePr>
          <p:xfrm>
            <a:off x="8887198" y="40545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74" name="Object 73">
                          <a:extLst>
                            <a:ext uri="{FF2B5EF4-FFF2-40B4-BE49-F238E27FC236}">
                              <a16:creationId xmlns:a16="http://schemas.microsoft.com/office/drawing/2014/main" id="{37A6EE0D-70A5-4862-6713-B4C5ACC28EDA}"/>
                            </a:ext>
                          </a:extLst>
                        </p:cNvPr>
                        <p:cNvPicPr/>
                        <p:nvPr/>
                      </p:nvPicPr>
                      <p:blipFill>
                        <a:blip r:embed="rId3"/>
                        <a:stretch>
                          <a:fillRect/>
                        </a:stretch>
                      </p:blipFill>
                      <p:spPr>
                        <a:xfrm>
                          <a:off x="8887198" y="4054515"/>
                          <a:ext cx="430213" cy="552450"/>
                        </a:xfrm>
                        <a:prstGeom prst="rect">
                          <a:avLst/>
                        </a:prstGeom>
                      </p:spPr>
                    </p:pic>
                  </p:oleObj>
                </mc:Fallback>
              </mc:AlternateContent>
            </a:graphicData>
          </a:graphic>
        </p:graphicFrame>
        <p:graphicFrame>
          <p:nvGraphicFramePr>
            <p:cNvPr id="75" name="Object 74">
              <a:extLst>
                <a:ext uri="{FF2B5EF4-FFF2-40B4-BE49-F238E27FC236}">
                  <a16:creationId xmlns:a16="http://schemas.microsoft.com/office/drawing/2014/main" id="{7066992D-C099-D47D-5BD7-6F0563D6AEAC}"/>
                </a:ext>
              </a:extLst>
            </p:cNvPr>
            <p:cNvGraphicFramePr>
              <a:graphicFrameLocks noChangeAspect="1"/>
            </p:cNvGraphicFramePr>
            <p:nvPr/>
          </p:nvGraphicFramePr>
          <p:xfrm>
            <a:off x="6736133" y="4606965"/>
            <a:ext cx="430213" cy="552450"/>
          </p:xfrm>
          <a:graphic>
            <a:graphicData uri="http://schemas.openxmlformats.org/presentationml/2006/ole">
              <mc:AlternateContent xmlns:mc="http://schemas.openxmlformats.org/markup-compatibility/2006">
                <mc:Choice xmlns:v="urn:schemas-microsoft-com:vml" Requires="v">
                  <p:oleObj r:id="rId9" imgW="430353" imgH="552450" progId="">
                    <p:embed/>
                  </p:oleObj>
                </mc:Choice>
                <mc:Fallback>
                  <p:oleObj r:id="rId9" imgW="430353" imgH="552450" progId="">
                    <p:embed/>
                    <p:pic>
                      <p:nvPicPr>
                        <p:cNvPr id="75" name="Object 74">
                          <a:extLst>
                            <a:ext uri="{FF2B5EF4-FFF2-40B4-BE49-F238E27FC236}">
                              <a16:creationId xmlns:a16="http://schemas.microsoft.com/office/drawing/2014/main" id="{7066992D-C099-D47D-5BD7-6F0563D6AEAC}"/>
                            </a:ext>
                          </a:extLst>
                        </p:cNvPr>
                        <p:cNvPicPr/>
                        <p:nvPr/>
                      </p:nvPicPr>
                      <p:blipFill>
                        <a:blip r:embed="rId3"/>
                        <a:stretch>
                          <a:fillRect/>
                        </a:stretch>
                      </p:blipFill>
                      <p:spPr>
                        <a:xfrm>
                          <a:off x="6736133" y="4606965"/>
                          <a:ext cx="430213" cy="552450"/>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F28BD3D7-83D6-3BB4-E984-5B7879367B16}"/>
                </a:ext>
              </a:extLst>
            </p:cNvPr>
            <p:cNvGraphicFramePr>
              <a:graphicFrameLocks noChangeAspect="1"/>
            </p:cNvGraphicFramePr>
            <p:nvPr/>
          </p:nvGraphicFramePr>
          <p:xfrm>
            <a:off x="7166346" y="4606965"/>
            <a:ext cx="430213" cy="552450"/>
          </p:xfrm>
          <a:graphic>
            <a:graphicData uri="http://schemas.openxmlformats.org/presentationml/2006/ole">
              <mc:AlternateContent xmlns:mc="http://schemas.openxmlformats.org/markup-compatibility/2006">
                <mc:Choice xmlns:v="urn:schemas-microsoft-com:vml" Requires="v">
                  <p:oleObj r:id="rId10" imgW="430353" imgH="552450" progId="">
                    <p:embed/>
                  </p:oleObj>
                </mc:Choice>
                <mc:Fallback>
                  <p:oleObj r:id="rId10" imgW="430353" imgH="552450" progId="">
                    <p:embed/>
                    <p:pic>
                      <p:nvPicPr>
                        <p:cNvPr id="76" name="Object 75">
                          <a:extLst>
                            <a:ext uri="{FF2B5EF4-FFF2-40B4-BE49-F238E27FC236}">
                              <a16:creationId xmlns:a16="http://schemas.microsoft.com/office/drawing/2014/main" id="{F28BD3D7-83D6-3BB4-E984-5B7879367B16}"/>
                            </a:ext>
                          </a:extLst>
                        </p:cNvPr>
                        <p:cNvPicPr/>
                        <p:nvPr/>
                      </p:nvPicPr>
                      <p:blipFill>
                        <a:blip r:embed="rId3"/>
                        <a:stretch>
                          <a:fillRect/>
                        </a:stretch>
                      </p:blipFill>
                      <p:spPr>
                        <a:xfrm>
                          <a:off x="7166346" y="4606965"/>
                          <a:ext cx="430213" cy="552450"/>
                        </a:xfrm>
                        <a:prstGeom prst="rect">
                          <a:avLst/>
                        </a:prstGeom>
                      </p:spPr>
                    </p:pic>
                  </p:oleObj>
                </mc:Fallback>
              </mc:AlternateContent>
            </a:graphicData>
          </a:graphic>
        </p:graphicFrame>
        <p:graphicFrame>
          <p:nvGraphicFramePr>
            <p:cNvPr id="77" name="Object 76">
              <a:extLst>
                <a:ext uri="{FF2B5EF4-FFF2-40B4-BE49-F238E27FC236}">
                  <a16:creationId xmlns:a16="http://schemas.microsoft.com/office/drawing/2014/main" id="{401E80CF-4F57-82D6-2709-847D65DCE293}"/>
                </a:ext>
              </a:extLst>
            </p:cNvPr>
            <p:cNvGraphicFramePr>
              <a:graphicFrameLocks noChangeAspect="1"/>
            </p:cNvGraphicFramePr>
            <p:nvPr/>
          </p:nvGraphicFramePr>
          <p:xfrm>
            <a:off x="7596559" y="4606965"/>
            <a:ext cx="430213" cy="552450"/>
          </p:xfrm>
          <a:graphic>
            <a:graphicData uri="http://schemas.openxmlformats.org/presentationml/2006/ole">
              <mc:AlternateContent xmlns:mc="http://schemas.openxmlformats.org/markup-compatibility/2006">
                <mc:Choice xmlns:v="urn:schemas-microsoft-com:vml" Requires="v">
                  <p:oleObj r:id="rId11" imgW="430353" imgH="552450" progId="">
                    <p:embed/>
                  </p:oleObj>
                </mc:Choice>
                <mc:Fallback>
                  <p:oleObj r:id="rId11" imgW="430353" imgH="552450" progId="">
                    <p:embed/>
                    <p:pic>
                      <p:nvPicPr>
                        <p:cNvPr id="77" name="Object 76">
                          <a:extLst>
                            <a:ext uri="{FF2B5EF4-FFF2-40B4-BE49-F238E27FC236}">
                              <a16:creationId xmlns:a16="http://schemas.microsoft.com/office/drawing/2014/main" id="{401E80CF-4F57-82D6-2709-847D65DCE293}"/>
                            </a:ext>
                          </a:extLst>
                        </p:cNvPr>
                        <p:cNvPicPr/>
                        <p:nvPr/>
                      </p:nvPicPr>
                      <p:blipFill>
                        <a:blip r:embed="rId3"/>
                        <a:stretch>
                          <a:fillRect/>
                        </a:stretch>
                      </p:blipFill>
                      <p:spPr>
                        <a:xfrm>
                          <a:off x="7596559" y="4606965"/>
                          <a:ext cx="430213" cy="552450"/>
                        </a:xfrm>
                        <a:prstGeom prst="rect">
                          <a:avLst/>
                        </a:prstGeom>
                      </p:spPr>
                    </p:pic>
                  </p:oleObj>
                </mc:Fallback>
              </mc:AlternateContent>
            </a:graphicData>
          </a:graphic>
        </p:graphicFrame>
        <p:graphicFrame>
          <p:nvGraphicFramePr>
            <p:cNvPr id="78" name="Object 77">
              <a:extLst>
                <a:ext uri="{FF2B5EF4-FFF2-40B4-BE49-F238E27FC236}">
                  <a16:creationId xmlns:a16="http://schemas.microsoft.com/office/drawing/2014/main" id="{211CEB8A-D0C8-ED3F-3697-0069F3C1887A}"/>
                </a:ext>
              </a:extLst>
            </p:cNvPr>
            <p:cNvGraphicFramePr>
              <a:graphicFrameLocks noChangeAspect="1"/>
            </p:cNvGraphicFramePr>
            <p:nvPr/>
          </p:nvGraphicFramePr>
          <p:xfrm>
            <a:off x="8026772" y="4606965"/>
            <a:ext cx="430213" cy="552450"/>
          </p:xfrm>
          <a:graphic>
            <a:graphicData uri="http://schemas.openxmlformats.org/presentationml/2006/ole">
              <mc:AlternateContent xmlns:mc="http://schemas.openxmlformats.org/markup-compatibility/2006">
                <mc:Choice xmlns:v="urn:schemas-microsoft-com:vml" Requires="v">
                  <p:oleObj r:id="rId12" imgW="430353" imgH="552450" progId="">
                    <p:embed/>
                  </p:oleObj>
                </mc:Choice>
                <mc:Fallback>
                  <p:oleObj r:id="rId12" imgW="430353" imgH="552450" progId="">
                    <p:embed/>
                    <p:pic>
                      <p:nvPicPr>
                        <p:cNvPr id="78" name="Object 77">
                          <a:extLst>
                            <a:ext uri="{FF2B5EF4-FFF2-40B4-BE49-F238E27FC236}">
                              <a16:creationId xmlns:a16="http://schemas.microsoft.com/office/drawing/2014/main" id="{211CEB8A-D0C8-ED3F-3697-0069F3C1887A}"/>
                            </a:ext>
                          </a:extLst>
                        </p:cNvPr>
                        <p:cNvPicPr/>
                        <p:nvPr/>
                      </p:nvPicPr>
                      <p:blipFill>
                        <a:blip r:embed="rId3"/>
                        <a:stretch>
                          <a:fillRect/>
                        </a:stretch>
                      </p:blipFill>
                      <p:spPr>
                        <a:xfrm>
                          <a:off x="8026772" y="4606965"/>
                          <a:ext cx="430213" cy="552450"/>
                        </a:xfrm>
                        <a:prstGeom prst="rect">
                          <a:avLst/>
                        </a:prstGeom>
                      </p:spPr>
                    </p:pic>
                  </p:oleObj>
                </mc:Fallback>
              </mc:AlternateContent>
            </a:graphicData>
          </a:graphic>
        </p:graphicFrame>
        <p:graphicFrame>
          <p:nvGraphicFramePr>
            <p:cNvPr id="79" name="Object 78">
              <a:extLst>
                <a:ext uri="{FF2B5EF4-FFF2-40B4-BE49-F238E27FC236}">
                  <a16:creationId xmlns:a16="http://schemas.microsoft.com/office/drawing/2014/main" id="{ED203E5A-2CE3-BC93-8D2F-2161DF091A48}"/>
                </a:ext>
              </a:extLst>
            </p:cNvPr>
            <p:cNvGraphicFramePr>
              <a:graphicFrameLocks noChangeAspect="1"/>
            </p:cNvGraphicFramePr>
            <p:nvPr/>
          </p:nvGraphicFramePr>
          <p:xfrm>
            <a:off x="8456985" y="4606965"/>
            <a:ext cx="430213" cy="552450"/>
          </p:xfrm>
          <a:graphic>
            <a:graphicData uri="http://schemas.openxmlformats.org/presentationml/2006/ole">
              <mc:AlternateContent xmlns:mc="http://schemas.openxmlformats.org/markup-compatibility/2006">
                <mc:Choice xmlns:v="urn:schemas-microsoft-com:vml" Requires="v">
                  <p:oleObj r:id="rId13" imgW="430353" imgH="552450" progId="">
                    <p:embed/>
                  </p:oleObj>
                </mc:Choice>
                <mc:Fallback>
                  <p:oleObj r:id="rId13" imgW="430353" imgH="552450" progId="">
                    <p:embed/>
                    <p:pic>
                      <p:nvPicPr>
                        <p:cNvPr id="79" name="Object 78">
                          <a:extLst>
                            <a:ext uri="{FF2B5EF4-FFF2-40B4-BE49-F238E27FC236}">
                              <a16:creationId xmlns:a16="http://schemas.microsoft.com/office/drawing/2014/main" id="{ED203E5A-2CE3-BC93-8D2F-2161DF091A48}"/>
                            </a:ext>
                          </a:extLst>
                        </p:cNvPr>
                        <p:cNvPicPr/>
                        <p:nvPr/>
                      </p:nvPicPr>
                      <p:blipFill>
                        <a:blip r:embed="rId3"/>
                        <a:stretch>
                          <a:fillRect/>
                        </a:stretch>
                      </p:blipFill>
                      <p:spPr>
                        <a:xfrm>
                          <a:off x="8456985" y="4606965"/>
                          <a:ext cx="430213" cy="552450"/>
                        </a:xfrm>
                        <a:prstGeom prst="rect">
                          <a:avLst/>
                        </a:prstGeom>
                      </p:spPr>
                    </p:pic>
                  </p:oleObj>
                </mc:Fallback>
              </mc:AlternateContent>
            </a:graphicData>
          </a:graphic>
        </p:graphicFrame>
        <p:graphicFrame>
          <p:nvGraphicFramePr>
            <p:cNvPr id="80" name="Object 79">
              <a:extLst>
                <a:ext uri="{FF2B5EF4-FFF2-40B4-BE49-F238E27FC236}">
                  <a16:creationId xmlns:a16="http://schemas.microsoft.com/office/drawing/2014/main" id="{064F1F57-F8AE-F00B-0CCC-697456A020B1}"/>
                </a:ext>
              </a:extLst>
            </p:cNvPr>
            <p:cNvGraphicFramePr>
              <a:graphicFrameLocks noChangeAspect="1"/>
            </p:cNvGraphicFramePr>
            <p:nvPr/>
          </p:nvGraphicFramePr>
          <p:xfrm>
            <a:off x="8887198" y="4606965"/>
            <a:ext cx="430213" cy="552450"/>
          </p:xfrm>
          <a:graphic>
            <a:graphicData uri="http://schemas.openxmlformats.org/presentationml/2006/ole">
              <mc:AlternateContent xmlns:mc="http://schemas.openxmlformats.org/markup-compatibility/2006">
                <mc:Choice xmlns:v="urn:schemas-microsoft-com:vml" Requires="v">
                  <p:oleObj r:id="rId14" imgW="430353" imgH="552450" progId="">
                    <p:embed/>
                  </p:oleObj>
                </mc:Choice>
                <mc:Fallback>
                  <p:oleObj r:id="rId14" imgW="430353" imgH="552450" progId="">
                    <p:embed/>
                    <p:pic>
                      <p:nvPicPr>
                        <p:cNvPr id="80" name="Object 79">
                          <a:extLst>
                            <a:ext uri="{FF2B5EF4-FFF2-40B4-BE49-F238E27FC236}">
                              <a16:creationId xmlns:a16="http://schemas.microsoft.com/office/drawing/2014/main" id="{064F1F57-F8AE-F00B-0CCC-697456A020B1}"/>
                            </a:ext>
                          </a:extLst>
                        </p:cNvPr>
                        <p:cNvPicPr/>
                        <p:nvPr/>
                      </p:nvPicPr>
                      <p:blipFill>
                        <a:blip r:embed="rId3"/>
                        <a:stretch>
                          <a:fillRect/>
                        </a:stretch>
                      </p:blipFill>
                      <p:spPr>
                        <a:xfrm>
                          <a:off x="8887198" y="4606965"/>
                          <a:ext cx="430213" cy="552450"/>
                        </a:xfrm>
                        <a:prstGeom prst="rect">
                          <a:avLst/>
                        </a:prstGeom>
                      </p:spPr>
                    </p:pic>
                  </p:oleObj>
                </mc:Fallback>
              </mc:AlternateContent>
            </a:graphicData>
          </a:graphic>
        </p:graphicFrame>
        <p:graphicFrame>
          <p:nvGraphicFramePr>
            <p:cNvPr id="81" name="Object 80">
              <a:extLst>
                <a:ext uri="{FF2B5EF4-FFF2-40B4-BE49-F238E27FC236}">
                  <a16:creationId xmlns:a16="http://schemas.microsoft.com/office/drawing/2014/main" id="{DD5D2286-0BDE-CED7-77E1-FF518C58726E}"/>
                </a:ext>
              </a:extLst>
            </p:cNvPr>
            <p:cNvGraphicFramePr>
              <a:graphicFrameLocks noChangeAspect="1"/>
            </p:cNvGraphicFramePr>
            <p:nvPr/>
          </p:nvGraphicFramePr>
          <p:xfrm>
            <a:off x="9317411" y="4054515"/>
            <a:ext cx="430213" cy="552450"/>
          </p:xfrm>
          <a:graphic>
            <a:graphicData uri="http://schemas.openxmlformats.org/presentationml/2006/ole">
              <mc:AlternateContent xmlns:mc="http://schemas.openxmlformats.org/markup-compatibility/2006">
                <mc:Choice xmlns:v="urn:schemas-microsoft-com:vml" Requires="v">
                  <p:oleObj r:id="rId15" imgW="430353" imgH="552450" progId="">
                    <p:embed/>
                  </p:oleObj>
                </mc:Choice>
                <mc:Fallback>
                  <p:oleObj r:id="rId15" imgW="430353" imgH="552450" progId="">
                    <p:embed/>
                    <p:pic>
                      <p:nvPicPr>
                        <p:cNvPr id="81" name="Object 80">
                          <a:extLst>
                            <a:ext uri="{FF2B5EF4-FFF2-40B4-BE49-F238E27FC236}">
                              <a16:creationId xmlns:a16="http://schemas.microsoft.com/office/drawing/2014/main" id="{DD5D2286-0BDE-CED7-77E1-FF518C58726E}"/>
                            </a:ext>
                          </a:extLst>
                        </p:cNvPr>
                        <p:cNvPicPr/>
                        <p:nvPr/>
                      </p:nvPicPr>
                      <p:blipFill>
                        <a:blip r:embed="rId3"/>
                        <a:stretch>
                          <a:fillRect/>
                        </a:stretch>
                      </p:blipFill>
                      <p:spPr>
                        <a:xfrm>
                          <a:off x="9317411" y="4054515"/>
                          <a:ext cx="430213" cy="552450"/>
                        </a:xfrm>
                        <a:prstGeom prst="rect">
                          <a:avLst/>
                        </a:prstGeom>
                      </p:spPr>
                    </p:pic>
                  </p:oleObj>
                </mc:Fallback>
              </mc:AlternateContent>
            </a:graphicData>
          </a:graphic>
        </p:graphicFrame>
        <p:graphicFrame>
          <p:nvGraphicFramePr>
            <p:cNvPr id="82" name="Object 81">
              <a:extLst>
                <a:ext uri="{FF2B5EF4-FFF2-40B4-BE49-F238E27FC236}">
                  <a16:creationId xmlns:a16="http://schemas.microsoft.com/office/drawing/2014/main" id="{8B352AFF-3D17-8AD8-C068-8AD0A8E94D70}"/>
                </a:ext>
              </a:extLst>
            </p:cNvPr>
            <p:cNvGraphicFramePr>
              <a:graphicFrameLocks noChangeAspect="1"/>
            </p:cNvGraphicFramePr>
            <p:nvPr/>
          </p:nvGraphicFramePr>
          <p:xfrm>
            <a:off x="9317411" y="4606965"/>
            <a:ext cx="430213" cy="552450"/>
          </p:xfrm>
          <a:graphic>
            <a:graphicData uri="http://schemas.openxmlformats.org/presentationml/2006/ole">
              <mc:AlternateContent xmlns:mc="http://schemas.openxmlformats.org/markup-compatibility/2006">
                <mc:Choice xmlns:v="urn:schemas-microsoft-com:vml" Requires="v">
                  <p:oleObj r:id="rId16" imgW="430353" imgH="552450" progId="">
                    <p:embed/>
                  </p:oleObj>
                </mc:Choice>
                <mc:Fallback>
                  <p:oleObj r:id="rId16" imgW="430353" imgH="552450" progId="">
                    <p:embed/>
                    <p:pic>
                      <p:nvPicPr>
                        <p:cNvPr id="82" name="Object 81">
                          <a:extLst>
                            <a:ext uri="{FF2B5EF4-FFF2-40B4-BE49-F238E27FC236}">
                              <a16:creationId xmlns:a16="http://schemas.microsoft.com/office/drawing/2014/main" id="{8B352AFF-3D17-8AD8-C068-8AD0A8E94D70}"/>
                            </a:ext>
                          </a:extLst>
                        </p:cNvPr>
                        <p:cNvPicPr/>
                        <p:nvPr/>
                      </p:nvPicPr>
                      <p:blipFill>
                        <a:blip r:embed="rId3"/>
                        <a:stretch>
                          <a:fillRect/>
                        </a:stretch>
                      </p:blipFill>
                      <p:spPr>
                        <a:xfrm>
                          <a:off x="9317411" y="4606965"/>
                          <a:ext cx="430213" cy="552450"/>
                        </a:xfrm>
                        <a:prstGeom prst="rect">
                          <a:avLst/>
                        </a:prstGeom>
                      </p:spPr>
                    </p:pic>
                  </p:oleObj>
                </mc:Fallback>
              </mc:AlternateContent>
            </a:graphicData>
          </a:graphic>
        </p:graphicFrame>
        <p:graphicFrame>
          <p:nvGraphicFramePr>
            <p:cNvPr id="83" name="Object 82">
              <a:extLst>
                <a:ext uri="{FF2B5EF4-FFF2-40B4-BE49-F238E27FC236}">
                  <a16:creationId xmlns:a16="http://schemas.microsoft.com/office/drawing/2014/main" id="{3EADE9ED-070C-7FEB-2E66-D288FB635DE1}"/>
                </a:ext>
              </a:extLst>
            </p:cNvPr>
            <p:cNvGraphicFramePr>
              <a:graphicFrameLocks noChangeAspect="1"/>
            </p:cNvGraphicFramePr>
            <p:nvPr/>
          </p:nvGraphicFramePr>
          <p:xfrm>
            <a:off x="9747624" y="4054515"/>
            <a:ext cx="430213" cy="552450"/>
          </p:xfrm>
          <a:graphic>
            <a:graphicData uri="http://schemas.openxmlformats.org/presentationml/2006/ole">
              <mc:AlternateContent xmlns:mc="http://schemas.openxmlformats.org/markup-compatibility/2006">
                <mc:Choice xmlns:v="urn:schemas-microsoft-com:vml" Requires="v">
                  <p:oleObj r:id="rId17" imgW="430353" imgH="552450" progId="">
                    <p:embed/>
                  </p:oleObj>
                </mc:Choice>
                <mc:Fallback>
                  <p:oleObj r:id="rId17" imgW="430353" imgH="552450" progId="">
                    <p:embed/>
                    <p:pic>
                      <p:nvPicPr>
                        <p:cNvPr id="83" name="Object 82">
                          <a:extLst>
                            <a:ext uri="{FF2B5EF4-FFF2-40B4-BE49-F238E27FC236}">
                              <a16:creationId xmlns:a16="http://schemas.microsoft.com/office/drawing/2014/main" id="{3EADE9ED-070C-7FEB-2E66-D288FB635DE1}"/>
                            </a:ext>
                          </a:extLst>
                        </p:cNvPr>
                        <p:cNvPicPr/>
                        <p:nvPr/>
                      </p:nvPicPr>
                      <p:blipFill>
                        <a:blip r:embed="rId3"/>
                        <a:stretch>
                          <a:fillRect/>
                        </a:stretch>
                      </p:blipFill>
                      <p:spPr>
                        <a:xfrm>
                          <a:off x="9747624" y="4054515"/>
                          <a:ext cx="430213" cy="552450"/>
                        </a:xfrm>
                        <a:prstGeom prst="rect">
                          <a:avLst/>
                        </a:prstGeom>
                      </p:spPr>
                    </p:pic>
                  </p:oleObj>
                </mc:Fallback>
              </mc:AlternateContent>
            </a:graphicData>
          </a:graphic>
        </p:graphicFrame>
        <p:graphicFrame>
          <p:nvGraphicFramePr>
            <p:cNvPr id="84" name="Object 83">
              <a:extLst>
                <a:ext uri="{FF2B5EF4-FFF2-40B4-BE49-F238E27FC236}">
                  <a16:creationId xmlns:a16="http://schemas.microsoft.com/office/drawing/2014/main" id="{D3FB92F6-8834-6A21-D156-6502803F22B7}"/>
                </a:ext>
              </a:extLst>
            </p:cNvPr>
            <p:cNvGraphicFramePr>
              <a:graphicFrameLocks noChangeAspect="1"/>
            </p:cNvGraphicFramePr>
            <p:nvPr/>
          </p:nvGraphicFramePr>
          <p:xfrm>
            <a:off x="9747624" y="4606965"/>
            <a:ext cx="430213" cy="552450"/>
          </p:xfrm>
          <a:graphic>
            <a:graphicData uri="http://schemas.openxmlformats.org/presentationml/2006/ole">
              <mc:AlternateContent xmlns:mc="http://schemas.openxmlformats.org/markup-compatibility/2006">
                <mc:Choice xmlns:v="urn:schemas-microsoft-com:vml" Requires="v">
                  <p:oleObj r:id="rId18" imgW="430353" imgH="552450" progId="">
                    <p:embed/>
                  </p:oleObj>
                </mc:Choice>
                <mc:Fallback>
                  <p:oleObj r:id="rId18" imgW="430353" imgH="552450" progId="">
                    <p:embed/>
                    <p:pic>
                      <p:nvPicPr>
                        <p:cNvPr id="84" name="Object 83">
                          <a:extLst>
                            <a:ext uri="{FF2B5EF4-FFF2-40B4-BE49-F238E27FC236}">
                              <a16:creationId xmlns:a16="http://schemas.microsoft.com/office/drawing/2014/main" id="{D3FB92F6-8834-6A21-D156-6502803F22B7}"/>
                            </a:ext>
                          </a:extLst>
                        </p:cNvPr>
                        <p:cNvPicPr/>
                        <p:nvPr/>
                      </p:nvPicPr>
                      <p:blipFill>
                        <a:blip r:embed="rId3"/>
                        <a:stretch>
                          <a:fillRect/>
                        </a:stretch>
                      </p:blipFill>
                      <p:spPr>
                        <a:xfrm>
                          <a:off x="9747624" y="4606965"/>
                          <a:ext cx="430213" cy="552450"/>
                        </a:xfrm>
                        <a:prstGeom prst="rect">
                          <a:avLst/>
                        </a:prstGeom>
                      </p:spPr>
                    </p:pic>
                  </p:oleObj>
                </mc:Fallback>
              </mc:AlternateContent>
            </a:graphicData>
          </a:graphic>
        </p:graphicFrame>
        <p:graphicFrame>
          <p:nvGraphicFramePr>
            <p:cNvPr id="85" name="Object 84">
              <a:extLst>
                <a:ext uri="{FF2B5EF4-FFF2-40B4-BE49-F238E27FC236}">
                  <a16:creationId xmlns:a16="http://schemas.microsoft.com/office/drawing/2014/main" id="{FC0F64B4-BB0A-185B-FEBA-F27D32CBB8AE}"/>
                </a:ext>
              </a:extLst>
            </p:cNvPr>
            <p:cNvGraphicFramePr>
              <a:graphicFrameLocks noChangeAspect="1"/>
            </p:cNvGraphicFramePr>
            <p:nvPr/>
          </p:nvGraphicFramePr>
          <p:xfrm>
            <a:off x="6736133" y="5159415"/>
            <a:ext cx="430213" cy="552450"/>
          </p:xfrm>
          <a:graphic>
            <a:graphicData uri="http://schemas.openxmlformats.org/presentationml/2006/ole">
              <mc:AlternateContent xmlns:mc="http://schemas.openxmlformats.org/markup-compatibility/2006">
                <mc:Choice xmlns:v="urn:schemas-microsoft-com:vml" Requires="v">
                  <p:oleObj r:id="rId19" imgW="430353" imgH="552450" progId="">
                    <p:embed/>
                  </p:oleObj>
                </mc:Choice>
                <mc:Fallback>
                  <p:oleObj r:id="rId19" imgW="430353" imgH="552450" progId="">
                    <p:embed/>
                    <p:pic>
                      <p:nvPicPr>
                        <p:cNvPr id="85" name="Object 84">
                          <a:extLst>
                            <a:ext uri="{FF2B5EF4-FFF2-40B4-BE49-F238E27FC236}">
                              <a16:creationId xmlns:a16="http://schemas.microsoft.com/office/drawing/2014/main" id="{FC0F64B4-BB0A-185B-FEBA-F27D32CBB8AE}"/>
                            </a:ext>
                          </a:extLst>
                        </p:cNvPr>
                        <p:cNvPicPr/>
                        <p:nvPr/>
                      </p:nvPicPr>
                      <p:blipFill>
                        <a:blip r:embed="rId3"/>
                        <a:stretch>
                          <a:fillRect/>
                        </a:stretch>
                      </p:blipFill>
                      <p:spPr>
                        <a:xfrm>
                          <a:off x="6736133" y="5159415"/>
                          <a:ext cx="430213" cy="552450"/>
                        </a:xfrm>
                        <a:prstGeom prst="rect">
                          <a:avLst/>
                        </a:prstGeom>
                      </p:spPr>
                    </p:pic>
                  </p:oleObj>
                </mc:Fallback>
              </mc:AlternateContent>
            </a:graphicData>
          </a:graphic>
        </p:graphicFrame>
        <p:graphicFrame>
          <p:nvGraphicFramePr>
            <p:cNvPr id="86" name="Object 85">
              <a:extLst>
                <a:ext uri="{FF2B5EF4-FFF2-40B4-BE49-F238E27FC236}">
                  <a16:creationId xmlns:a16="http://schemas.microsoft.com/office/drawing/2014/main" id="{DB38019E-4F58-8B26-3DB1-B29CE73F0E7C}"/>
                </a:ext>
              </a:extLst>
            </p:cNvPr>
            <p:cNvGraphicFramePr>
              <a:graphicFrameLocks noChangeAspect="1"/>
            </p:cNvGraphicFramePr>
            <p:nvPr/>
          </p:nvGraphicFramePr>
          <p:xfrm>
            <a:off x="7166346" y="5159415"/>
            <a:ext cx="430213" cy="552450"/>
          </p:xfrm>
          <a:graphic>
            <a:graphicData uri="http://schemas.openxmlformats.org/presentationml/2006/ole">
              <mc:AlternateContent xmlns:mc="http://schemas.openxmlformats.org/markup-compatibility/2006">
                <mc:Choice xmlns:v="urn:schemas-microsoft-com:vml" Requires="v">
                  <p:oleObj r:id="rId20" imgW="430353" imgH="552450" progId="">
                    <p:embed/>
                  </p:oleObj>
                </mc:Choice>
                <mc:Fallback>
                  <p:oleObj r:id="rId20" imgW="430353" imgH="552450" progId="">
                    <p:embed/>
                    <p:pic>
                      <p:nvPicPr>
                        <p:cNvPr id="86" name="Object 85">
                          <a:extLst>
                            <a:ext uri="{FF2B5EF4-FFF2-40B4-BE49-F238E27FC236}">
                              <a16:creationId xmlns:a16="http://schemas.microsoft.com/office/drawing/2014/main" id="{DB38019E-4F58-8B26-3DB1-B29CE73F0E7C}"/>
                            </a:ext>
                          </a:extLst>
                        </p:cNvPr>
                        <p:cNvPicPr/>
                        <p:nvPr/>
                      </p:nvPicPr>
                      <p:blipFill>
                        <a:blip r:embed="rId3"/>
                        <a:stretch>
                          <a:fillRect/>
                        </a:stretch>
                      </p:blipFill>
                      <p:spPr>
                        <a:xfrm>
                          <a:off x="7166346" y="5159415"/>
                          <a:ext cx="430213" cy="552450"/>
                        </a:xfrm>
                        <a:prstGeom prst="rect">
                          <a:avLst/>
                        </a:prstGeom>
                      </p:spPr>
                    </p:pic>
                  </p:oleObj>
                </mc:Fallback>
              </mc:AlternateContent>
            </a:graphicData>
          </a:graphic>
        </p:graphicFrame>
        <p:graphicFrame>
          <p:nvGraphicFramePr>
            <p:cNvPr id="87" name="Object 86">
              <a:extLst>
                <a:ext uri="{FF2B5EF4-FFF2-40B4-BE49-F238E27FC236}">
                  <a16:creationId xmlns:a16="http://schemas.microsoft.com/office/drawing/2014/main" id="{CE995042-8DB7-1F09-D93F-6565BE62BCEB}"/>
                </a:ext>
              </a:extLst>
            </p:cNvPr>
            <p:cNvGraphicFramePr>
              <a:graphicFrameLocks noChangeAspect="1"/>
            </p:cNvGraphicFramePr>
            <p:nvPr/>
          </p:nvGraphicFramePr>
          <p:xfrm>
            <a:off x="7596559" y="5159415"/>
            <a:ext cx="430213" cy="552450"/>
          </p:xfrm>
          <a:graphic>
            <a:graphicData uri="http://schemas.openxmlformats.org/presentationml/2006/ole">
              <mc:AlternateContent xmlns:mc="http://schemas.openxmlformats.org/markup-compatibility/2006">
                <mc:Choice xmlns:v="urn:schemas-microsoft-com:vml" Requires="v">
                  <p:oleObj r:id="rId21" imgW="430353" imgH="552450" progId="">
                    <p:embed/>
                  </p:oleObj>
                </mc:Choice>
                <mc:Fallback>
                  <p:oleObj r:id="rId21" imgW="430353" imgH="552450" progId="">
                    <p:embed/>
                    <p:pic>
                      <p:nvPicPr>
                        <p:cNvPr id="87" name="Object 86">
                          <a:extLst>
                            <a:ext uri="{FF2B5EF4-FFF2-40B4-BE49-F238E27FC236}">
                              <a16:creationId xmlns:a16="http://schemas.microsoft.com/office/drawing/2014/main" id="{CE995042-8DB7-1F09-D93F-6565BE62BCEB}"/>
                            </a:ext>
                          </a:extLst>
                        </p:cNvPr>
                        <p:cNvPicPr/>
                        <p:nvPr/>
                      </p:nvPicPr>
                      <p:blipFill>
                        <a:blip r:embed="rId3"/>
                        <a:stretch>
                          <a:fillRect/>
                        </a:stretch>
                      </p:blipFill>
                      <p:spPr>
                        <a:xfrm>
                          <a:off x="7596559" y="5159415"/>
                          <a:ext cx="430213" cy="552450"/>
                        </a:xfrm>
                        <a:prstGeom prst="rect">
                          <a:avLst/>
                        </a:prstGeom>
                      </p:spPr>
                    </p:pic>
                  </p:oleObj>
                </mc:Fallback>
              </mc:AlternateContent>
            </a:graphicData>
          </a:graphic>
        </p:graphicFrame>
        <p:graphicFrame>
          <p:nvGraphicFramePr>
            <p:cNvPr id="88" name="Object 87">
              <a:extLst>
                <a:ext uri="{FF2B5EF4-FFF2-40B4-BE49-F238E27FC236}">
                  <a16:creationId xmlns:a16="http://schemas.microsoft.com/office/drawing/2014/main" id="{A41DCC48-6A13-9D1F-BAF0-C4FFF4395E7F}"/>
                </a:ext>
              </a:extLst>
            </p:cNvPr>
            <p:cNvGraphicFramePr>
              <a:graphicFrameLocks noChangeAspect="1"/>
            </p:cNvGraphicFramePr>
            <p:nvPr/>
          </p:nvGraphicFramePr>
          <p:xfrm>
            <a:off x="8026772" y="5159415"/>
            <a:ext cx="430213" cy="552450"/>
          </p:xfrm>
          <a:graphic>
            <a:graphicData uri="http://schemas.openxmlformats.org/presentationml/2006/ole">
              <mc:AlternateContent xmlns:mc="http://schemas.openxmlformats.org/markup-compatibility/2006">
                <mc:Choice xmlns:v="urn:schemas-microsoft-com:vml" Requires="v">
                  <p:oleObj r:id="rId22" imgW="430353" imgH="552450" progId="">
                    <p:embed/>
                  </p:oleObj>
                </mc:Choice>
                <mc:Fallback>
                  <p:oleObj r:id="rId22" imgW="430353" imgH="552450" progId="">
                    <p:embed/>
                    <p:pic>
                      <p:nvPicPr>
                        <p:cNvPr id="88" name="Object 87">
                          <a:extLst>
                            <a:ext uri="{FF2B5EF4-FFF2-40B4-BE49-F238E27FC236}">
                              <a16:creationId xmlns:a16="http://schemas.microsoft.com/office/drawing/2014/main" id="{A41DCC48-6A13-9D1F-BAF0-C4FFF4395E7F}"/>
                            </a:ext>
                          </a:extLst>
                        </p:cNvPr>
                        <p:cNvPicPr/>
                        <p:nvPr/>
                      </p:nvPicPr>
                      <p:blipFill>
                        <a:blip r:embed="rId3"/>
                        <a:stretch>
                          <a:fillRect/>
                        </a:stretch>
                      </p:blipFill>
                      <p:spPr>
                        <a:xfrm>
                          <a:off x="8026772" y="5159415"/>
                          <a:ext cx="430213" cy="552450"/>
                        </a:xfrm>
                        <a:prstGeom prst="rect">
                          <a:avLst/>
                        </a:prstGeom>
                      </p:spPr>
                    </p:pic>
                  </p:oleObj>
                </mc:Fallback>
              </mc:AlternateContent>
            </a:graphicData>
          </a:graphic>
        </p:graphicFrame>
        <p:graphicFrame>
          <p:nvGraphicFramePr>
            <p:cNvPr id="89" name="Object 88">
              <a:extLst>
                <a:ext uri="{FF2B5EF4-FFF2-40B4-BE49-F238E27FC236}">
                  <a16:creationId xmlns:a16="http://schemas.microsoft.com/office/drawing/2014/main" id="{8A0C5690-EB79-3CB9-8277-7094A31784A9}"/>
                </a:ext>
              </a:extLst>
            </p:cNvPr>
            <p:cNvGraphicFramePr>
              <a:graphicFrameLocks noChangeAspect="1"/>
            </p:cNvGraphicFramePr>
            <p:nvPr/>
          </p:nvGraphicFramePr>
          <p:xfrm>
            <a:off x="8456985" y="5159415"/>
            <a:ext cx="430213" cy="552450"/>
          </p:xfrm>
          <a:graphic>
            <a:graphicData uri="http://schemas.openxmlformats.org/presentationml/2006/ole">
              <mc:AlternateContent xmlns:mc="http://schemas.openxmlformats.org/markup-compatibility/2006">
                <mc:Choice xmlns:v="urn:schemas-microsoft-com:vml" Requires="v">
                  <p:oleObj r:id="rId23" imgW="430353" imgH="552450" progId="">
                    <p:embed/>
                  </p:oleObj>
                </mc:Choice>
                <mc:Fallback>
                  <p:oleObj r:id="rId23" imgW="430353" imgH="552450" progId="">
                    <p:embed/>
                    <p:pic>
                      <p:nvPicPr>
                        <p:cNvPr id="89" name="Object 88">
                          <a:extLst>
                            <a:ext uri="{FF2B5EF4-FFF2-40B4-BE49-F238E27FC236}">
                              <a16:creationId xmlns:a16="http://schemas.microsoft.com/office/drawing/2014/main" id="{8A0C5690-EB79-3CB9-8277-7094A31784A9}"/>
                            </a:ext>
                          </a:extLst>
                        </p:cNvPr>
                        <p:cNvPicPr/>
                        <p:nvPr/>
                      </p:nvPicPr>
                      <p:blipFill>
                        <a:blip r:embed="rId3"/>
                        <a:stretch>
                          <a:fillRect/>
                        </a:stretch>
                      </p:blipFill>
                      <p:spPr>
                        <a:xfrm>
                          <a:off x="8456985" y="5159415"/>
                          <a:ext cx="430213" cy="552450"/>
                        </a:xfrm>
                        <a:prstGeom prst="rect">
                          <a:avLst/>
                        </a:prstGeom>
                      </p:spPr>
                    </p:pic>
                  </p:oleObj>
                </mc:Fallback>
              </mc:AlternateContent>
            </a:graphicData>
          </a:graphic>
        </p:graphicFrame>
        <p:graphicFrame>
          <p:nvGraphicFramePr>
            <p:cNvPr id="90" name="Object 89">
              <a:extLst>
                <a:ext uri="{FF2B5EF4-FFF2-40B4-BE49-F238E27FC236}">
                  <a16:creationId xmlns:a16="http://schemas.microsoft.com/office/drawing/2014/main" id="{92A1AF00-BFAE-0CA0-5052-99D7365789C4}"/>
                </a:ext>
              </a:extLst>
            </p:cNvPr>
            <p:cNvGraphicFramePr>
              <a:graphicFrameLocks noChangeAspect="1"/>
            </p:cNvGraphicFramePr>
            <p:nvPr/>
          </p:nvGraphicFramePr>
          <p:xfrm>
            <a:off x="8887198" y="5159415"/>
            <a:ext cx="430213" cy="552450"/>
          </p:xfrm>
          <a:graphic>
            <a:graphicData uri="http://schemas.openxmlformats.org/presentationml/2006/ole">
              <mc:AlternateContent xmlns:mc="http://schemas.openxmlformats.org/markup-compatibility/2006">
                <mc:Choice xmlns:v="urn:schemas-microsoft-com:vml" Requires="v">
                  <p:oleObj r:id="rId24" imgW="430353" imgH="552450" progId="">
                    <p:embed/>
                  </p:oleObj>
                </mc:Choice>
                <mc:Fallback>
                  <p:oleObj r:id="rId24" imgW="430353" imgH="552450" progId="">
                    <p:embed/>
                    <p:pic>
                      <p:nvPicPr>
                        <p:cNvPr id="90" name="Object 89">
                          <a:extLst>
                            <a:ext uri="{FF2B5EF4-FFF2-40B4-BE49-F238E27FC236}">
                              <a16:creationId xmlns:a16="http://schemas.microsoft.com/office/drawing/2014/main" id="{92A1AF00-BFAE-0CA0-5052-99D7365789C4}"/>
                            </a:ext>
                          </a:extLst>
                        </p:cNvPr>
                        <p:cNvPicPr/>
                        <p:nvPr/>
                      </p:nvPicPr>
                      <p:blipFill>
                        <a:blip r:embed="rId3"/>
                        <a:stretch>
                          <a:fillRect/>
                        </a:stretch>
                      </p:blipFill>
                      <p:spPr>
                        <a:xfrm>
                          <a:off x="8887198" y="5159415"/>
                          <a:ext cx="430213" cy="552450"/>
                        </a:xfrm>
                        <a:prstGeom prst="rect">
                          <a:avLst/>
                        </a:prstGeom>
                      </p:spPr>
                    </p:pic>
                  </p:oleObj>
                </mc:Fallback>
              </mc:AlternateContent>
            </a:graphicData>
          </a:graphic>
        </p:graphicFrame>
        <p:graphicFrame>
          <p:nvGraphicFramePr>
            <p:cNvPr id="91" name="Object 90">
              <a:extLst>
                <a:ext uri="{FF2B5EF4-FFF2-40B4-BE49-F238E27FC236}">
                  <a16:creationId xmlns:a16="http://schemas.microsoft.com/office/drawing/2014/main" id="{85630130-21F5-0611-8B1D-034E7E98E17C}"/>
                </a:ext>
              </a:extLst>
            </p:cNvPr>
            <p:cNvGraphicFramePr>
              <a:graphicFrameLocks noChangeAspect="1"/>
            </p:cNvGraphicFramePr>
            <p:nvPr/>
          </p:nvGraphicFramePr>
          <p:xfrm>
            <a:off x="9317411" y="5159415"/>
            <a:ext cx="430213" cy="552450"/>
          </p:xfrm>
          <a:graphic>
            <a:graphicData uri="http://schemas.openxmlformats.org/presentationml/2006/ole">
              <mc:AlternateContent xmlns:mc="http://schemas.openxmlformats.org/markup-compatibility/2006">
                <mc:Choice xmlns:v="urn:schemas-microsoft-com:vml" Requires="v">
                  <p:oleObj r:id="rId25" imgW="430353" imgH="552450" progId="">
                    <p:embed/>
                  </p:oleObj>
                </mc:Choice>
                <mc:Fallback>
                  <p:oleObj r:id="rId25" imgW="430353" imgH="552450" progId="">
                    <p:embed/>
                    <p:pic>
                      <p:nvPicPr>
                        <p:cNvPr id="91" name="Object 90">
                          <a:extLst>
                            <a:ext uri="{FF2B5EF4-FFF2-40B4-BE49-F238E27FC236}">
                              <a16:creationId xmlns:a16="http://schemas.microsoft.com/office/drawing/2014/main" id="{85630130-21F5-0611-8B1D-034E7E98E17C}"/>
                            </a:ext>
                          </a:extLst>
                        </p:cNvPr>
                        <p:cNvPicPr/>
                        <p:nvPr/>
                      </p:nvPicPr>
                      <p:blipFill>
                        <a:blip r:embed="rId3"/>
                        <a:stretch>
                          <a:fillRect/>
                        </a:stretch>
                      </p:blipFill>
                      <p:spPr>
                        <a:xfrm>
                          <a:off x="9317411" y="5159415"/>
                          <a:ext cx="430213" cy="552450"/>
                        </a:xfrm>
                        <a:prstGeom prst="rect">
                          <a:avLst/>
                        </a:prstGeom>
                      </p:spPr>
                    </p:pic>
                  </p:oleObj>
                </mc:Fallback>
              </mc:AlternateContent>
            </a:graphicData>
          </a:graphic>
        </p:graphicFrame>
        <p:graphicFrame>
          <p:nvGraphicFramePr>
            <p:cNvPr id="92" name="Object 91">
              <a:extLst>
                <a:ext uri="{FF2B5EF4-FFF2-40B4-BE49-F238E27FC236}">
                  <a16:creationId xmlns:a16="http://schemas.microsoft.com/office/drawing/2014/main" id="{6C9DCB90-E842-1F74-1689-53222FC63E83}"/>
                </a:ext>
              </a:extLst>
            </p:cNvPr>
            <p:cNvGraphicFramePr>
              <a:graphicFrameLocks noChangeAspect="1"/>
            </p:cNvGraphicFramePr>
            <p:nvPr/>
          </p:nvGraphicFramePr>
          <p:xfrm>
            <a:off x="9747624" y="5159415"/>
            <a:ext cx="430213" cy="552450"/>
          </p:xfrm>
          <a:graphic>
            <a:graphicData uri="http://schemas.openxmlformats.org/presentationml/2006/ole">
              <mc:AlternateContent xmlns:mc="http://schemas.openxmlformats.org/markup-compatibility/2006">
                <mc:Choice xmlns:v="urn:schemas-microsoft-com:vml" Requires="v">
                  <p:oleObj r:id="rId26" imgW="430353" imgH="552450" progId="">
                    <p:embed/>
                  </p:oleObj>
                </mc:Choice>
                <mc:Fallback>
                  <p:oleObj r:id="rId26" imgW="430353" imgH="552450" progId="">
                    <p:embed/>
                    <p:pic>
                      <p:nvPicPr>
                        <p:cNvPr id="92" name="Object 91">
                          <a:extLst>
                            <a:ext uri="{FF2B5EF4-FFF2-40B4-BE49-F238E27FC236}">
                              <a16:creationId xmlns:a16="http://schemas.microsoft.com/office/drawing/2014/main" id="{6C9DCB90-E842-1F74-1689-53222FC63E83}"/>
                            </a:ext>
                          </a:extLst>
                        </p:cNvPr>
                        <p:cNvPicPr/>
                        <p:nvPr/>
                      </p:nvPicPr>
                      <p:blipFill>
                        <a:blip r:embed="rId3"/>
                        <a:stretch>
                          <a:fillRect/>
                        </a:stretch>
                      </p:blipFill>
                      <p:spPr>
                        <a:xfrm>
                          <a:off x="9747624" y="5159415"/>
                          <a:ext cx="430213" cy="552450"/>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47B72F5E-D7CC-658E-592A-BB2AA34B795A}"/>
              </a:ext>
            </a:extLst>
          </p:cNvPr>
          <p:cNvSpPr txBox="1"/>
          <p:nvPr/>
        </p:nvSpPr>
        <p:spPr>
          <a:xfrm>
            <a:off x="6283520" y="1724531"/>
            <a:ext cx="4699000" cy="3671261"/>
          </a:xfrm>
          <a:prstGeom prst="rect">
            <a:avLst/>
          </a:prstGeom>
          <a:noFill/>
        </p:spPr>
        <p:txBody>
          <a:bodyPr wrap="square" rtlCol="0">
            <a:spAutoFit/>
          </a:bodyPr>
          <a:lstStyle/>
          <a:p>
            <a:pPr>
              <a:lnSpc>
                <a:spcPct val="150000"/>
              </a:lnSpc>
            </a:pPr>
            <a:r>
              <a:rPr lang="en-AU" sz="4000">
                <a:solidFill>
                  <a:schemeClr val="accent5"/>
                </a:solidFill>
                <a:latin typeface="Brix Sans Regular" panose="020B0500000000000000" pitchFamily="34" charset="0"/>
              </a:rPr>
              <a:t>8 x 3 = 24</a:t>
            </a:r>
          </a:p>
          <a:p>
            <a:pPr>
              <a:lnSpc>
                <a:spcPct val="150000"/>
              </a:lnSpc>
            </a:pPr>
            <a:r>
              <a:rPr lang="en-AU" sz="4000">
                <a:solidFill>
                  <a:schemeClr val="accent5"/>
                </a:solidFill>
                <a:latin typeface="Brix Sans Regular" panose="020B0500000000000000" pitchFamily="34" charset="0"/>
              </a:rPr>
              <a:t>3 x 8 = 24</a:t>
            </a:r>
          </a:p>
          <a:p>
            <a:pPr>
              <a:lnSpc>
                <a:spcPct val="150000"/>
              </a:lnSpc>
            </a:pPr>
            <a:r>
              <a:rPr lang="en-AU" sz="4000">
                <a:solidFill>
                  <a:schemeClr val="accent5"/>
                </a:solidFill>
                <a:latin typeface="Brix Sans Regular" panose="020B0500000000000000" pitchFamily="34" charset="0"/>
              </a:rPr>
              <a:t>24 ÷ 8 = 3</a:t>
            </a:r>
          </a:p>
          <a:p>
            <a:pPr>
              <a:lnSpc>
                <a:spcPct val="150000"/>
              </a:lnSpc>
            </a:pPr>
            <a:r>
              <a:rPr lang="en-AU" sz="4000">
                <a:solidFill>
                  <a:schemeClr val="accent5"/>
                </a:solidFill>
                <a:latin typeface="Brix Sans Regular" panose="020B0500000000000000" pitchFamily="34" charset="0"/>
              </a:rPr>
              <a:t>24 ÷ 3 = 8</a:t>
            </a:r>
          </a:p>
        </p:txBody>
      </p:sp>
    </p:spTree>
    <p:extLst>
      <p:ext uri="{BB962C8B-B14F-4D97-AF65-F5344CB8AC3E}">
        <p14:creationId xmlns:p14="http://schemas.microsoft.com/office/powerpoint/2010/main" val="452343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20B3-EC55-949D-DEAD-49B0AEBECABE}"/>
              </a:ext>
            </a:extLst>
          </p:cNvPr>
          <p:cNvSpPr>
            <a:spLocks noGrp="1"/>
          </p:cNvSpPr>
          <p:nvPr>
            <p:ph type="title"/>
          </p:nvPr>
        </p:nvSpPr>
        <p:spPr/>
        <p:txBody>
          <a:bodyPr/>
          <a:lstStyle/>
          <a:p>
            <a:r>
              <a:rPr lang="en-AU"/>
              <a:t>Limes and kiwifruit</a:t>
            </a:r>
          </a:p>
        </p:txBody>
      </p:sp>
      <p:pic>
        <p:nvPicPr>
          <p:cNvPr id="7" name="Content Placeholder 6" descr="A group of bags of potatoes&#10;&#10;Description automatically generated">
            <a:extLst>
              <a:ext uri="{FF2B5EF4-FFF2-40B4-BE49-F238E27FC236}">
                <a16:creationId xmlns:a16="http://schemas.microsoft.com/office/drawing/2014/main" id="{6E42D7B3-B36D-E0BF-FCC0-EED8AC4E2FD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920586" y="2021985"/>
            <a:ext cx="4837037" cy="3559666"/>
          </a:xfrm>
        </p:spPr>
      </p:pic>
      <p:sp>
        <p:nvSpPr>
          <p:cNvPr id="4" name="Footer Placeholder 3">
            <a:extLst>
              <a:ext uri="{FF2B5EF4-FFF2-40B4-BE49-F238E27FC236}">
                <a16:creationId xmlns:a16="http://schemas.microsoft.com/office/drawing/2014/main" id="{3A973107-B58E-4087-FF90-8E61BC5F3A2F}"/>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DA6D55BB-261F-B87E-4917-855701B5D8A1}"/>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32</a:t>
            </a:fld>
            <a:r>
              <a:rPr sz="1200">
                <a:solidFill>
                  <a:schemeClr val="bg2"/>
                </a:solidFill>
              </a:rPr>
              <a:t>)</a:t>
            </a:r>
          </a:p>
        </p:txBody>
      </p:sp>
      <p:pic>
        <p:nvPicPr>
          <p:cNvPr id="9" name="Picture 8" descr="A bag of limes&#10;&#10;Description automatically generated">
            <a:extLst>
              <a:ext uri="{FF2B5EF4-FFF2-40B4-BE49-F238E27FC236}">
                <a16:creationId xmlns:a16="http://schemas.microsoft.com/office/drawing/2014/main" id="{5D9AB367-704A-FECB-0461-2A1B47412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89" y="2233663"/>
            <a:ext cx="2381360" cy="3347988"/>
          </a:xfrm>
          <a:prstGeom prst="rect">
            <a:avLst/>
          </a:prstGeom>
        </p:spPr>
      </p:pic>
    </p:spTree>
    <p:extLst>
      <p:ext uri="{BB962C8B-B14F-4D97-AF65-F5344CB8AC3E}">
        <p14:creationId xmlns:p14="http://schemas.microsoft.com/office/powerpoint/2010/main" val="3323796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7 • Making fact families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33</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147084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B748-2FB3-E0FA-6F3E-4F5D98B11091}"/>
              </a:ext>
            </a:extLst>
          </p:cNvPr>
          <p:cNvSpPr>
            <a:spLocks noGrp="1"/>
          </p:cNvSpPr>
          <p:nvPr>
            <p:ph type="title"/>
          </p:nvPr>
        </p:nvSpPr>
        <p:spPr/>
        <p:txBody>
          <a:bodyPr/>
          <a:lstStyle/>
          <a:p>
            <a:r>
              <a:rPr lang="en-AU"/>
              <a:t>Making fact families</a:t>
            </a:r>
          </a:p>
        </p:txBody>
      </p:sp>
      <p:sp>
        <p:nvSpPr>
          <p:cNvPr id="3" name="Content Placeholder 2">
            <a:extLst>
              <a:ext uri="{FF2B5EF4-FFF2-40B4-BE49-F238E27FC236}">
                <a16:creationId xmlns:a16="http://schemas.microsoft.com/office/drawing/2014/main" id="{318E063B-B89B-CD82-5A73-6CACCE4C476B}"/>
              </a:ext>
            </a:extLst>
          </p:cNvPr>
          <p:cNvSpPr>
            <a:spLocks noGrp="1"/>
          </p:cNvSpPr>
          <p:nvPr>
            <p:ph sz="quarter" idx="13"/>
          </p:nvPr>
        </p:nvSpPr>
        <p:spPr/>
        <p:txBody>
          <a:bodyPr/>
          <a:lstStyle/>
          <a:p>
            <a:pPr lvl="0">
              <a:lnSpc>
                <a:spcPct val="107000"/>
              </a:lnSpc>
              <a:spcAft>
                <a:spcPts val="600"/>
              </a:spcAft>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One person is Student 1, and the other person is Student 2.</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Student 1 selects a number card. You both collect that number of counters.</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Work on your own to arrange all your counters into an array. Don’t look at your partner’s array – not yet! </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On your student sheet, draw a picture of your array and the fact family for the array that you created.</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Now it is time to look at your partner’s array! Compare your arrays and the family of facts that you record. Are they the same or different? Talk about the similarities and differences that you notice.</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Student 2 selects a card, and you repeat the activity. </a:t>
            </a:r>
          </a:p>
          <a:p>
            <a:endParaRPr lang="en-AU" sz="2400" b="0">
              <a:latin typeface="Brix Sans Regular" panose="020B0500000000000000" pitchFamily="34" charset="0"/>
            </a:endParaRPr>
          </a:p>
        </p:txBody>
      </p:sp>
      <p:sp>
        <p:nvSpPr>
          <p:cNvPr id="4" name="Footer Placeholder 3">
            <a:extLst>
              <a:ext uri="{FF2B5EF4-FFF2-40B4-BE49-F238E27FC236}">
                <a16:creationId xmlns:a16="http://schemas.microsoft.com/office/drawing/2014/main" id="{E989E5F9-04F5-346E-E145-FDDEF1A5C6D1}"/>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AE49E762-F780-B69C-E4B4-5986E5737A2C}"/>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34</a:t>
            </a:fld>
            <a:r>
              <a:rPr sz="1200">
                <a:solidFill>
                  <a:schemeClr val="bg2"/>
                </a:solidFill>
              </a:rPr>
              <a:t>)</a:t>
            </a:r>
          </a:p>
        </p:txBody>
      </p:sp>
    </p:spTree>
    <p:extLst>
      <p:ext uri="{BB962C8B-B14F-4D97-AF65-F5344CB8AC3E}">
        <p14:creationId xmlns:p14="http://schemas.microsoft.com/office/powerpoint/2010/main" val="1903757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8 • Finding fact families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35</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1143935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4280224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FEC0-35F7-FED1-8A9A-AB4366996EF3}"/>
              </a:ext>
            </a:extLst>
          </p:cNvPr>
          <p:cNvSpPr>
            <a:spLocks noGrp="1"/>
          </p:cNvSpPr>
          <p:nvPr>
            <p:ph type="title"/>
          </p:nvPr>
        </p:nvSpPr>
        <p:spPr/>
        <p:txBody>
          <a:bodyPr/>
          <a:lstStyle/>
          <a:p>
            <a:r>
              <a:rPr lang="en-AU" i="1"/>
              <a:t>How many </a:t>
            </a:r>
            <a:r>
              <a:rPr lang="en-AU"/>
              <a:t>and </a:t>
            </a:r>
            <a:r>
              <a:rPr lang="en-AU" i="1"/>
              <a:t>how much</a:t>
            </a:r>
          </a:p>
        </p:txBody>
      </p:sp>
      <p:sp>
        <p:nvSpPr>
          <p:cNvPr id="4" name="Footer Placeholder 3">
            <a:extLst>
              <a:ext uri="{FF2B5EF4-FFF2-40B4-BE49-F238E27FC236}">
                <a16:creationId xmlns:a16="http://schemas.microsoft.com/office/drawing/2014/main" id="{7C8B5690-5510-8373-65F4-36C4B5078A6D}"/>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8C98E5AA-DB3C-3004-5DAD-9388366B0ED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4</a:t>
            </a:fld>
            <a:r>
              <a:rPr sz="1200">
                <a:solidFill>
                  <a:schemeClr val="bg2"/>
                </a:solidFill>
              </a:rPr>
              <a:t>)</a:t>
            </a:r>
          </a:p>
        </p:txBody>
      </p:sp>
      <p:grpSp>
        <p:nvGrpSpPr>
          <p:cNvPr id="39" name="Group 38">
            <a:extLst>
              <a:ext uri="{FF2B5EF4-FFF2-40B4-BE49-F238E27FC236}">
                <a16:creationId xmlns:a16="http://schemas.microsoft.com/office/drawing/2014/main" id="{2DFC23EE-F576-CEC1-A7A7-6CBE95F4946E}"/>
              </a:ext>
            </a:extLst>
          </p:cNvPr>
          <p:cNvGrpSpPr/>
          <p:nvPr/>
        </p:nvGrpSpPr>
        <p:grpSpPr>
          <a:xfrm>
            <a:off x="1775532" y="1784129"/>
            <a:ext cx="7705017" cy="4169542"/>
            <a:chOff x="1438982" y="1612679"/>
            <a:chExt cx="7705017" cy="4169542"/>
          </a:xfrm>
        </p:grpSpPr>
        <p:sp>
          <p:nvSpPr>
            <p:cNvPr id="31" name="TextBox 30">
              <a:extLst>
                <a:ext uri="{FF2B5EF4-FFF2-40B4-BE49-F238E27FC236}">
                  <a16:creationId xmlns:a16="http://schemas.microsoft.com/office/drawing/2014/main" id="{345B8691-AFD4-B451-43AD-55D32B646E83}"/>
                </a:ext>
              </a:extLst>
            </p:cNvPr>
            <p:cNvSpPr txBox="1"/>
            <p:nvPr/>
          </p:nvSpPr>
          <p:spPr>
            <a:xfrm>
              <a:off x="3047999" y="2240823"/>
              <a:ext cx="6096000" cy="923330"/>
            </a:xfrm>
            <a:prstGeom prst="rect">
              <a:avLst/>
            </a:prstGeom>
            <a:noFill/>
          </p:spPr>
          <p:txBody>
            <a:bodyPr wrap="square">
              <a:spAutoFit/>
            </a:bodyPr>
            <a:lstStyle/>
            <a:p>
              <a:pPr algn="ctr"/>
              <a:r>
                <a:rPr kumimoji="0" lang="en-AU" sz="5400" b="0" i="0" u="none" strike="noStrike" kern="1200" cap="none" spc="0" normalizeH="0" baseline="0" noProof="0">
                  <a:ln>
                    <a:noFill/>
                  </a:ln>
                  <a:solidFill>
                    <a:srgbClr val="DA3D00"/>
                  </a:solidFill>
                  <a:effectLst/>
                  <a:uLnTx/>
                  <a:uFillTx/>
                  <a:latin typeface="Brix Sans Light" panose="020B0300000000000000" pitchFamily="34" charset="0"/>
                </a:rPr>
                <a:t>4  x  9  =  36</a:t>
              </a:r>
              <a:endParaRPr lang="en-AU" sz="5400"/>
            </a:p>
          </p:txBody>
        </p:sp>
        <p:sp>
          <p:nvSpPr>
            <p:cNvPr id="32" name="TextBox 31">
              <a:extLst>
                <a:ext uri="{FF2B5EF4-FFF2-40B4-BE49-F238E27FC236}">
                  <a16:creationId xmlns:a16="http://schemas.microsoft.com/office/drawing/2014/main" id="{59D2A54A-B73B-258D-ED0C-EBDBB502237E}"/>
                </a:ext>
              </a:extLst>
            </p:cNvPr>
            <p:cNvSpPr txBox="1"/>
            <p:nvPr/>
          </p:nvSpPr>
          <p:spPr>
            <a:xfrm>
              <a:off x="4036327" y="1612679"/>
              <a:ext cx="1134505" cy="707886"/>
            </a:xfrm>
            <a:prstGeom prst="rect">
              <a:avLst/>
            </a:prstGeom>
            <a:noFill/>
          </p:spPr>
          <p:txBody>
            <a:bodyPr wrap="square">
              <a:spAutoFit/>
            </a:bodyPr>
            <a:lstStyle/>
            <a:p>
              <a:pPr algn="ctr"/>
              <a:r>
                <a:rPr kumimoji="0" lang="en-AU" sz="2000" b="0" i="1" u="none" strike="noStrike" kern="1200" cap="none" spc="0" normalizeH="0" baseline="0" noProof="0">
                  <a:ln>
                    <a:noFill/>
                  </a:ln>
                  <a:solidFill>
                    <a:srgbClr val="DA3D00"/>
                  </a:solidFill>
                  <a:effectLst/>
                  <a:uLnTx/>
                  <a:uFillTx/>
                  <a:latin typeface="Brix Sans Light" panose="020B0300000000000000" pitchFamily="34" charset="0"/>
                </a:rPr>
                <a:t>how many</a:t>
              </a:r>
              <a:endParaRPr lang="en-AU" sz="2000" i="1"/>
            </a:p>
          </p:txBody>
        </p:sp>
        <p:sp>
          <p:nvSpPr>
            <p:cNvPr id="33" name="TextBox 32">
              <a:extLst>
                <a:ext uri="{FF2B5EF4-FFF2-40B4-BE49-F238E27FC236}">
                  <a16:creationId xmlns:a16="http://schemas.microsoft.com/office/drawing/2014/main" id="{5078E27D-A528-DC0C-8532-10B63D0E5DD2}"/>
                </a:ext>
              </a:extLst>
            </p:cNvPr>
            <p:cNvSpPr txBox="1"/>
            <p:nvPr/>
          </p:nvSpPr>
          <p:spPr>
            <a:xfrm>
              <a:off x="5334386" y="1612679"/>
              <a:ext cx="1134505" cy="707886"/>
            </a:xfrm>
            <a:prstGeom prst="rect">
              <a:avLst/>
            </a:prstGeom>
            <a:noFill/>
          </p:spPr>
          <p:txBody>
            <a:bodyPr wrap="square">
              <a:spAutoFit/>
            </a:bodyPr>
            <a:lstStyle/>
            <a:p>
              <a:pPr algn="ctr"/>
              <a:r>
                <a:rPr kumimoji="0" lang="en-AU" sz="2000" b="0" i="1" u="none" strike="noStrike" kern="1200" cap="none" spc="0" normalizeH="0" baseline="0" noProof="0">
                  <a:ln>
                    <a:noFill/>
                  </a:ln>
                  <a:solidFill>
                    <a:srgbClr val="DA3D00"/>
                  </a:solidFill>
                  <a:effectLst/>
                  <a:uLnTx/>
                  <a:uFillTx/>
                  <a:latin typeface="Brix Sans Light" panose="020B0300000000000000" pitchFamily="34" charset="0"/>
                </a:rPr>
                <a:t>how much</a:t>
              </a:r>
              <a:endParaRPr lang="en-AU" sz="2000" i="1"/>
            </a:p>
          </p:txBody>
        </p:sp>
        <p:sp>
          <p:nvSpPr>
            <p:cNvPr id="34" name="TextBox 33">
              <a:extLst>
                <a:ext uri="{FF2B5EF4-FFF2-40B4-BE49-F238E27FC236}">
                  <a16:creationId xmlns:a16="http://schemas.microsoft.com/office/drawing/2014/main" id="{5EE1B117-49EC-E4DF-53DF-F66A637E2748}"/>
                </a:ext>
              </a:extLst>
            </p:cNvPr>
            <p:cNvSpPr txBox="1"/>
            <p:nvPr/>
          </p:nvSpPr>
          <p:spPr>
            <a:xfrm>
              <a:off x="7021170" y="1612679"/>
              <a:ext cx="1014489" cy="707886"/>
            </a:xfrm>
            <a:prstGeom prst="rect">
              <a:avLst/>
            </a:prstGeom>
            <a:noFill/>
          </p:spPr>
          <p:txBody>
            <a:bodyPr wrap="square">
              <a:spAutoFit/>
            </a:bodyPr>
            <a:lstStyle/>
            <a:p>
              <a:pPr algn="ctr"/>
              <a:r>
                <a:rPr lang="en-AU" sz="2000" i="1">
                  <a:solidFill>
                    <a:srgbClr val="DA3D00"/>
                  </a:solidFill>
                  <a:latin typeface="Brix Sans Light" panose="020B0300000000000000" pitchFamily="34" charset="0"/>
                </a:rPr>
                <a:t>t</a:t>
              </a:r>
              <a:r>
                <a:rPr kumimoji="0" lang="en-AU" sz="2000" b="0" i="1" u="none" strike="noStrike" kern="1200" cap="none" spc="0" normalizeH="0" baseline="0" noProof="0">
                  <a:ln>
                    <a:noFill/>
                  </a:ln>
                  <a:solidFill>
                    <a:srgbClr val="DA3D00"/>
                  </a:solidFill>
                  <a:effectLst/>
                  <a:uLnTx/>
                  <a:uFillTx/>
                  <a:latin typeface="Brix Sans Light" panose="020B0300000000000000" pitchFamily="34" charset="0"/>
                </a:rPr>
                <a:t>he whole</a:t>
              </a:r>
              <a:endParaRPr lang="en-AU" sz="2000" i="1"/>
            </a:p>
          </p:txBody>
        </p:sp>
        <p:sp>
          <p:nvSpPr>
            <p:cNvPr id="35" name="TextBox 34">
              <a:extLst>
                <a:ext uri="{FF2B5EF4-FFF2-40B4-BE49-F238E27FC236}">
                  <a16:creationId xmlns:a16="http://schemas.microsoft.com/office/drawing/2014/main" id="{48E6E356-3681-08FF-C71A-433700DF10EC}"/>
                </a:ext>
              </a:extLst>
            </p:cNvPr>
            <p:cNvSpPr txBox="1"/>
            <p:nvPr/>
          </p:nvSpPr>
          <p:spPr>
            <a:xfrm>
              <a:off x="1438982" y="3693848"/>
              <a:ext cx="2117794" cy="1077218"/>
            </a:xfrm>
            <a:prstGeom prst="rect">
              <a:avLst/>
            </a:prstGeom>
            <a:noFill/>
          </p:spPr>
          <p:txBody>
            <a:bodyPr wrap="square">
              <a:spAutoFit/>
            </a:bodyPr>
            <a:lstStyle/>
            <a:p>
              <a:pPr algn="ctr"/>
              <a:r>
                <a:rPr kumimoji="0" lang="en-AU" sz="3200" b="0" i="1" u="none" strike="noStrike" kern="1200" cap="none" spc="0" normalizeH="0" baseline="0" noProof="0">
                  <a:ln>
                    <a:noFill/>
                  </a:ln>
                  <a:solidFill>
                    <a:srgbClr val="DA3D00"/>
                  </a:solidFill>
                  <a:effectLst/>
                  <a:uLnTx/>
                  <a:uFillTx/>
                  <a:latin typeface="Brix Sans Light" panose="020B0300000000000000" pitchFamily="34" charset="0"/>
                </a:rPr>
                <a:t>how many</a:t>
              </a:r>
            </a:p>
            <a:p>
              <a:pPr algn="ctr"/>
              <a:r>
                <a:rPr lang="en-AU" sz="3200">
                  <a:solidFill>
                    <a:srgbClr val="DA3D00"/>
                  </a:solidFill>
                  <a:latin typeface="Brix Sans Light" panose="020B0300000000000000" pitchFamily="34" charset="0"/>
                </a:rPr>
                <a:t>rows</a:t>
              </a:r>
              <a:endParaRPr lang="en-AU" sz="3200"/>
            </a:p>
          </p:txBody>
        </p:sp>
        <p:sp>
          <p:nvSpPr>
            <p:cNvPr id="36" name="TextBox 35">
              <a:extLst>
                <a:ext uri="{FF2B5EF4-FFF2-40B4-BE49-F238E27FC236}">
                  <a16:creationId xmlns:a16="http://schemas.microsoft.com/office/drawing/2014/main" id="{3F5363EF-4000-5BD1-79A3-B8F847BF8ADE}"/>
                </a:ext>
              </a:extLst>
            </p:cNvPr>
            <p:cNvSpPr txBox="1"/>
            <p:nvPr/>
          </p:nvSpPr>
          <p:spPr>
            <a:xfrm>
              <a:off x="3556776" y="5197446"/>
              <a:ext cx="5218147" cy="584775"/>
            </a:xfrm>
            <a:prstGeom prst="rect">
              <a:avLst/>
            </a:prstGeom>
            <a:noFill/>
          </p:spPr>
          <p:txBody>
            <a:bodyPr wrap="square">
              <a:spAutoFit/>
            </a:bodyPr>
            <a:lstStyle/>
            <a:p>
              <a:pPr algn="ctr"/>
              <a:r>
                <a:rPr kumimoji="0" lang="en-AU" sz="3200" b="0" i="1" u="none" strike="noStrike" kern="1200" cap="none" spc="0" normalizeH="0" baseline="0" noProof="0">
                  <a:ln>
                    <a:noFill/>
                  </a:ln>
                  <a:solidFill>
                    <a:srgbClr val="DA3D00"/>
                  </a:solidFill>
                  <a:effectLst/>
                  <a:uLnTx/>
                  <a:uFillTx/>
                  <a:latin typeface="Brix Sans Light" panose="020B0300000000000000" pitchFamily="34" charset="0"/>
                </a:rPr>
                <a:t>how much </a:t>
              </a:r>
              <a:r>
                <a:rPr lang="en-AU" sz="3200">
                  <a:solidFill>
                    <a:srgbClr val="DA3D00"/>
                  </a:solidFill>
                  <a:latin typeface="Brix Sans Light" panose="020B0300000000000000" pitchFamily="34" charset="0"/>
                </a:rPr>
                <a:t>in each row</a:t>
              </a:r>
              <a:endParaRPr lang="en-AU" sz="3200"/>
            </a:p>
          </p:txBody>
        </p:sp>
        <p:pic>
          <p:nvPicPr>
            <p:cNvPr id="38" name="Picture 37" descr="A group of red apples&#10;&#10;Description automatically generated">
              <a:extLst>
                <a:ext uri="{FF2B5EF4-FFF2-40B4-BE49-F238E27FC236}">
                  <a16:creationId xmlns:a16="http://schemas.microsoft.com/office/drawing/2014/main" id="{53770574-8D5E-31E9-1ECE-C5EA5ABAE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174" y="3206329"/>
              <a:ext cx="5796976" cy="2127096"/>
            </a:xfrm>
            <a:prstGeom prst="rect">
              <a:avLst/>
            </a:prstGeom>
          </p:spPr>
        </p:pic>
      </p:grpSp>
    </p:spTree>
    <p:extLst>
      <p:ext uri="{BB962C8B-B14F-4D97-AF65-F5344CB8AC3E}">
        <p14:creationId xmlns:p14="http://schemas.microsoft.com/office/powerpoint/2010/main" val="940500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2 • Mangoes and apples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5</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2188828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2801055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670DEE4-AB9E-107A-195E-89FB562EECC2}"/>
              </a:ext>
            </a:extLst>
          </p:cNvPr>
          <p:cNvGrpSpPr/>
          <p:nvPr/>
        </p:nvGrpSpPr>
        <p:grpSpPr>
          <a:xfrm>
            <a:off x="802317" y="314364"/>
            <a:ext cx="4508001" cy="3069500"/>
            <a:chOff x="802317" y="314364"/>
            <a:chExt cx="4508001" cy="3069500"/>
          </a:xfrm>
        </p:grpSpPr>
        <p:pic>
          <p:nvPicPr>
            <p:cNvPr id="20" name="Picture 19" descr="A group of oranges in a row&#10;&#10;Description automatically generated">
              <a:extLst>
                <a:ext uri="{FF2B5EF4-FFF2-40B4-BE49-F238E27FC236}">
                  <a16:creationId xmlns:a16="http://schemas.microsoft.com/office/drawing/2014/main" id="{686E22DE-E054-6CF2-9271-B3B43DE46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17" y="314364"/>
              <a:ext cx="4508001" cy="1536195"/>
            </a:xfrm>
            <a:prstGeom prst="rect">
              <a:avLst/>
            </a:prstGeom>
          </p:spPr>
        </p:pic>
        <p:pic>
          <p:nvPicPr>
            <p:cNvPr id="21" name="Picture 20" descr="A group of red apples&#10;&#10;Description automatically generated">
              <a:extLst>
                <a:ext uri="{FF2B5EF4-FFF2-40B4-BE49-F238E27FC236}">
                  <a16:creationId xmlns:a16="http://schemas.microsoft.com/office/drawing/2014/main" id="{370F05AB-BE83-3A4D-482B-0559603CD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56" y="1946033"/>
              <a:ext cx="3918521" cy="1437831"/>
            </a:xfrm>
            <a:prstGeom prst="rect">
              <a:avLst/>
            </a:prstGeom>
          </p:spPr>
        </p:pic>
      </p:grpSp>
      <p:pic>
        <p:nvPicPr>
          <p:cNvPr id="22" name="Picture 21" descr="A row of green pears&#10;&#10;Description automatically generated">
            <a:extLst>
              <a:ext uri="{FF2B5EF4-FFF2-40B4-BE49-F238E27FC236}">
                <a16:creationId xmlns:a16="http://schemas.microsoft.com/office/drawing/2014/main" id="{CBE969FF-004E-4F33-3CBA-0161EF4BF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464" y="4379362"/>
            <a:ext cx="2618567" cy="1665468"/>
          </a:xfrm>
          <a:prstGeom prst="rect">
            <a:avLst/>
          </a:prstGeom>
        </p:spPr>
      </p:pic>
      <p:pic>
        <p:nvPicPr>
          <p:cNvPr id="23" name="Picture 22" descr="A bag of limes&#10;&#10;Description automatically generated">
            <a:extLst>
              <a:ext uri="{FF2B5EF4-FFF2-40B4-BE49-F238E27FC236}">
                <a16:creationId xmlns:a16="http://schemas.microsoft.com/office/drawing/2014/main" id="{EDD5EE68-A2EB-F915-74BB-492C12AECB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052" y="4017179"/>
            <a:ext cx="1913895" cy="2690772"/>
          </a:xfrm>
          <a:prstGeom prst="rect">
            <a:avLst/>
          </a:prstGeom>
        </p:spPr>
      </p:pic>
      <p:grpSp>
        <p:nvGrpSpPr>
          <p:cNvPr id="26" name="Group 25">
            <a:extLst>
              <a:ext uri="{FF2B5EF4-FFF2-40B4-BE49-F238E27FC236}">
                <a16:creationId xmlns:a16="http://schemas.microsoft.com/office/drawing/2014/main" id="{223F1904-15AB-D43C-A41F-2F09CB040B3E}"/>
              </a:ext>
            </a:extLst>
          </p:cNvPr>
          <p:cNvGrpSpPr/>
          <p:nvPr/>
        </p:nvGrpSpPr>
        <p:grpSpPr>
          <a:xfrm>
            <a:off x="7291016" y="426734"/>
            <a:ext cx="3754135" cy="1956948"/>
            <a:chOff x="7670554" y="614802"/>
            <a:chExt cx="3316231" cy="1624587"/>
          </a:xfrm>
        </p:grpSpPr>
        <p:pic>
          <p:nvPicPr>
            <p:cNvPr id="24" name="Picture 23" descr="A group of oranges in a row&#10;&#10;Description automatically generated">
              <a:extLst>
                <a:ext uri="{FF2B5EF4-FFF2-40B4-BE49-F238E27FC236}">
                  <a16:creationId xmlns:a16="http://schemas.microsoft.com/office/drawing/2014/main" id="{EAF6F25F-E07B-CA75-53E4-18985E48A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0173" y="764155"/>
              <a:ext cx="1816612" cy="1325883"/>
            </a:xfrm>
            <a:prstGeom prst="rect">
              <a:avLst/>
            </a:prstGeom>
          </p:spPr>
        </p:pic>
        <p:pic>
          <p:nvPicPr>
            <p:cNvPr id="25" name="Picture 24" descr="A group of oranges in a square&#10;&#10;Description automatically generated">
              <a:extLst>
                <a:ext uri="{FF2B5EF4-FFF2-40B4-BE49-F238E27FC236}">
                  <a16:creationId xmlns:a16="http://schemas.microsoft.com/office/drawing/2014/main" id="{05D66D0C-A97F-53DB-2002-81A374812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0554" y="614802"/>
              <a:ext cx="1499619" cy="1624587"/>
            </a:xfrm>
            <a:prstGeom prst="rect">
              <a:avLst/>
            </a:prstGeom>
          </p:spPr>
        </p:pic>
      </p:grpSp>
      <p:cxnSp>
        <p:nvCxnSpPr>
          <p:cNvPr id="3" name="Straight Connector 2">
            <a:extLst>
              <a:ext uri="{FF2B5EF4-FFF2-40B4-BE49-F238E27FC236}">
                <a16:creationId xmlns:a16="http://schemas.microsoft.com/office/drawing/2014/main" id="{79476833-D7FB-C1B2-AD43-F14EB1DB02EF}"/>
              </a:ext>
            </a:extLst>
          </p:cNvPr>
          <p:cNvCxnSpPr>
            <a:cxnSpLocks/>
          </p:cNvCxnSpPr>
          <p:nvPr/>
        </p:nvCxnSpPr>
        <p:spPr>
          <a:xfrm>
            <a:off x="6096000" y="226979"/>
            <a:ext cx="12700" cy="640728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F8E5BF-9A81-D6D9-207C-72998570E3D0}"/>
              </a:ext>
            </a:extLst>
          </p:cNvPr>
          <p:cNvCxnSpPr>
            <a:cxnSpLocks/>
          </p:cNvCxnSpPr>
          <p:nvPr/>
        </p:nvCxnSpPr>
        <p:spPr>
          <a:xfrm flipV="1">
            <a:off x="293688" y="3826213"/>
            <a:ext cx="581501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D39E26-57DD-B2F0-3BDF-FA728A86394F}"/>
              </a:ext>
            </a:extLst>
          </p:cNvPr>
          <p:cNvCxnSpPr>
            <a:cxnSpLocks/>
          </p:cNvCxnSpPr>
          <p:nvPr/>
        </p:nvCxnSpPr>
        <p:spPr>
          <a:xfrm flipV="1">
            <a:off x="6108700" y="2710084"/>
            <a:ext cx="5815012"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1" name="Picture 10" descr="A row of baskets of fruit&#10;&#10;Description automatically generated">
            <a:extLst>
              <a:ext uri="{FF2B5EF4-FFF2-40B4-BE49-F238E27FC236}">
                <a16:creationId xmlns:a16="http://schemas.microsoft.com/office/drawing/2014/main" id="{DFADE97E-DD1E-1DC4-0EFC-4D019CB59A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0702" y="2986000"/>
            <a:ext cx="1412721" cy="3648264"/>
          </a:xfrm>
          <a:prstGeom prst="rect">
            <a:avLst/>
          </a:prstGeom>
        </p:spPr>
      </p:pic>
      <p:pic>
        <p:nvPicPr>
          <p:cNvPr id="12" name="Picture 11" descr="A row of white bowls with red berries&#10;&#10;Description automatically generated">
            <a:extLst>
              <a:ext uri="{FF2B5EF4-FFF2-40B4-BE49-F238E27FC236}">
                <a16:creationId xmlns:a16="http://schemas.microsoft.com/office/drawing/2014/main" id="{E6AB413C-3E2E-C3B6-A98F-D81BCA7DE8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9313" y="2907516"/>
            <a:ext cx="1405125" cy="3726748"/>
          </a:xfrm>
          <a:prstGeom prst="rect">
            <a:avLst/>
          </a:prstGeom>
        </p:spPr>
      </p:pic>
    </p:spTree>
    <p:extLst>
      <p:ext uri="{BB962C8B-B14F-4D97-AF65-F5344CB8AC3E}">
        <p14:creationId xmlns:p14="http://schemas.microsoft.com/office/powerpoint/2010/main" val="3313483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D1CF-232F-9BF9-6DC5-AA841F33DBD2}"/>
              </a:ext>
            </a:extLst>
          </p:cNvPr>
          <p:cNvSpPr>
            <a:spLocks noGrp="1"/>
          </p:cNvSpPr>
          <p:nvPr>
            <p:ph type="title"/>
          </p:nvPr>
        </p:nvSpPr>
        <p:spPr/>
        <p:txBody>
          <a:bodyPr/>
          <a:lstStyle/>
          <a:p>
            <a:r>
              <a:rPr lang="en-AU"/>
              <a:t>Mangoes and apples</a:t>
            </a:r>
          </a:p>
        </p:txBody>
      </p:sp>
      <p:sp>
        <p:nvSpPr>
          <p:cNvPr id="4" name="Footer Placeholder 3">
            <a:extLst>
              <a:ext uri="{FF2B5EF4-FFF2-40B4-BE49-F238E27FC236}">
                <a16:creationId xmlns:a16="http://schemas.microsoft.com/office/drawing/2014/main" id="{FB5E38C8-FB58-FE5B-C1DB-A6B1CFDBC18F}"/>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D9CA5853-A167-2340-642D-03B2428C634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8</a:t>
            </a:fld>
            <a:r>
              <a:rPr sz="1200">
                <a:solidFill>
                  <a:schemeClr val="bg2"/>
                </a:solidFill>
              </a:rPr>
              <a:t>)</a:t>
            </a:r>
          </a:p>
        </p:txBody>
      </p:sp>
      <p:grpSp>
        <p:nvGrpSpPr>
          <p:cNvPr id="6" name="Group 5">
            <a:extLst>
              <a:ext uri="{FF2B5EF4-FFF2-40B4-BE49-F238E27FC236}">
                <a16:creationId xmlns:a16="http://schemas.microsoft.com/office/drawing/2014/main" id="{5A63C4BA-A5A9-62CB-85A3-E064C364928A}"/>
              </a:ext>
            </a:extLst>
          </p:cNvPr>
          <p:cNvGrpSpPr/>
          <p:nvPr/>
        </p:nvGrpSpPr>
        <p:grpSpPr>
          <a:xfrm>
            <a:off x="2497743" y="1767027"/>
            <a:ext cx="6354427" cy="4076053"/>
            <a:chOff x="802317" y="314364"/>
            <a:chExt cx="4508001" cy="3069500"/>
          </a:xfrm>
        </p:grpSpPr>
        <p:pic>
          <p:nvPicPr>
            <p:cNvPr id="7" name="Picture 6" descr="A group of oranges in a row&#10;&#10;Description automatically generated">
              <a:extLst>
                <a:ext uri="{FF2B5EF4-FFF2-40B4-BE49-F238E27FC236}">
                  <a16:creationId xmlns:a16="http://schemas.microsoft.com/office/drawing/2014/main" id="{1B6E896A-82D0-7AF7-16D8-349178A7E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17" y="314364"/>
              <a:ext cx="4508001" cy="1536195"/>
            </a:xfrm>
            <a:prstGeom prst="rect">
              <a:avLst/>
            </a:prstGeom>
          </p:spPr>
        </p:pic>
        <p:pic>
          <p:nvPicPr>
            <p:cNvPr id="8" name="Picture 7" descr="A group of red apples&#10;&#10;Description automatically generated">
              <a:extLst>
                <a:ext uri="{FF2B5EF4-FFF2-40B4-BE49-F238E27FC236}">
                  <a16:creationId xmlns:a16="http://schemas.microsoft.com/office/drawing/2014/main" id="{522A8A26-39F0-F33D-3F57-FE0F84B6C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56" y="1946033"/>
              <a:ext cx="3918521" cy="1437831"/>
            </a:xfrm>
            <a:prstGeom prst="rect">
              <a:avLst/>
            </a:prstGeom>
          </p:spPr>
        </p:pic>
      </p:grpSp>
    </p:spTree>
    <p:extLst>
      <p:ext uri="{BB962C8B-B14F-4D97-AF65-F5344CB8AC3E}">
        <p14:creationId xmlns:p14="http://schemas.microsoft.com/office/powerpoint/2010/main" val="2654954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D1CF-232F-9BF9-6DC5-AA841F33DBD2}"/>
              </a:ext>
            </a:extLst>
          </p:cNvPr>
          <p:cNvSpPr>
            <a:spLocks noGrp="1"/>
          </p:cNvSpPr>
          <p:nvPr>
            <p:ph type="title"/>
          </p:nvPr>
        </p:nvSpPr>
        <p:spPr/>
        <p:txBody>
          <a:bodyPr/>
          <a:lstStyle/>
          <a:p>
            <a:r>
              <a:rPr lang="en-AU"/>
              <a:t>Limes and pears</a:t>
            </a:r>
          </a:p>
        </p:txBody>
      </p:sp>
      <p:sp>
        <p:nvSpPr>
          <p:cNvPr id="4" name="Footer Placeholder 3">
            <a:extLst>
              <a:ext uri="{FF2B5EF4-FFF2-40B4-BE49-F238E27FC236}">
                <a16:creationId xmlns:a16="http://schemas.microsoft.com/office/drawing/2014/main" id="{FB5E38C8-FB58-FE5B-C1DB-A6B1CFDBC18F}"/>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D9CA5853-A167-2340-642D-03B2428C634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9</a:t>
            </a:fld>
            <a:r>
              <a:rPr sz="1200">
                <a:solidFill>
                  <a:schemeClr val="bg2"/>
                </a:solidFill>
              </a:rPr>
              <a:t>)</a:t>
            </a:r>
          </a:p>
        </p:txBody>
      </p:sp>
      <p:grpSp>
        <p:nvGrpSpPr>
          <p:cNvPr id="8" name="Group 7">
            <a:extLst>
              <a:ext uri="{FF2B5EF4-FFF2-40B4-BE49-F238E27FC236}">
                <a16:creationId xmlns:a16="http://schemas.microsoft.com/office/drawing/2014/main" id="{424F4232-B8A5-CE24-E40A-13E0DE44EE53}"/>
              </a:ext>
            </a:extLst>
          </p:cNvPr>
          <p:cNvGrpSpPr/>
          <p:nvPr/>
        </p:nvGrpSpPr>
        <p:grpSpPr>
          <a:xfrm>
            <a:off x="2327559" y="1983788"/>
            <a:ext cx="6628374" cy="3820160"/>
            <a:chOff x="1024052" y="4017179"/>
            <a:chExt cx="4668768" cy="2690772"/>
          </a:xfrm>
        </p:grpSpPr>
        <p:pic>
          <p:nvPicPr>
            <p:cNvPr id="6" name="Picture 5" descr="A row of green pears&#10;&#10;Description automatically generated">
              <a:extLst>
                <a:ext uri="{FF2B5EF4-FFF2-40B4-BE49-F238E27FC236}">
                  <a16:creationId xmlns:a16="http://schemas.microsoft.com/office/drawing/2014/main" id="{0C1B818D-A9E9-1DA3-DE57-FB10684FF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253" y="4367313"/>
              <a:ext cx="2618567" cy="1665468"/>
            </a:xfrm>
            <a:prstGeom prst="rect">
              <a:avLst/>
            </a:prstGeom>
          </p:spPr>
        </p:pic>
        <p:pic>
          <p:nvPicPr>
            <p:cNvPr id="7" name="Picture 6" descr="A bag of limes&#10;&#10;Description automatically generated">
              <a:extLst>
                <a:ext uri="{FF2B5EF4-FFF2-40B4-BE49-F238E27FC236}">
                  <a16:creationId xmlns:a16="http://schemas.microsoft.com/office/drawing/2014/main" id="{F49055CA-2CF5-0701-DC18-2D7A52249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52" y="4017179"/>
              <a:ext cx="1913895" cy="2690772"/>
            </a:xfrm>
            <a:prstGeom prst="rect">
              <a:avLst/>
            </a:prstGeom>
          </p:spPr>
        </p:pic>
      </p:grpSp>
    </p:spTree>
    <p:extLst>
      <p:ext uri="{BB962C8B-B14F-4D97-AF65-F5344CB8AC3E}">
        <p14:creationId xmlns:p14="http://schemas.microsoft.com/office/powerpoint/2010/main" val="1864391698"/>
      </p:ext>
    </p:extLst>
  </p:cSld>
  <p:clrMapOvr>
    <a:masterClrMapping/>
  </p:clrMapOvr>
</p:sld>
</file>

<file path=ppt/theme/theme1.xml><?xml version="1.0" encoding="utf-8"?>
<a:theme xmlns:a="http://schemas.openxmlformats.org/drawingml/2006/main" name="reSolve">
  <a:themeElements>
    <a:clrScheme name="AASE Resolve Colours">
      <a:dk1>
        <a:srgbClr val="000000"/>
      </a:dk1>
      <a:lt1>
        <a:sysClr val="window" lastClr="FFFFFF"/>
      </a:lt1>
      <a:dk2>
        <a:srgbClr val="000000"/>
      </a:dk2>
      <a:lt2>
        <a:srgbClr val="FC940B"/>
      </a:lt2>
      <a:accent1>
        <a:srgbClr val="FC940B"/>
      </a:accent1>
      <a:accent2>
        <a:srgbClr val="F5B841"/>
      </a:accent2>
      <a:accent3>
        <a:srgbClr val="DBD7D2"/>
      </a:accent3>
      <a:accent4>
        <a:srgbClr val="FFEFD5"/>
      </a:accent4>
      <a:accent5>
        <a:srgbClr val="DD3E00"/>
      </a:accent5>
      <a:accent6>
        <a:srgbClr val="FFAE76"/>
      </a:accent6>
      <a:hlink>
        <a:srgbClr val="FC940B"/>
      </a:hlink>
      <a:folHlink>
        <a:srgbClr val="DBD7D2"/>
      </a:folHlink>
    </a:clrScheme>
    <a:fontScheme name="AAS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_reSolve" id="{DFC1E06E-8B56-4AB8-8505-9BD2B3D25623}" vid="{7807A030-899B-44BB-82FC-D460F2AB6F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F2DF799B4EDD418D115D512438A05B" ma:contentTypeVersion="23" ma:contentTypeDescription="Create a new document." ma:contentTypeScope="" ma:versionID="4676b363102fd0269a66ce1054f85a9b">
  <xsd:schema xmlns:xsd="http://www.w3.org/2001/XMLSchema" xmlns:xs="http://www.w3.org/2001/XMLSchema" xmlns:p="http://schemas.microsoft.com/office/2006/metadata/properties" xmlns:ns2="249bb05d-9f36-4797-baf9-70f03887c0e2" xmlns:ns3="72742c65-25f8-4182-b9d2-6eb58ec07966" targetNamespace="http://schemas.microsoft.com/office/2006/metadata/properties" ma:root="true" ma:fieldsID="ac1aca658035e5029764a69be030afc3" ns2:_="" ns3:_="">
    <xsd:import namespace="249bb05d-9f36-4797-baf9-70f03887c0e2"/>
    <xsd:import namespace="72742c65-25f8-4182-b9d2-6eb58ec07966"/>
    <xsd:element name="properties">
      <xsd:complexType>
        <xsd:sequence>
          <xsd:element name="documentManagement">
            <xsd:complexType>
              <xsd:all>
                <xsd:element ref="ns2:TaxKeywordTaxHTField" minOccurs="0"/>
                <xsd:element ref="ns2:TaxCatchAll" minOccurs="0"/>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LengthInSeconds" minOccurs="0"/>
                <xsd:element ref="ns3:lcf76f155ced4ddcb4097134ff3c332f" minOccurs="0"/>
                <xsd:element ref="ns3:MediaServiceDateTaken" minOccurs="0"/>
                <xsd:element ref="ns3:MediaServiceLocation" minOccurs="0"/>
                <xsd:element ref="ns3:MediaServiceGenerationTime" minOccurs="0"/>
                <xsd:element ref="ns3:MediaServiceEventHashCode" minOccurs="0"/>
                <xsd:element ref="ns3:MediaServiceOCR" minOccurs="0"/>
                <xsd:element ref="ns2:SharedWithUsers" minOccurs="0"/>
                <xsd:element ref="ns2:SharedWithDetails" minOccurs="0"/>
                <xsd:element ref="ns3:Thumb" minOccurs="0"/>
                <xsd:element ref="ns3:MediaServiceSearchProperties" minOccurs="0"/>
                <xsd:element ref="ns3:ResourceType" minOccurs="0"/>
                <xsd:element ref="ns3:KeyTheme" minOccurs="0"/>
                <xsd:element ref="ns3:reSolveApproach" minOccurs="0"/>
                <xsd:element ref="ns3:Countryoforigin" minOccurs="0"/>
                <xsd:element ref="ns3: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9bb05d-9f36-4797-baf9-70f03887c0e2"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5397e1ef-6145-448f-8584-0166883bf31a"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2568cf63-bd21-49d1-b78b-56f137b96478}" ma:internalName="TaxCatchAll" ma:showField="CatchAllData" ma:web="249bb05d-9f36-4797-baf9-70f03887c0e2">
      <xsd:complexType>
        <xsd:complexContent>
          <xsd:extension base="dms:MultiChoiceLookup">
            <xsd:sequence>
              <xsd:element name="Value" type="dms:Lookup" maxOccurs="unbounded" minOccurs="0" nillable="true"/>
            </xsd:sequence>
          </xsd:extension>
        </xsd:complexContent>
      </xsd:complexType>
    </xsd:element>
    <xsd:element name="_dlc_DocId" ma:index="11" nillable="true" ma:displayName="Document ID Value" ma:description="The value of the document ID assigned to this item." ma:indexed="true"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742c65-25f8-4182-b9d2-6eb58ec07966"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97e1ef-6145-448f-8584-0166883bf31a"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Thumb" ma:index="27" nillable="true" ma:displayName="Thumb" ma:format="Thumbnail" ma:internalName="Thumb">
      <xsd:simpleType>
        <xsd:restriction base="dms:Unknown"/>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ResourceType" ma:index="29" nillable="true" ma:displayName="Resource Type" ma:format="Dropdown" ma:internalName="ResourceType">
      <xsd:simpleType>
        <xsd:union memberTypes="dms:Text">
          <xsd:simpleType>
            <xsd:restriction base="dms:Choice">
              <xsd:enumeration value="Presentation"/>
              <xsd:enumeration value="Research"/>
              <xsd:enumeration value="Resource"/>
              <xsd:enumeration value="Template"/>
              <xsd:enumeration value="Abstract"/>
            </xsd:restriction>
          </xsd:simpleType>
        </xsd:union>
      </xsd:simpleType>
    </xsd:element>
    <xsd:element name="KeyTheme" ma:index="30" nillable="true" ma:displayName="Key Theme" ma:format="Dropdown" ma:internalName="KeyTheme">
      <xsd:complexType>
        <xsd:complexContent>
          <xsd:extension base="dms:MultiChoiceFillIn">
            <xsd:sequence>
              <xsd:element name="Value" maxOccurs="unbounded" minOccurs="0" nillable="true">
                <xsd:simpleType>
                  <xsd:union memberTypes="dms:Text">
                    <xsd:simpleType>
                      <xsd:restriction base="dms:Choice">
                        <xsd:enumeration value="Variation Theory"/>
                        <xsd:enumeration value="Learning Progressions"/>
                        <xsd:enumeration value="Professional Learning"/>
                        <xsd:enumeration value="Pedagogy"/>
                        <xsd:enumeration value="Representation"/>
                        <xsd:enumeration value="Secondary"/>
                        <xsd:enumeration value="Complexity Theory"/>
                        <xsd:enumeration value="Communities of Inquiry"/>
                        <xsd:enumeration value="Teacher Knowledge"/>
                      </xsd:restriction>
                    </xsd:simpleType>
                  </xsd:union>
                </xsd:simpleType>
              </xsd:element>
            </xsd:sequence>
          </xsd:extension>
        </xsd:complexContent>
      </xsd:complexType>
    </xsd:element>
    <xsd:element name="reSolveApproach" ma:index="31" nillable="true" ma:displayName="reSolve Approach" ma:format="Dropdown" ma:internalName="reSolveApproach">
      <xsd:complexType>
        <xsd:complexContent>
          <xsd:extension base="dms:MultiChoiceFillIn">
            <xsd:sequence>
              <xsd:element name="Value" maxOccurs="unbounded" minOccurs="0" nillable="true">
                <xsd:simpleType>
                  <xsd:union memberTypes="dms:Text">
                    <xsd:simpleType>
                      <xsd:restriction base="dms:Choice">
                        <xsd:enumeration value="Teacher"/>
                        <xsd:enumeration value="Tasks"/>
                        <xsd:enumeration value="Mathematics"/>
                        <xsd:enumeration value="Tools"/>
                        <xsd:enumeration value="Culture"/>
                      </xsd:restriction>
                    </xsd:simpleType>
                  </xsd:union>
                </xsd:simpleType>
              </xsd:element>
            </xsd:sequence>
          </xsd:extension>
        </xsd:complexContent>
      </xsd:complexType>
    </xsd:element>
    <xsd:element name="Countryoforigin" ma:index="32" nillable="true" ma:displayName="Country of origin" ma:format="Dropdown" ma:internalName="Countryoforigin">
      <xsd:simpleType>
        <xsd:restriction base="dms:Choice">
          <xsd:enumeration value="Australia"/>
          <xsd:enumeration value="International"/>
        </xsd:restriction>
      </xsd:simpleType>
    </xsd:element>
    <xsd:element name="Filetype" ma:index="33" nillable="true" ma:displayName="File type" ma:format="Thumbnail" ma:internalName="Filetyp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249bb05d-9f36-4797-baf9-70f03887c0e2">AASID-2102554853-2377253</_dlc_DocId>
    <_dlc_DocIdUrl xmlns="249bb05d-9f36-4797-baf9-70f03887c0e2">
      <Url>https://ausacademyofscience.sharepoint.com/_layouts/15/DocIdRedir.aspx?ID=AASID-2102554853-2377253</Url>
      <Description>AASID-2102554853-2377253</Description>
    </_dlc_DocIdUrl>
    <lcf76f155ced4ddcb4097134ff3c332f xmlns="72742c65-25f8-4182-b9d2-6eb58ec07966">
      <Terms xmlns="http://schemas.microsoft.com/office/infopath/2007/PartnerControls"/>
    </lcf76f155ced4ddcb4097134ff3c332f>
    <Thumb xmlns="72742c65-25f8-4182-b9d2-6eb58ec07966" xsi:nil="true"/>
    <TaxCatchAll xmlns="249bb05d-9f36-4797-baf9-70f03887c0e2" xsi:nil="true"/>
    <ResourceType xmlns="72742c65-25f8-4182-b9d2-6eb58ec07966" xsi:nil="true"/>
    <reSolveApproach xmlns="72742c65-25f8-4182-b9d2-6eb58ec07966" xsi:nil="true"/>
    <Filetype xmlns="72742c65-25f8-4182-b9d2-6eb58ec07966" xsi:nil="true"/>
    <TaxKeywordTaxHTField xmlns="249bb05d-9f36-4797-baf9-70f03887c0e2">
      <Terms xmlns="http://schemas.microsoft.com/office/infopath/2007/PartnerControls"/>
    </TaxKeywordTaxHTField>
    <Countryoforigin xmlns="72742c65-25f8-4182-b9d2-6eb58ec07966" xsi:nil="true"/>
    <KeyTheme xmlns="72742c65-25f8-4182-b9d2-6eb58ec07966"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4D6C9D-6CA8-4ACA-8E87-3E5E39BDD9BA}">
  <ds:schemaRefs>
    <ds:schemaRef ds:uri="249bb05d-9f36-4797-baf9-70f03887c0e2"/>
    <ds:schemaRef ds:uri="72742c65-25f8-4182-b9d2-6eb58ec079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6DDD9B-5BF5-4220-B69F-7D320D8422E2}">
  <ds:schemaRefs>
    <ds:schemaRef ds:uri="http://schemas.microsoft.com/sharepoint/events"/>
  </ds:schemaRefs>
</ds:datastoreItem>
</file>

<file path=customXml/itemProps3.xml><?xml version="1.0" encoding="utf-8"?>
<ds:datastoreItem xmlns:ds="http://schemas.openxmlformats.org/officeDocument/2006/customXml" ds:itemID="{684C724F-4185-40FE-B6B8-07F1CED9CEA2}">
  <ds:schemaRefs>
    <ds:schemaRef ds:uri="249bb05d-9f36-4797-baf9-70f03887c0e2"/>
    <ds:schemaRef ds:uri="72742c65-25f8-4182-b9d2-6eb58ec07966"/>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3EF43401-8F62-4F87-A576-DABB4BEFF4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reSolve</Template>
  <Application>Microsoft Office PowerPoint</Application>
  <PresentationFormat>Widescreen</PresentationFormat>
  <Slides>36</Slides>
  <Notes>0</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reSolve</vt:lpstr>
      <vt:lpstr>Multiplication: reSolve Market</vt:lpstr>
      <vt:lpstr>Task 1 • Finding multiplication</vt:lpstr>
      <vt:lpstr>PowerPoint Presentation</vt:lpstr>
      <vt:lpstr>How many and how much</vt:lpstr>
      <vt:lpstr>Task 2 • Mangoes and apples</vt:lpstr>
      <vt:lpstr>PowerPoint Presentation</vt:lpstr>
      <vt:lpstr>PowerPoint Presentation</vt:lpstr>
      <vt:lpstr>Mangoes and apples</vt:lpstr>
      <vt:lpstr>Limes and pears</vt:lpstr>
      <vt:lpstr>Oranges</vt:lpstr>
      <vt:lpstr>Berries</vt:lpstr>
      <vt:lpstr>Task 3 • Making arrays</vt:lpstr>
      <vt:lpstr>PowerPoint Presentation</vt:lpstr>
      <vt:lpstr>Making arrays</vt:lpstr>
      <vt:lpstr>Task 4 • Hidden fruit</vt:lpstr>
      <vt:lpstr>PowerPoint Presentation</vt:lpstr>
      <vt:lpstr>PowerPoint Presentation</vt:lpstr>
      <vt:lpstr>Tommy’s strategy</vt:lpstr>
      <vt:lpstr>Isla’s strategy</vt:lpstr>
      <vt:lpstr>Anya’s strategy</vt:lpstr>
      <vt:lpstr>How many?</vt:lpstr>
      <vt:lpstr>How many and how much</vt:lpstr>
      <vt:lpstr>Task 5 • Rolling arrays</vt:lpstr>
      <vt:lpstr>PowerPoint Presentation</vt:lpstr>
      <vt:lpstr>Rolling arrays</vt:lpstr>
      <vt:lpstr>Task 6 • Lemon arrays</vt:lpstr>
      <vt:lpstr>PowerPoint Presentation</vt:lpstr>
      <vt:lpstr>Lemon arrays</vt:lpstr>
      <vt:lpstr>Lemon arrays</vt:lpstr>
      <vt:lpstr>Fact families</vt:lpstr>
      <vt:lpstr>Fact families</vt:lpstr>
      <vt:lpstr>Limes and kiwifruit</vt:lpstr>
      <vt:lpstr>Task 7 • Making fact families</vt:lpstr>
      <vt:lpstr>Making fact families</vt:lpstr>
      <vt:lpstr>Task 8 • Finding fact families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Fitzgerald</dc:creator>
  <cp:revision>1</cp:revision>
  <dcterms:created xsi:type="dcterms:W3CDTF">2024-06-06T22:57:34Z</dcterms:created>
  <dcterms:modified xsi:type="dcterms:W3CDTF">2024-06-19T02:42:34Z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0x010100A9F2DF799B4EDD418D115D512438A05B</vt:lpwstr>
  </property>
  <property fmtid="{D5CDD505-2E9C-101B-9397-08002B2CF9AE}" pid="3" name="_dlc_DocIdItemGuid">
    <vt:lpwstr>e8aa03e4-3030-4b2e-96b3-9f84db3df8d8</vt:lpwstr>
  </property>
  <property fmtid="{D5CDD505-2E9C-101B-9397-08002B2CF9AE}" pid="4" name="TaxKeyword">
    <vt:lpwstr/>
  </property>
  <property fmtid="{D5CDD505-2E9C-101B-9397-08002B2CF9AE}" pid="5" name="MediaServiceImageTags">
    <vt:lpwstr/>
  </property>
</Properties>
</file>