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5"/>
  </p:sldMasterIdLst>
  <p:notesMasterIdLst>
    <p:notesMasterId r:id="rId42"/>
  </p:notesMasterIdLst>
  <p:handoutMasterIdLst>
    <p:handoutMasterId r:id="rId43"/>
  </p:handoutMasterIdLst>
  <p:sldIdLst>
    <p:sldId id="287" r:id="rId6"/>
    <p:sldId id="288" r:id="rId7"/>
    <p:sldId id="313" r:id="rId8"/>
    <p:sldId id="342" r:id="rId9"/>
    <p:sldId id="301" r:id="rId10"/>
    <p:sldId id="343" r:id="rId11"/>
    <p:sldId id="347" r:id="rId12"/>
    <p:sldId id="352" r:id="rId13"/>
    <p:sldId id="353" r:id="rId14"/>
    <p:sldId id="354" r:id="rId15"/>
    <p:sldId id="355" r:id="rId16"/>
    <p:sldId id="339" r:id="rId17"/>
    <p:sldId id="377" r:id="rId18"/>
    <p:sldId id="356" r:id="rId19"/>
    <p:sldId id="302" r:id="rId20"/>
    <p:sldId id="357" r:id="rId21"/>
    <p:sldId id="314" r:id="rId22"/>
    <p:sldId id="358" r:id="rId23"/>
    <p:sldId id="359" r:id="rId24"/>
    <p:sldId id="360" r:id="rId25"/>
    <p:sldId id="362" r:id="rId26"/>
    <p:sldId id="361" r:id="rId27"/>
    <p:sldId id="363" r:id="rId28"/>
    <p:sldId id="379" r:id="rId29"/>
    <p:sldId id="364" r:id="rId30"/>
    <p:sldId id="366" r:id="rId31"/>
    <p:sldId id="367" r:id="rId32"/>
    <p:sldId id="368" r:id="rId33"/>
    <p:sldId id="369" r:id="rId34"/>
    <p:sldId id="370" r:id="rId35"/>
    <p:sldId id="371" r:id="rId36"/>
    <p:sldId id="372" r:id="rId37"/>
    <p:sldId id="373" r:id="rId38"/>
    <p:sldId id="374" r:id="rId39"/>
    <p:sldId id="375" r:id="rId40"/>
    <p:sldId id="376" r:id="rId41"/>
  </p:sldIdLst>
  <p:sldSz cx="12192000" cy="6858000"/>
  <p:notesSz cx="6858000" cy="9144000"/>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521415D9-36F7-43E2-AB2F-B90AF26B5E84}">
      <p14:sectionLst xmlns:p14="http://schemas.microsoft.com/office/powerpoint/2010/main">
        <p14:section name="Right Click for Option" id="{4FDA67CD-A15C-4C29-8948-D1BF91269A83}">
          <p14:sldIdLst>
            <p14:sldId id="287"/>
            <p14:sldId id="288"/>
            <p14:sldId id="313"/>
            <p14:sldId id="342"/>
            <p14:sldId id="301"/>
            <p14:sldId id="343"/>
            <p14:sldId id="347"/>
            <p14:sldId id="352"/>
            <p14:sldId id="353"/>
            <p14:sldId id="354"/>
            <p14:sldId id="355"/>
            <p14:sldId id="339"/>
            <p14:sldId id="377"/>
            <p14:sldId id="356"/>
            <p14:sldId id="302"/>
            <p14:sldId id="357"/>
            <p14:sldId id="314"/>
            <p14:sldId id="358"/>
            <p14:sldId id="359"/>
            <p14:sldId id="360"/>
            <p14:sldId id="362"/>
            <p14:sldId id="361"/>
            <p14:sldId id="363"/>
            <p14:sldId id="379"/>
            <p14:sldId id="364"/>
            <p14:sldId id="366"/>
            <p14:sldId id="367"/>
            <p14:sldId id="368"/>
            <p14:sldId id="369"/>
            <p14:sldId id="370"/>
            <p14:sldId id="371"/>
            <p14:sldId id="372"/>
            <p14:sldId id="373"/>
            <p14:sldId id="374"/>
            <p14:sldId id="375"/>
            <p14:sldId id="376"/>
          </p14:sldIdLst>
        </p14:section>
      </p14:sectionLst>
    </p:ext>
    <p:ext uri="{EFAFB233-063F-42B5-8137-9DF3F51BA10A}">
      <p15:sldGuideLst xmlns:p15="http://schemas.microsoft.com/office/powerpoint/2012/main">
        <p15:guide id="1" orient="horz" pos="601" userDrawn="1">
          <p15:clr>
            <a:srgbClr val="A4A3A4"/>
          </p15:clr>
        </p15:guide>
        <p15:guide id="2" orient="horz" pos="4048" userDrawn="1">
          <p15:clr>
            <a:srgbClr val="A4A3A4"/>
          </p15:clr>
        </p15:guide>
        <p15:guide id="3" orient="horz" pos="2296" userDrawn="1">
          <p15:clr>
            <a:srgbClr val="A4A3A4"/>
          </p15:clr>
        </p15:guide>
        <p15:guide id="4" orient="horz" pos="3748" userDrawn="1">
          <p15:clr>
            <a:srgbClr val="A4A3A4"/>
          </p15:clr>
        </p15:guide>
        <p15:guide id="5" pos="7491" userDrawn="1">
          <p15:clr>
            <a:srgbClr val="A4A3A4"/>
          </p15:clr>
        </p15:guide>
        <p15:guide id="6" pos="6448" userDrawn="1">
          <p15:clr>
            <a:srgbClr val="A4A3A4"/>
          </p15:clr>
        </p15:guide>
        <p15:guide id="7" pos="16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ABA"/>
    <a:srgbClr val="F4881C"/>
    <a:srgbClr val="4CA4D0"/>
    <a:srgbClr val="6CB4D8"/>
    <a:srgbClr val="489814"/>
    <a:srgbClr val="EEEEED"/>
    <a:srgbClr val="FFE9CC"/>
    <a:srgbClr val="DEF1CC"/>
    <a:srgbClr val="E2E2E2"/>
    <a:srgbClr val="4F4C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562A47-32AD-4EE1-82C6-EC13F177EC20}" v="7" dt="2026-01-20T01:24:26.925"/>
  </p1510:revLst>
</p1510:revInfo>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642" y="72"/>
      </p:cViewPr>
      <p:guideLst>
        <p:guide orient="horz" pos="601"/>
        <p:guide orient="horz" pos="4048"/>
        <p:guide orient="horz" pos="2296"/>
        <p:guide orient="horz" pos="3748"/>
        <p:guide pos="7491"/>
        <p:guide pos="6448"/>
        <p:guide pos="16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20/01/2026</a:t>
            </a:fld>
            <a:endParaRPr lang="en-AU" sz="100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20/01/2026</a:t>
            </a:fld>
            <a:endParaRPr lang="en-AU"/>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a:t>Click to edit Master text styles</a:t>
            </a:r>
          </a:p>
          <a:p>
            <a:pPr marL="0" lvl="1"/>
            <a:r>
              <a:rPr lang="en-AU" noProof="0"/>
              <a:t>Second level</a:t>
            </a:r>
          </a:p>
          <a:p>
            <a:pPr marL="144000" lvl="2" indent="-144000">
              <a:buFont typeface="Arial" pitchFamily="34" charset="0"/>
              <a:buChar char="•"/>
            </a:pPr>
            <a:r>
              <a:rPr lang="en-AU" noProof="0"/>
              <a:t>Third level</a:t>
            </a:r>
          </a:p>
          <a:p>
            <a:pPr marL="288000" lvl="3" indent="-144000">
              <a:buFont typeface="Arial" pitchFamily="34" charset="0"/>
              <a:buChar char="•"/>
            </a:pPr>
            <a:r>
              <a:rPr lang="en-AU" noProof="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523E1F-2C07-9BFE-E12B-785BEA27CBA7}"/>
              </a:ext>
            </a:extLst>
          </p:cNvPr>
          <p:cNvSpPr/>
          <p:nvPr userDrawn="1"/>
        </p:nvSpPr>
        <p:spPr>
          <a:xfrm>
            <a:off x="1" y="5724255"/>
            <a:ext cx="12191999" cy="113374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4" name="Rectangle 3">
            <a:extLst>
              <a:ext uri="{FF2B5EF4-FFF2-40B4-BE49-F238E27FC236}">
                <a16:creationId xmlns:a16="http://schemas.microsoft.com/office/drawing/2014/main" id="{81F22226-8112-B345-8400-2663AF95AA30}"/>
              </a:ext>
            </a:extLst>
          </p:cNvPr>
          <p:cNvSpPr/>
          <p:nvPr userDrawn="1"/>
        </p:nvSpPr>
        <p:spPr>
          <a:xfrm>
            <a:off x="1" y="1628800"/>
            <a:ext cx="12191999" cy="4095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753925"/>
            <a:ext cx="8955384" cy="742940"/>
          </a:xfrm>
        </p:spPr>
        <p:txBody>
          <a:bodyPr/>
          <a:lstStyle>
            <a:lvl1pPr>
              <a:lnSpc>
                <a:spcPts val="5000"/>
              </a:lnSpc>
              <a:defRPr sz="5000">
                <a:solidFill>
                  <a:schemeClr val="bg1"/>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86021" y="3609020"/>
            <a:ext cx="8955384" cy="2115105"/>
          </a:xfrm>
        </p:spPr>
        <p:txBody>
          <a:bodyPr/>
          <a:lstStyle>
            <a:lvl1pPr>
              <a:lnSpc>
                <a:spcPts val="3600"/>
              </a:lnSpc>
              <a:spcAft>
                <a:spcPts val="0"/>
              </a:spcAft>
              <a:defRPr sz="3600" b="1">
                <a:solidFill>
                  <a:schemeClr val="bg1"/>
                </a:solidFill>
              </a:defRPr>
            </a:lvl1pPr>
            <a:lvl2pPr marL="0" indent="0">
              <a:lnSpc>
                <a:spcPts val="3600"/>
              </a:lnSpc>
              <a:spcAft>
                <a:spcPts val="0"/>
              </a:spcAft>
              <a:buNone/>
              <a:defRPr sz="3600" b="1">
                <a:solidFill>
                  <a:schemeClr val="bg1"/>
                </a:solidFill>
              </a:defRPr>
            </a:lvl2pPr>
            <a:lvl3pPr marL="0" indent="0">
              <a:lnSpc>
                <a:spcPts val="3600"/>
              </a:lnSpc>
              <a:spcAft>
                <a:spcPts val="0"/>
              </a:spcAft>
              <a:buNone/>
              <a:defRPr sz="3600" b="1">
                <a:solidFill>
                  <a:schemeClr val="bg1"/>
                </a:solidFill>
              </a:defRPr>
            </a:lvl3pPr>
            <a:lvl4pPr marL="0" indent="0">
              <a:lnSpc>
                <a:spcPts val="3600"/>
              </a:lnSpc>
              <a:spcAft>
                <a:spcPts val="0"/>
              </a:spcAft>
              <a:buNone/>
              <a:defRPr sz="3600" b="1">
                <a:solidFill>
                  <a:schemeClr val="bg1"/>
                </a:solidFill>
              </a:defRPr>
            </a:lvl4pPr>
            <a:lvl5pPr marL="0" indent="0">
              <a:lnSpc>
                <a:spcPts val="3600"/>
              </a:lnSpc>
              <a:spcAft>
                <a:spcPts val="0"/>
              </a:spcAft>
              <a:buNone/>
              <a:defRPr sz="3600" b="1">
                <a:solidFill>
                  <a:schemeClr val="bg1"/>
                </a:solidFill>
              </a:defRPr>
            </a:lvl5pPr>
            <a:lvl6pPr marL="0" indent="0">
              <a:lnSpc>
                <a:spcPts val="3600"/>
              </a:lnSpc>
              <a:spcAft>
                <a:spcPts val="0"/>
              </a:spcAft>
              <a:buNone/>
              <a:defRPr sz="3600" b="1">
                <a:solidFill>
                  <a:schemeClr val="bg1"/>
                </a:solidFill>
              </a:defRPr>
            </a:lvl6pPr>
            <a:lvl7pPr marL="0" indent="0">
              <a:lnSpc>
                <a:spcPts val="3600"/>
              </a:lnSpc>
              <a:spcAft>
                <a:spcPts val="0"/>
              </a:spcAft>
              <a:buNone/>
              <a:defRPr sz="3600" b="1">
                <a:solidFill>
                  <a:schemeClr val="bg1"/>
                </a:solidFill>
              </a:defRPr>
            </a:lvl7pPr>
            <a:lvl8pPr marL="0" indent="0">
              <a:lnSpc>
                <a:spcPts val="3600"/>
              </a:lnSpc>
              <a:spcAft>
                <a:spcPts val="0"/>
              </a:spcAft>
              <a:buNone/>
              <a:defRPr sz="3600" b="1">
                <a:solidFill>
                  <a:schemeClr val="bg1"/>
                </a:solidFill>
              </a:defRPr>
            </a:lvl8pPr>
            <a:lvl9pPr marL="0" indent="0">
              <a:lnSpc>
                <a:spcPts val="3600"/>
              </a:lnSpc>
              <a:spcAft>
                <a:spcPts val="0"/>
              </a:spcAft>
              <a:buNone/>
              <a:defRPr sz="3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86024" y="449156"/>
            <a:ext cx="3027215" cy="658624"/>
          </a:xfrm>
          <a:prstGeom prst="rect">
            <a:avLst/>
          </a:prstGeom>
          <a:ln>
            <a:noFill/>
          </a:ln>
          <a:extLst>
            <a:ext uri="{53640926-AAD7-44D8-BBD7-CCE9431645EC}">
              <a14:shadowObscured xmlns:a14="http://schemas.microsoft.com/office/drawing/2010/main"/>
            </a:ext>
          </a:extLst>
        </p:spPr>
      </p:pic>
      <p:sp>
        <p:nvSpPr>
          <p:cNvPr id="5" name="Slide Number Placeholder 5">
            <a:extLst>
              <a:ext uri="{FF2B5EF4-FFF2-40B4-BE49-F238E27FC236}">
                <a16:creationId xmlns:a16="http://schemas.microsoft.com/office/drawing/2014/main" id="{04A99148-3C20-3C25-7758-74B9D7C0261C}"/>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solidFill>
                  <a:schemeClr val="bg2"/>
                </a:solidFill>
              </a:rPr>
              <a:t>(</a:t>
            </a:r>
            <a:fld id="{29D5CE74-914C-4689-99FC-1AEF49CE2B47}" type="slidenum">
              <a:rPr smtClean="0"/>
              <a:pPr/>
              <a:t>‹#›</a:t>
            </a:fld>
            <a:r>
              <a:rPr sz="1200">
                <a:solidFill>
                  <a:schemeClr val="bg2"/>
                </a:solidFill>
              </a:rPr>
              <a:t>)</a:t>
            </a:r>
          </a:p>
        </p:txBody>
      </p:sp>
      <p:sp>
        <p:nvSpPr>
          <p:cNvPr id="8" name="Footer Placeholder 3">
            <a:extLst>
              <a:ext uri="{FF2B5EF4-FFF2-40B4-BE49-F238E27FC236}">
                <a16:creationId xmlns:a16="http://schemas.microsoft.com/office/drawing/2014/main" id="{F3D0BC25-56EB-DAB4-0EC0-05078E3D2C1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pic>
        <p:nvPicPr>
          <p:cNvPr id="7" name="Graphic 3">
            <a:extLst>
              <a:ext uri="{FF2B5EF4-FFF2-40B4-BE49-F238E27FC236}">
                <a16:creationId xmlns:a16="http://schemas.microsoft.com/office/drawing/2014/main" id="{EEDEFEFB-2C29-0CD5-CC75-45028BC8F81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666" y="6264315"/>
            <a:ext cx="886643" cy="310740"/>
          </a:xfrm>
          <a:prstGeom prst="rect">
            <a:avLst/>
          </a:prstGeom>
        </p:spPr>
      </p:pic>
    </p:spTree>
    <p:extLst>
      <p:ext uri="{BB962C8B-B14F-4D97-AF65-F5344CB8AC3E}">
        <p14:creationId xmlns:p14="http://schemas.microsoft.com/office/powerpoint/2010/main" val="2171936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lumn Content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6971249" cy="3852000"/>
          </a:xfrm>
        </p:spPr>
        <p:txBody>
          <a:bodyPr numCol="2" spcCol="468000"/>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5" name="Picture Placeholder 6">
            <a:extLst>
              <a:ext uri="{FF2B5EF4-FFF2-40B4-BE49-F238E27FC236}">
                <a16:creationId xmlns:a16="http://schemas.microsoft.com/office/drawing/2014/main" id="{E8D9A4BC-2BB1-B4C9-433F-54495B68C2E0}"/>
              </a:ext>
            </a:extLst>
          </p:cNvPr>
          <p:cNvSpPr>
            <a:spLocks noGrp="1"/>
          </p:cNvSpPr>
          <p:nvPr>
            <p:ph type="pic" sz="quarter" idx="15" hasCustomPrompt="1"/>
          </p:nvPr>
        </p:nvSpPr>
        <p:spPr>
          <a:xfrm>
            <a:off x="8164945" y="1692000"/>
            <a:ext cx="3241390" cy="3852000"/>
          </a:xfrm>
        </p:spPr>
        <p:txBody>
          <a:bodyPr anchor="ctr" anchorCtr="0"/>
          <a:lstStyle>
            <a:lvl1pPr algn="ctr">
              <a:defRPr/>
            </a:lvl1pPr>
          </a:lstStyle>
          <a:p>
            <a:r>
              <a:rPr lang="en-AU"/>
              <a:t>Click icon to insert Picture</a:t>
            </a:r>
          </a:p>
        </p:txBody>
      </p:sp>
      <p:cxnSp>
        <p:nvCxnSpPr>
          <p:cNvPr id="3" name="Straight Connector 2">
            <a:extLst>
              <a:ext uri="{FF2B5EF4-FFF2-40B4-BE49-F238E27FC236}">
                <a16:creationId xmlns:a16="http://schemas.microsoft.com/office/drawing/2014/main" id="{1B2EC4D4-6736-94F1-CB7B-EF955DEDD44E}"/>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7B04BE50-7303-0570-F651-0B594EE61D12}"/>
              </a:ext>
            </a:extLst>
          </p:cNvPr>
          <p:cNvSpPr>
            <a:spLocks noGrp="1"/>
          </p:cNvSpPr>
          <p:nvPr>
            <p:ph type="ftr" sz="quarter" idx="16"/>
          </p:nvPr>
        </p:nvSpPr>
        <p:spPr>
          <a:xfrm>
            <a:off x="3985527" y="6264315"/>
            <a:ext cx="4220946" cy="310740"/>
          </a:xfrm>
        </p:spPr>
        <p:txBody>
          <a:bodyPr/>
          <a:lstStyle/>
          <a:p>
            <a:r>
              <a:rPr lang="en-AU"/>
              <a:t>resolve.edu.au</a:t>
            </a:r>
          </a:p>
        </p:txBody>
      </p:sp>
      <p:sp>
        <p:nvSpPr>
          <p:cNvPr id="6" name="Slide Number Placeholder 4">
            <a:extLst>
              <a:ext uri="{FF2B5EF4-FFF2-40B4-BE49-F238E27FC236}">
                <a16:creationId xmlns:a16="http://schemas.microsoft.com/office/drawing/2014/main" id="{D4736CE7-A4CA-F851-9E4B-0268F6BE7851}"/>
              </a:ext>
            </a:extLst>
          </p:cNvPr>
          <p:cNvSpPr>
            <a:spLocks noGrp="1"/>
          </p:cNvSpPr>
          <p:nvPr>
            <p:ph type="sldNum" sz="quarter" idx="17"/>
          </p:nvPr>
        </p:nvSpPr>
        <p:spPr>
          <a:xfrm>
            <a:off x="10686511" y="6259585"/>
            <a:ext cx="719824" cy="310740"/>
          </a:xfrm>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spTree>
    <p:extLst>
      <p:ext uri="{BB962C8B-B14F-4D97-AF65-F5344CB8AC3E}">
        <p14:creationId xmlns:p14="http://schemas.microsoft.com/office/powerpoint/2010/main" val="236090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7" name="Picture Placeholder 6">
            <a:extLst>
              <a:ext uri="{FF2B5EF4-FFF2-40B4-BE49-F238E27FC236}">
                <a16:creationId xmlns:a16="http://schemas.microsoft.com/office/drawing/2014/main" id="{BEC2DFFF-BC30-7588-CBE4-CEA369C56BF5}"/>
              </a:ext>
            </a:extLst>
          </p:cNvPr>
          <p:cNvSpPr>
            <a:spLocks noGrp="1"/>
          </p:cNvSpPr>
          <p:nvPr>
            <p:ph type="pic" sz="quarter" idx="15" hasCustomPrompt="1"/>
          </p:nvPr>
        </p:nvSpPr>
        <p:spPr>
          <a:xfrm>
            <a:off x="789935" y="1692000"/>
            <a:ext cx="10616400" cy="3852000"/>
          </a:xfrm>
        </p:spPr>
        <p:txBody>
          <a:bodyPr anchor="ctr" anchorCtr="0"/>
          <a:lstStyle>
            <a:lvl1pPr algn="ctr">
              <a:defRPr/>
            </a:lvl1pPr>
          </a:lstStyle>
          <a:p>
            <a:r>
              <a:rPr lang="en-AU"/>
              <a:t>Click icon to insert Picture</a:t>
            </a:r>
          </a:p>
        </p:txBody>
      </p:sp>
      <p:sp>
        <p:nvSpPr>
          <p:cNvPr id="4" name="Footer Placeholder 3">
            <a:extLst>
              <a:ext uri="{FF2B5EF4-FFF2-40B4-BE49-F238E27FC236}">
                <a16:creationId xmlns:a16="http://schemas.microsoft.com/office/drawing/2014/main" id="{B081D7A9-DFD9-E529-87FA-1C22B34E4663}"/>
              </a:ext>
            </a:extLst>
          </p:cNvPr>
          <p:cNvSpPr>
            <a:spLocks noGrp="1"/>
          </p:cNvSpPr>
          <p:nvPr>
            <p:ph type="ftr" sz="quarter" idx="16"/>
          </p:nvPr>
        </p:nvSpPr>
        <p:spPr/>
        <p:txBody>
          <a:bodyPr/>
          <a:lstStyle/>
          <a:p>
            <a:r>
              <a:rPr lang="en-AU"/>
              <a:t>resolve.edu.au</a:t>
            </a:r>
          </a:p>
        </p:txBody>
      </p:sp>
      <p:sp>
        <p:nvSpPr>
          <p:cNvPr id="5" name="Slide Number Placeholder 4">
            <a:extLst>
              <a:ext uri="{FF2B5EF4-FFF2-40B4-BE49-F238E27FC236}">
                <a16:creationId xmlns:a16="http://schemas.microsoft.com/office/drawing/2014/main" id="{8435C08D-0CE6-7222-C6B8-13D7E56C5A3A}"/>
              </a:ext>
            </a:extLst>
          </p:cNvPr>
          <p:cNvSpPr>
            <a:spLocks noGrp="1"/>
          </p:cNvSpPr>
          <p:nvPr>
            <p:ph type="sldNum" sz="quarter" idx="17"/>
          </p:nvPr>
        </p:nvSpPr>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cxnSp>
        <p:nvCxnSpPr>
          <p:cNvPr id="6" name="Straight Connector 5">
            <a:extLst>
              <a:ext uri="{FF2B5EF4-FFF2-40B4-BE49-F238E27FC236}">
                <a16:creationId xmlns:a16="http://schemas.microsoft.com/office/drawing/2014/main" id="{8FAE1D76-1E3E-5A7E-9259-734BFE6090F4}"/>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623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4" name="Footer Placeholder 3">
            <a:extLst>
              <a:ext uri="{FF2B5EF4-FFF2-40B4-BE49-F238E27FC236}">
                <a16:creationId xmlns:a16="http://schemas.microsoft.com/office/drawing/2014/main" id="{B081D7A9-DFD9-E529-87FA-1C22B34E4663}"/>
              </a:ext>
            </a:extLst>
          </p:cNvPr>
          <p:cNvSpPr>
            <a:spLocks noGrp="1"/>
          </p:cNvSpPr>
          <p:nvPr>
            <p:ph type="ftr" sz="quarter" idx="16"/>
          </p:nvPr>
        </p:nvSpPr>
        <p:spPr/>
        <p:txBody>
          <a:bodyPr/>
          <a:lstStyle/>
          <a:p>
            <a:r>
              <a:rPr lang="en-AU"/>
              <a:t>resolve.edu.au</a:t>
            </a:r>
          </a:p>
        </p:txBody>
      </p:sp>
      <p:sp>
        <p:nvSpPr>
          <p:cNvPr id="5" name="Slide Number Placeholder 4">
            <a:extLst>
              <a:ext uri="{FF2B5EF4-FFF2-40B4-BE49-F238E27FC236}">
                <a16:creationId xmlns:a16="http://schemas.microsoft.com/office/drawing/2014/main" id="{8435C08D-0CE6-7222-C6B8-13D7E56C5A3A}"/>
              </a:ext>
            </a:extLst>
          </p:cNvPr>
          <p:cNvSpPr>
            <a:spLocks noGrp="1"/>
          </p:cNvSpPr>
          <p:nvPr>
            <p:ph type="sldNum" sz="quarter" idx="17"/>
          </p:nvPr>
        </p:nvSpPr>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cxnSp>
        <p:nvCxnSpPr>
          <p:cNvPr id="6" name="Straight Connector 5">
            <a:extLst>
              <a:ext uri="{FF2B5EF4-FFF2-40B4-BE49-F238E27FC236}">
                <a16:creationId xmlns:a16="http://schemas.microsoft.com/office/drawing/2014/main" id="{8FAE1D76-1E3E-5A7E-9259-734BFE6090F4}"/>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able Placeholder 5">
            <a:extLst>
              <a:ext uri="{FF2B5EF4-FFF2-40B4-BE49-F238E27FC236}">
                <a16:creationId xmlns:a16="http://schemas.microsoft.com/office/drawing/2014/main" id="{FA98472D-486B-498A-D50E-32AF601538C0}"/>
              </a:ext>
            </a:extLst>
          </p:cNvPr>
          <p:cNvSpPr>
            <a:spLocks noGrp="1"/>
          </p:cNvSpPr>
          <p:nvPr>
            <p:ph type="tbl" sz="quarter" idx="18" hasCustomPrompt="1"/>
          </p:nvPr>
        </p:nvSpPr>
        <p:spPr>
          <a:xfrm>
            <a:off x="6359135" y="1692000"/>
            <a:ext cx="5047200" cy="3852000"/>
          </a:xfrm>
        </p:spPr>
        <p:txBody>
          <a:bodyPr anchor="ctr" anchorCtr="0"/>
          <a:lstStyle>
            <a:lvl1pPr algn="ctr">
              <a:defRPr/>
            </a:lvl1pPr>
          </a:lstStyle>
          <a:p>
            <a:r>
              <a:rPr lang="en-AU"/>
              <a:t>Click icon to insert Table</a:t>
            </a:r>
          </a:p>
        </p:txBody>
      </p:sp>
    </p:spTree>
    <p:extLst>
      <p:ext uri="{BB962C8B-B14F-4D97-AF65-F5344CB8AC3E}">
        <p14:creationId xmlns:p14="http://schemas.microsoft.com/office/powerpoint/2010/main" val="3481766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a:xfrm>
            <a:off x="789935" y="711261"/>
            <a:ext cx="10616400" cy="531544"/>
          </a:xfrm>
        </p:spPr>
        <p:txBody>
          <a:bodyPr/>
          <a:lstStyle/>
          <a:p>
            <a:r>
              <a:rPr lang="en-US" noProof="0"/>
              <a:t>Click to edit Master title style</a:t>
            </a:r>
            <a:endParaRPr lang="en-AU" noProof="0"/>
          </a:p>
        </p:txBody>
      </p:sp>
      <p:sp>
        <p:nvSpPr>
          <p:cNvPr id="6" name="Table Placeholder 5">
            <a:extLst>
              <a:ext uri="{FF2B5EF4-FFF2-40B4-BE49-F238E27FC236}">
                <a16:creationId xmlns:a16="http://schemas.microsoft.com/office/drawing/2014/main" id="{FB527207-12DA-E260-FE1E-B7DFF6F16B9E}"/>
              </a:ext>
            </a:extLst>
          </p:cNvPr>
          <p:cNvSpPr>
            <a:spLocks noGrp="1"/>
          </p:cNvSpPr>
          <p:nvPr>
            <p:ph type="tbl" sz="quarter" idx="16" hasCustomPrompt="1"/>
          </p:nvPr>
        </p:nvSpPr>
        <p:spPr>
          <a:xfrm>
            <a:off x="789935" y="1692000"/>
            <a:ext cx="10616400" cy="3852000"/>
          </a:xfrm>
        </p:spPr>
        <p:txBody>
          <a:bodyPr anchor="ctr" anchorCtr="0"/>
          <a:lstStyle>
            <a:lvl1pPr algn="ctr">
              <a:defRPr/>
            </a:lvl1pPr>
          </a:lstStyle>
          <a:p>
            <a:r>
              <a:rPr lang="en-AU"/>
              <a:t>Click icon to insert Table</a:t>
            </a:r>
          </a:p>
        </p:txBody>
      </p:sp>
      <p:cxnSp>
        <p:nvCxnSpPr>
          <p:cNvPr id="3" name="Straight Connector 2">
            <a:extLst>
              <a:ext uri="{FF2B5EF4-FFF2-40B4-BE49-F238E27FC236}">
                <a16:creationId xmlns:a16="http://schemas.microsoft.com/office/drawing/2014/main" id="{8EEACDEE-B324-0328-C538-D18B0F3CFFC9}"/>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7197612C-6EC9-4E05-62EA-553338434FED}"/>
              </a:ext>
            </a:extLst>
          </p:cNvPr>
          <p:cNvSpPr>
            <a:spLocks noGrp="1"/>
          </p:cNvSpPr>
          <p:nvPr>
            <p:ph type="ftr" sz="quarter" idx="17"/>
          </p:nvPr>
        </p:nvSpPr>
        <p:spPr>
          <a:xfrm>
            <a:off x="3985527" y="6264315"/>
            <a:ext cx="4220946" cy="310740"/>
          </a:xfrm>
        </p:spPr>
        <p:txBody>
          <a:bodyPr/>
          <a:lstStyle/>
          <a:p>
            <a:r>
              <a:rPr lang="en-AU"/>
              <a:t>resolve.edu.au</a:t>
            </a:r>
          </a:p>
        </p:txBody>
      </p:sp>
      <p:sp>
        <p:nvSpPr>
          <p:cNvPr id="8" name="Slide Number Placeholder 4">
            <a:extLst>
              <a:ext uri="{FF2B5EF4-FFF2-40B4-BE49-F238E27FC236}">
                <a16:creationId xmlns:a16="http://schemas.microsoft.com/office/drawing/2014/main" id="{8586D0DB-467A-49D4-378A-64E7DB7D936E}"/>
              </a:ext>
            </a:extLst>
          </p:cNvPr>
          <p:cNvSpPr>
            <a:spLocks noGrp="1"/>
          </p:cNvSpPr>
          <p:nvPr>
            <p:ph type="sldNum" sz="quarter" idx="18"/>
          </p:nvPr>
        </p:nvSpPr>
        <p:spPr>
          <a:xfrm>
            <a:off x="10686511" y="6259585"/>
            <a:ext cx="719824" cy="310740"/>
          </a:xfrm>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spTree>
    <p:extLst>
      <p:ext uri="{BB962C8B-B14F-4D97-AF65-F5344CB8AC3E}">
        <p14:creationId xmlns:p14="http://schemas.microsoft.com/office/powerpoint/2010/main" val="214951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753925"/>
            <a:ext cx="8955384" cy="742940"/>
          </a:xfrm>
        </p:spPr>
        <p:txBody>
          <a:bodyPr/>
          <a:lstStyle>
            <a:lvl1pPr>
              <a:lnSpc>
                <a:spcPts val="5000"/>
              </a:lnSpc>
              <a:defRPr sz="5000">
                <a:solidFill>
                  <a:schemeClr val="bg2"/>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86021" y="3609020"/>
            <a:ext cx="8955384" cy="2115105"/>
          </a:xfrm>
        </p:spPr>
        <p:txBody>
          <a:bodyPr/>
          <a:lstStyle>
            <a:lvl1pPr>
              <a:lnSpc>
                <a:spcPts val="3600"/>
              </a:lnSpc>
              <a:spcAft>
                <a:spcPts val="0"/>
              </a:spcAft>
              <a:defRPr sz="3600" b="1">
                <a:solidFill>
                  <a:schemeClr val="tx1"/>
                </a:solidFill>
              </a:defRPr>
            </a:lvl1pPr>
            <a:lvl2pPr marL="0" indent="0">
              <a:lnSpc>
                <a:spcPts val="3600"/>
              </a:lnSpc>
              <a:spcAft>
                <a:spcPts val="0"/>
              </a:spcAft>
              <a:buNone/>
              <a:defRPr sz="3600" b="1">
                <a:solidFill>
                  <a:schemeClr val="tx1"/>
                </a:solidFill>
              </a:defRPr>
            </a:lvl2pPr>
            <a:lvl3pPr marL="0" indent="0">
              <a:lnSpc>
                <a:spcPts val="3600"/>
              </a:lnSpc>
              <a:spcAft>
                <a:spcPts val="0"/>
              </a:spcAft>
              <a:buNone/>
              <a:defRPr sz="3600" b="1">
                <a:solidFill>
                  <a:schemeClr val="tx1"/>
                </a:solidFill>
              </a:defRPr>
            </a:lvl3pPr>
            <a:lvl4pPr marL="0" indent="0">
              <a:lnSpc>
                <a:spcPts val="3600"/>
              </a:lnSpc>
              <a:spcAft>
                <a:spcPts val="0"/>
              </a:spcAft>
              <a:buNone/>
              <a:defRPr sz="3600" b="1">
                <a:solidFill>
                  <a:schemeClr val="tx1"/>
                </a:solidFill>
              </a:defRPr>
            </a:lvl4pPr>
            <a:lvl5pPr marL="0" indent="0">
              <a:lnSpc>
                <a:spcPts val="3600"/>
              </a:lnSpc>
              <a:spcAft>
                <a:spcPts val="0"/>
              </a:spcAft>
              <a:buNone/>
              <a:defRPr sz="3600" b="1">
                <a:solidFill>
                  <a:schemeClr val="tx1"/>
                </a:solidFill>
              </a:defRPr>
            </a:lvl5pPr>
            <a:lvl6pPr marL="0" indent="0">
              <a:lnSpc>
                <a:spcPts val="3600"/>
              </a:lnSpc>
              <a:spcAft>
                <a:spcPts val="0"/>
              </a:spcAft>
              <a:buNone/>
              <a:defRPr sz="3600" b="1">
                <a:solidFill>
                  <a:schemeClr val="tx1"/>
                </a:solidFill>
              </a:defRPr>
            </a:lvl6pPr>
            <a:lvl7pPr marL="0" indent="0">
              <a:lnSpc>
                <a:spcPts val="3600"/>
              </a:lnSpc>
              <a:spcAft>
                <a:spcPts val="0"/>
              </a:spcAft>
              <a:buNone/>
              <a:defRPr sz="3600" b="1">
                <a:solidFill>
                  <a:schemeClr val="tx1"/>
                </a:solidFill>
              </a:defRPr>
            </a:lvl7pPr>
            <a:lvl8pPr marL="0" indent="0">
              <a:lnSpc>
                <a:spcPts val="3600"/>
              </a:lnSpc>
              <a:spcAft>
                <a:spcPts val="0"/>
              </a:spcAft>
              <a:buNone/>
              <a:defRPr sz="3600" b="1">
                <a:solidFill>
                  <a:schemeClr val="tx1"/>
                </a:solidFill>
              </a:defRPr>
            </a:lvl8pPr>
            <a:lvl9pPr marL="0" indent="0">
              <a:lnSpc>
                <a:spcPts val="3600"/>
              </a:lnSpc>
              <a:spcAft>
                <a:spcPts val="0"/>
              </a:spcAft>
              <a:buNone/>
              <a:defRPr sz="3600" b="1">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86024" y="449156"/>
            <a:ext cx="3027215" cy="658624"/>
          </a:xfrm>
          <a:prstGeom prst="rect">
            <a:avLst/>
          </a:prstGeom>
          <a:ln>
            <a:noFill/>
          </a:ln>
          <a:extLst>
            <a:ext uri="{53640926-AAD7-44D8-BBD7-CCE9431645EC}">
              <a14:shadowObscured xmlns:a14="http://schemas.microsoft.com/office/drawing/2010/main"/>
            </a:ext>
          </a:extLst>
        </p:spPr>
      </p:pic>
      <p:sp>
        <p:nvSpPr>
          <p:cNvPr id="5" name="Slide Number Placeholder 5">
            <a:extLst>
              <a:ext uri="{FF2B5EF4-FFF2-40B4-BE49-F238E27FC236}">
                <a16:creationId xmlns:a16="http://schemas.microsoft.com/office/drawing/2014/main" id="{04A99148-3C20-3C25-7758-74B9D7C0261C}"/>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solidFill>
                  <a:schemeClr val="bg2"/>
                </a:solidFill>
              </a:rPr>
              <a:t>(</a:t>
            </a:r>
            <a:fld id="{29D5CE74-914C-4689-99FC-1AEF49CE2B47}" type="slidenum">
              <a:rPr smtClean="0"/>
              <a:pPr/>
              <a:t>‹#›</a:t>
            </a:fld>
            <a:r>
              <a:rPr sz="1200">
                <a:solidFill>
                  <a:schemeClr val="bg2"/>
                </a:solidFill>
              </a:rPr>
              <a:t>)</a:t>
            </a:r>
          </a:p>
        </p:txBody>
      </p:sp>
      <p:sp>
        <p:nvSpPr>
          <p:cNvPr id="8" name="Footer Placeholder 3">
            <a:extLst>
              <a:ext uri="{FF2B5EF4-FFF2-40B4-BE49-F238E27FC236}">
                <a16:creationId xmlns:a16="http://schemas.microsoft.com/office/drawing/2014/main" id="{F3D0BC25-56EB-DAB4-0EC0-05078E3D2C1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spTree>
    <p:extLst>
      <p:ext uri="{BB962C8B-B14F-4D97-AF65-F5344CB8AC3E}">
        <p14:creationId xmlns:p14="http://schemas.microsoft.com/office/powerpoint/2010/main" val="37358978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2"/>
                </a:solidFill>
              </a:defRPr>
            </a:lvl1pPr>
          </a:lstStyle>
          <a:p>
            <a:r>
              <a:rPr lang="en-US"/>
              <a:t>Click to edit Master title style</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86020" y="449146"/>
            <a:ext cx="3027215" cy="658624"/>
          </a:xfrm>
          <a:prstGeom prst="rect">
            <a:avLst/>
          </a:prstGeom>
          <a:ln>
            <a:noFill/>
          </a:ln>
          <a:extLst>
            <a:ext uri="{53640926-AAD7-44D8-BBD7-CCE9431645EC}">
              <a14:shadowObscured xmlns:a14="http://schemas.microsoft.com/office/drawing/2010/main"/>
            </a:ext>
          </a:extLst>
        </p:spPr>
      </p:pic>
      <p:sp>
        <p:nvSpPr>
          <p:cNvPr id="4" name="Slide Number Placeholder 5">
            <a:extLst>
              <a:ext uri="{FF2B5EF4-FFF2-40B4-BE49-F238E27FC236}">
                <a16:creationId xmlns:a16="http://schemas.microsoft.com/office/drawing/2014/main" id="{B1748B71-14EC-70A3-F43D-7D0BC9F21854}"/>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solidFill>
                  <a:schemeClr val="bg2"/>
                </a:solidFill>
              </a:rPr>
              <a:t>(</a:t>
            </a:r>
            <a:fld id="{29D5CE74-914C-4689-99FC-1AEF49CE2B47}" type="slidenum">
              <a:rPr smtClean="0"/>
              <a:pPr/>
              <a:t>‹#›</a:t>
            </a:fld>
            <a:r>
              <a:rPr sz="1200">
                <a:solidFill>
                  <a:schemeClr val="bg2"/>
                </a:solidFill>
              </a:rPr>
              <a:t>)</a:t>
            </a:r>
          </a:p>
        </p:txBody>
      </p:sp>
      <p:sp>
        <p:nvSpPr>
          <p:cNvPr id="7" name="Footer Placeholder 3">
            <a:extLst>
              <a:ext uri="{FF2B5EF4-FFF2-40B4-BE49-F238E27FC236}">
                <a16:creationId xmlns:a16="http://schemas.microsoft.com/office/drawing/2014/main" id="{A7280FB5-9001-67D1-C2CE-6EE80739D3D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spTree>
    <p:extLst>
      <p:ext uri="{BB962C8B-B14F-4D97-AF65-F5344CB8AC3E}">
        <p14:creationId xmlns:p14="http://schemas.microsoft.com/office/powerpoint/2010/main" val="2038460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_2">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9A917-35EB-C0C2-87CF-A94D434BD58C}"/>
              </a:ext>
            </a:extLst>
          </p:cNvPr>
          <p:cNvSpPr/>
          <p:nvPr userDrawn="1"/>
        </p:nvSpPr>
        <p:spPr>
          <a:xfrm>
            <a:off x="1" y="1628800"/>
            <a:ext cx="12191999" cy="52292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2"/>
                </a:solidFill>
              </a:defRPr>
            </a:lvl1pPr>
          </a:lstStyle>
          <a:p>
            <a:r>
              <a:rPr lang="en-US"/>
              <a:t>Click to edit Master title style</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86020" y="449146"/>
            <a:ext cx="3027215" cy="658624"/>
          </a:xfrm>
          <a:prstGeom prst="rect">
            <a:avLst/>
          </a:prstGeom>
          <a:ln>
            <a:noFill/>
          </a:ln>
          <a:extLst>
            <a:ext uri="{53640926-AAD7-44D8-BBD7-CCE9431645EC}">
              <a14:shadowObscured xmlns:a14="http://schemas.microsoft.com/office/drawing/2010/main"/>
            </a:ext>
          </a:extLst>
        </p:spPr>
      </p:pic>
      <p:sp>
        <p:nvSpPr>
          <p:cNvPr id="4" name="Slide Number Placeholder 5">
            <a:extLst>
              <a:ext uri="{FF2B5EF4-FFF2-40B4-BE49-F238E27FC236}">
                <a16:creationId xmlns:a16="http://schemas.microsoft.com/office/drawing/2014/main" id="{B1748B71-14EC-70A3-F43D-7D0BC9F21854}"/>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solidFill>
                  <a:schemeClr val="bg2"/>
                </a:solidFill>
              </a:rPr>
              <a:t>(</a:t>
            </a:r>
            <a:fld id="{29D5CE74-914C-4689-99FC-1AEF49CE2B47}" type="slidenum">
              <a:rPr smtClean="0"/>
              <a:pPr/>
              <a:t>‹#›</a:t>
            </a:fld>
            <a:r>
              <a:rPr sz="1200">
                <a:solidFill>
                  <a:schemeClr val="bg2"/>
                </a:solidFill>
              </a:rPr>
              <a:t>)</a:t>
            </a:r>
          </a:p>
        </p:txBody>
      </p:sp>
      <p:sp>
        <p:nvSpPr>
          <p:cNvPr id="7" name="Footer Placeholder 3">
            <a:extLst>
              <a:ext uri="{FF2B5EF4-FFF2-40B4-BE49-F238E27FC236}">
                <a16:creationId xmlns:a16="http://schemas.microsoft.com/office/drawing/2014/main" id="{A7280FB5-9001-67D1-C2CE-6EE80739D3D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pic>
        <p:nvPicPr>
          <p:cNvPr id="6" name="Graphic 3">
            <a:extLst>
              <a:ext uri="{FF2B5EF4-FFF2-40B4-BE49-F238E27FC236}">
                <a16:creationId xmlns:a16="http://schemas.microsoft.com/office/drawing/2014/main" id="{B9217EA5-C06B-132D-DDC4-E68E975E456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666" y="6264315"/>
            <a:ext cx="886643" cy="310740"/>
          </a:xfrm>
          <a:prstGeom prst="rect">
            <a:avLst/>
          </a:prstGeom>
        </p:spPr>
      </p:pic>
    </p:spTree>
    <p:extLst>
      <p:ext uri="{BB962C8B-B14F-4D97-AF65-F5344CB8AC3E}">
        <p14:creationId xmlns:p14="http://schemas.microsoft.com/office/powerpoint/2010/main" val="38094138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_3">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9A917-35EB-C0C2-87CF-A94D434BD58C}"/>
              </a:ext>
            </a:extLst>
          </p:cNvPr>
          <p:cNvSpPr/>
          <p:nvPr userDrawn="1"/>
        </p:nvSpPr>
        <p:spPr>
          <a:xfrm>
            <a:off x="1" y="1628800"/>
            <a:ext cx="12191999" cy="522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1"/>
                </a:solidFill>
              </a:defRPr>
            </a:lvl1pPr>
          </a:lstStyle>
          <a:p>
            <a:r>
              <a:rPr lang="en-US"/>
              <a:t>Click to edit Master title style</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86020" y="449146"/>
            <a:ext cx="3027215" cy="658624"/>
          </a:xfrm>
          <a:prstGeom prst="rect">
            <a:avLst/>
          </a:prstGeom>
          <a:ln>
            <a:noFill/>
          </a:ln>
          <a:extLst>
            <a:ext uri="{53640926-AAD7-44D8-BBD7-CCE9431645EC}">
              <a14:shadowObscured xmlns:a14="http://schemas.microsoft.com/office/drawing/2010/main"/>
            </a:ext>
          </a:extLst>
        </p:spPr>
      </p:pic>
      <p:sp>
        <p:nvSpPr>
          <p:cNvPr id="4" name="Slide Number Placeholder 5">
            <a:extLst>
              <a:ext uri="{FF2B5EF4-FFF2-40B4-BE49-F238E27FC236}">
                <a16:creationId xmlns:a16="http://schemas.microsoft.com/office/drawing/2014/main" id="{B1748B71-14EC-70A3-F43D-7D0BC9F21854}"/>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bg1"/>
                </a:solidFill>
                <a:latin typeface="+mn-lt"/>
                <a:cs typeface="Arial" pitchFamily="34" charset="0"/>
              </a:defRPr>
            </a:lvl1pPr>
          </a:lstStyle>
          <a:p>
            <a:r>
              <a:rPr lang="en-AU" sz="1200"/>
              <a:t>(</a:t>
            </a:r>
            <a:fld id="{29D5CE74-914C-4689-99FC-1AEF49CE2B47}" type="slidenum">
              <a:rPr smtClean="0"/>
              <a:pPr/>
              <a:t>‹#›</a:t>
            </a:fld>
            <a:r>
              <a:rPr sz="1200"/>
              <a:t>)</a:t>
            </a:r>
          </a:p>
        </p:txBody>
      </p:sp>
      <p:sp>
        <p:nvSpPr>
          <p:cNvPr id="7" name="Footer Placeholder 3">
            <a:extLst>
              <a:ext uri="{FF2B5EF4-FFF2-40B4-BE49-F238E27FC236}">
                <a16:creationId xmlns:a16="http://schemas.microsoft.com/office/drawing/2014/main" id="{A7280FB5-9001-67D1-C2CE-6EE80739D3D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1"/>
                </a:solidFill>
              </a:defRPr>
            </a:lvl1pPr>
          </a:lstStyle>
          <a:p>
            <a:r>
              <a:rPr lang="en-AU"/>
              <a:t>resolve.edu.au</a:t>
            </a:r>
          </a:p>
        </p:txBody>
      </p:sp>
      <p:pic>
        <p:nvPicPr>
          <p:cNvPr id="6" name="Graphic 3">
            <a:extLst>
              <a:ext uri="{FF2B5EF4-FFF2-40B4-BE49-F238E27FC236}">
                <a16:creationId xmlns:a16="http://schemas.microsoft.com/office/drawing/2014/main" id="{B9217EA5-C06B-132D-DDC4-E68E975E456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666" y="6264315"/>
            <a:ext cx="886643" cy="310740"/>
          </a:xfrm>
          <a:prstGeom prst="rect">
            <a:avLst/>
          </a:prstGeom>
        </p:spPr>
      </p:pic>
    </p:spTree>
    <p:extLst>
      <p:ext uri="{BB962C8B-B14F-4D97-AF65-F5344CB8AC3E}">
        <p14:creationId xmlns:p14="http://schemas.microsoft.com/office/powerpoint/2010/main" val="37981500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4">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9A917-35EB-C0C2-87CF-A94D434BD58C}"/>
              </a:ext>
            </a:extLst>
          </p:cNvPr>
          <p:cNvSpPr/>
          <p:nvPr userDrawn="1"/>
        </p:nvSpPr>
        <p:spPr>
          <a:xfrm>
            <a:off x="1" y="2303875"/>
            <a:ext cx="12191999" cy="225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1"/>
                </a:solidFill>
              </a:defRPr>
            </a:lvl1pPr>
          </a:lstStyle>
          <a:p>
            <a:r>
              <a:rPr lang="en-US"/>
              <a:t>Click to edit Master title style</a:t>
            </a:r>
            <a:endParaRPr lang="en-AU"/>
          </a:p>
        </p:txBody>
      </p:sp>
      <p:pic>
        <p:nvPicPr>
          <p:cNvPr id="3" name="Picture 2">
            <a:extLst>
              <a:ext uri="{FF2B5EF4-FFF2-40B4-BE49-F238E27FC236}">
                <a16:creationId xmlns:a16="http://schemas.microsoft.com/office/drawing/2014/main" id="{1F43CD64-1628-65FA-D967-4DFA9EF69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86020" y="449146"/>
            <a:ext cx="3027215" cy="658624"/>
          </a:xfrm>
          <a:prstGeom prst="rect">
            <a:avLst/>
          </a:prstGeom>
          <a:ln>
            <a:noFill/>
          </a:ln>
          <a:extLst>
            <a:ext uri="{53640926-AAD7-44D8-BBD7-CCE9431645EC}">
              <a14:shadowObscured xmlns:a14="http://schemas.microsoft.com/office/drawing/2010/main"/>
            </a:ext>
          </a:extLst>
        </p:spPr>
      </p:pic>
      <p:sp>
        <p:nvSpPr>
          <p:cNvPr id="4" name="Slide Number Placeholder 5">
            <a:extLst>
              <a:ext uri="{FF2B5EF4-FFF2-40B4-BE49-F238E27FC236}">
                <a16:creationId xmlns:a16="http://schemas.microsoft.com/office/drawing/2014/main" id="{B1748B71-14EC-70A3-F43D-7D0BC9F21854}"/>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t>(</a:t>
            </a:r>
            <a:fld id="{29D5CE74-914C-4689-99FC-1AEF49CE2B47}" type="slidenum">
              <a:rPr smtClean="0"/>
              <a:pPr/>
              <a:t>‹#›</a:t>
            </a:fld>
            <a:r>
              <a:rPr sz="1200"/>
              <a:t>)</a:t>
            </a:r>
          </a:p>
        </p:txBody>
      </p:sp>
      <p:sp>
        <p:nvSpPr>
          <p:cNvPr id="7" name="Footer Placeholder 3">
            <a:extLst>
              <a:ext uri="{FF2B5EF4-FFF2-40B4-BE49-F238E27FC236}">
                <a16:creationId xmlns:a16="http://schemas.microsoft.com/office/drawing/2014/main" id="{A7280FB5-9001-67D1-C2CE-6EE80739D3D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pic>
        <p:nvPicPr>
          <p:cNvPr id="6" name="Graphic 3">
            <a:extLst>
              <a:ext uri="{FF2B5EF4-FFF2-40B4-BE49-F238E27FC236}">
                <a16:creationId xmlns:a16="http://schemas.microsoft.com/office/drawing/2014/main" id="{B9217EA5-C06B-132D-DDC4-E68E975E456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666" y="6264315"/>
            <a:ext cx="886643" cy="310740"/>
          </a:xfrm>
          <a:prstGeom prst="rect">
            <a:avLst/>
          </a:prstGeom>
        </p:spPr>
      </p:pic>
    </p:spTree>
    <p:extLst>
      <p:ext uri="{BB962C8B-B14F-4D97-AF65-F5344CB8AC3E}">
        <p14:creationId xmlns:p14="http://schemas.microsoft.com/office/powerpoint/2010/main" val="22006618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1999"/>
            <a:ext cx="10616398" cy="385200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vl6pPr>
              <a:spcAft>
                <a:spcPts val="800"/>
              </a:spcAft>
              <a:defRPr/>
            </a:lvl6pPr>
            <a:lvl7pPr>
              <a:spcAft>
                <a:spcPts val="800"/>
              </a:spcAft>
              <a:defRPr/>
            </a:lvl7pPr>
            <a:lvl8pPr>
              <a:spcAft>
                <a:spcPts val="800"/>
              </a:spcAft>
              <a:defRPr/>
            </a:lvl8pPr>
            <a:lvl9pPr>
              <a:spcAft>
                <a:spcPts val="800"/>
              </a:spcAft>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4" name="Footer Placeholder 3">
            <a:extLst>
              <a:ext uri="{FF2B5EF4-FFF2-40B4-BE49-F238E27FC236}">
                <a16:creationId xmlns:a16="http://schemas.microsoft.com/office/drawing/2014/main" id="{C3E11957-4A74-A975-C0CA-8F433DBFEA94}"/>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FAAD20DA-08D2-9936-734C-E40EFDEFB659}"/>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cxnSp>
        <p:nvCxnSpPr>
          <p:cNvPr id="11" name="Straight Connector 10">
            <a:extLst>
              <a:ext uri="{FF2B5EF4-FFF2-40B4-BE49-F238E27FC236}">
                <a16:creationId xmlns:a16="http://schemas.microsoft.com/office/drawing/2014/main" id="{460F852D-26A0-288B-A086-36AFF6182DBC}"/>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05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3" name="Content Placeholder 7">
            <a:extLst>
              <a:ext uri="{FF2B5EF4-FFF2-40B4-BE49-F238E27FC236}">
                <a16:creationId xmlns:a16="http://schemas.microsoft.com/office/drawing/2014/main" id="{6F975B4C-BAF5-E2EB-F9CA-8571039BF376}"/>
              </a:ext>
            </a:extLst>
          </p:cNvPr>
          <p:cNvSpPr>
            <a:spLocks noGrp="1"/>
          </p:cNvSpPr>
          <p:nvPr>
            <p:ph sz="quarter" idx="14" hasCustomPrompt="1"/>
          </p:nvPr>
        </p:nvSpPr>
        <p:spPr>
          <a:xfrm>
            <a:off x="6359135"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5" name="Footer Placeholder 4">
            <a:extLst>
              <a:ext uri="{FF2B5EF4-FFF2-40B4-BE49-F238E27FC236}">
                <a16:creationId xmlns:a16="http://schemas.microsoft.com/office/drawing/2014/main" id="{050A3734-3014-C979-22C7-AD2EFFBC081E}"/>
              </a:ext>
            </a:extLst>
          </p:cNvPr>
          <p:cNvSpPr>
            <a:spLocks noGrp="1"/>
          </p:cNvSpPr>
          <p:nvPr>
            <p:ph type="ftr" sz="quarter" idx="15"/>
          </p:nvPr>
        </p:nvSpPr>
        <p:spPr/>
        <p:txBody>
          <a:bodyPr/>
          <a:lstStyle/>
          <a:p>
            <a:r>
              <a:rPr lang="en-AU"/>
              <a:t>resolve.edu.au</a:t>
            </a:r>
          </a:p>
        </p:txBody>
      </p:sp>
      <p:sp>
        <p:nvSpPr>
          <p:cNvPr id="6" name="Slide Number Placeholder 5">
            <a:extLst>
              <a:ext uri="{FF2B5EF4-FFF2-40B4-BE49-F238E27FC236}">
                <a16:creationId xmlns:a16="http://schemas.microsoft.com/office/drawing/2014/main" id="{F3925235-F086-DE87-717A-33956E1A76D2}"/>
              </a:ext>
            </a:extLst>
          </p:cNvPr>
          <p:cNvSpPr>
            <a:spLocks noGrp="1"/>
          </p:cNvSpPr>
          <p:nvPr>
            <p:ph type="sldNum" sz="quarter" idx="16"/>
          </p:nvPr>
        </p:nvSpPr>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cxnSp>
        <p:nvCxnSpPr>
          <p:cNvPr id="7" name="Straight Connector 6">
            <a:extLst>
              <a:ext uri="{FF2B5EF4-FFF2-40B4-BE49-F238E27FC236}">
                <a16:creationId xmlns:a16="http://schemas.microsoft.com/office/drawing/2014/main" id="{D6D4565F-4100-A6E8-C161-9A32892BCCFB}"/>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0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7" name="Picture Placeholder 6">
            <a:extLst>
              <a:ext uri="{FF2B5EF4-FFF2-40B4-BE49-F238E27FC236}">
                <a16:creationId xmlns:a16="http://schemas.microsoft.com/office/drawing/2014/main" id="{BEC2DFFF-BC30-7588-CBE4-CEA369C56BF5}"/>
              </a:ext>
            </a:extLst>
          </p:cNvPr>
          <p:cNvSpPr>
            <a:spLocks noGrp="1"/>
          </p:cNvSpPr>
          <p:nvPr>
            <p:ph type="pic" sz="quarter" idx="15" hasCustomPrompt="1"/>
          </p:nvPr>
        </p:nvSpPr>
        <p:spPr>
          <a:xfrm>
            <a:off x="6359135" y="1692000"/>
            <a:ext cx="5047200" cy="3852000"/>
          </a:xfrm>
        </p:spPr>
        <p:txBody>
          <a:bodyPr anchor="ctr" anchorCtr="0"/>
          <a:lstStyle>
            <a:lvl1pPr algn="ctr">
              <a:defRPr/>
            </a:lvl1pPr>
          </a:lstStyle>
          <a:p>
            <a:r>
              <a:rPr lang="en-AU"/>
              <a:t>Click icon to insert Picture</a:t>
            </a:r>
          </a:p>
        </p:txBody>
      </p:sp>
      <p:sp>
        <p:nvSpPr>
          <p:cNvPr id="4" name="Footer Placeholder 3">
            <a:extLst>
              <a:ext uri="{FF2B5EF4-FFF2-40B4-BE49-F238E27FC236}">
                <a16:creationId xmlns:a16="http://schemas.microsoft.com/office/drawing/2014/main" id="{B081D7A9-DFD9-E529-87FA-1C22B34E4663}"/>
              </a:ext>
            </a:extLst>
          </p:cNvPr>
          <p:cNvSpPr>
            <a:spLocks noGrp="1"/>
          </p:cNvSpPr>
          <p:nvPr>
            <p:ph type="ftr" sz="quarter" idx="16"/>
          </p:nvPr>
        </p:nvSpPr>
        <p:spPr/>
        <p:txBody>
          <a:bodyPr/>
          <a:lstStyle/>
          <a:p>
            <a:r>
              <a:rPr lang="en-AU"/>
              <a:t>resolve.edu.au</a:t>
            </a:r>
          </a:p>
        </p:txBody>
      </p:sp>
      <p:sp>
        <p:nvSpPr>
          <p:cNvPr id="5" name="Slide Number Placeholder 4">
            <a:extLst>
              <a:ext uri="{FF2B5EF4-FFF2-40B4-BE49-F238E27FC236}">
                <a16:creationId xmlns:a16="http://schemas.microsoft.com/office/drawing/2014/main" id="{8435C08D-0CE6-7222-C6B8-13D7E56C5A3A}"/>
              </a:ext>
            </a:extLst>
          </p:cNvPr>
          <p:cNvSpPr>
            <a:spLocks noGrp="1"/>
          </p:cNvSpPr>
          <p:nvPr>
            <p:ph type="sldNum" sz="quarter" idx="17"/>
          </p:nvPr>
        </p:nvSpPr>
        <p:spPr/>
        <p:txBody>
          <a:bodyPr/>
          <a:lstStyle/>
          <a:p>
            <a:r>
              <a:rPr lang="en-AU" sz="1200">
                <a:solidFill>
                  <a:schemeClr val="bg2"/>
                </a:solidFill>
              </a:rPr>
              <a:t>(</a:t>
            </a:r>
            <a:fld id="{29D5CE74-914C-4689-99FC-1AEF49CE2B47}" type="slidenum">
              <a:rPr smtClean="0"/>
              <a:pPr/>
              <a:t>‹#›</a:t>
            </a:fld>
            <a:r>
              <a:rPr sz="1200">
                <a:solidFill>
                  <a:schemeClr val="bg2"/>
                </a:solidFill>
              </a:rPr>
              <a:t>)</a:t>
            </a:r>
          </a:p>
        </p:txBody>
      </p:sp>
      <p:cxnSp>
        <p:nvCxnSpPr>
          <p:cNvPr id="6" name="Straight Connector 5">
            <a:extLst>
              <a:ext uri="{FF2B5EF4-FFF2-40B4-BE49-F238E27FC236}">
                <a16:creationId xmlns:a16="http://schemas.microsoft.com/office/drawing/2014/main" id="{8FAE1D76-1E3E-5A7E-9259-734BFE6090F4}"/>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92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9935" y="711261"/>
            <a:ext cx="10616400" cy="531544"/>
          </a:xfrm>
          <a:prstGeom prst="rect">
            <a:avLst/>
          </a:prstGeom>
        </p:spPr>
        <p:txBody>
          <a:bodyPr vert="horz" lIns="0" tIns="0" rIns="0" bIns="0" rtlCol="0" anchor="t">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789935" y="1692000"/>
            <a:ext cx="10616400" cy="38520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6" name="Slide Number Placeholder 5"/>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solidFill>
                  <a:schemeClr val="bg2"/>
                </a:solidFill>
              </a:rPr>
              <a:t>(</a:t>
            </a:r>
            <a:fld id="{29D5CE74-914C-4689-99FC-1AEF49CE2B47}" type="slidenum">
              <a:rPr smtClean="0"/>
              <a:pPr/>
              <a:t>‹#›</a:t>
            </a:fld>
            <a:r>
              <a:rPr sz="1200">
                <a:solidFill>
                  <a:schemeClr val="bg2"/>
                </a:solidFill>
              </a:rPr>
              <a:t>)</a:t>
            </a:r>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resolve.edu.au</a:t>
            </a:r>
          </a:p>
        </p:txBody>
      </p:sp>
      <p:pic>
        <p:nvPicPr>
          <p:cNvPr id="5" name="Graphic 3">
            <a:extLst>
              <a:ext uri="{FF2B5EF4-FFF2-40B4-BE49-F238E27FC236}">
                <a16:creationId xmlns:a16="http://schemas.microsoft.com/office/drawing/2014/main" id="{D99D85C0-7AF8-386B-BFE0-F650B72ACC1B}"/>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5666" y="6264315"/>
            <a:ext cx="886643" cy="310740"/>
          </a:xfrm>
          <a:prstGeom prst="rect">
            <a:avLst/>
          </a:prstGeom>
        </p:spPr>
      </p:pic>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658" r:id="rId1"/>
    <p:sldLayoutId id="2147483698" r:id="rId2"/>
    <p:sldLayoutId id="2147483693" r:id="rId3"/>
    <p:sldLayoutId id="2147483696" r:id="rId4"/>
    <p:sldLayoutId id="2147483697" r:id="rId5"/>
    <p:sldLayoutId id="2147483699" r:id="rId6"/>
    <p:sldLayoutId id="2147483650" r:id="rId7"/>
    <p:sldLayoutId id="2147483662" r:id="rId8"/>
    <p:sldLayoutId id="2147483663" r:id="rId9"/>
    <p:sldLayoutId id="2147483665" r:id="rId10"/>
    <p:sldLayoutId id="2147483700" r:id="rId11"/>
    <p:sldLayoutId id="2147483694" r:id="rId12"/>
    <p:sldLayoutId id="2147483687" r:id="rId13"/>
    <p:sldLayoutId id="2147483655" r:id="rId14"/>
  </p:sldLayoutIdLst>
  <p:hf hdr="0"/>
  <p:txStyles>
    <p:titleStyle>
      <a:lvl1pPr algn="l" defTabSz="1218804" rtl="0" eaLnBrk="1" latinLnBrk="0" hangingPunct="1">
        <a:lnSpc>
          <a:spcPct val="100000"/>
        </a:lnSpc>
        <a:spcBef>
          <a:spcPct val="0"/>
        </a:spcBef>
        <a:buNone/>
        <a:defRPr sz="3200" b="1" kern="1200">
          <a:solidFill>
            <a:schemeClr val="bg2"/>
          </a:solidFill>
          <a:latin typeface="+mj-lt"/>
          <a:ea typeface="+mj-ea"/>
          <a:cs typeface="Arial" pitchFamily="34" charset="0"/>
        </a:defRPr>
      </a:lvl1pPr>
    </p:titleStyle>
    <p:bodyStyle>
      <a:lvl1pPr marL="0" indent="0" algn="l" defTabSz="1218804" rtl="0" eaLnBrk="1" latinLnBrk="0" hangingPunct="1">
        <a:lnSpc>
          <a:spcPct val="100000"/>
        </a:lnSpc>
        <a:spcBef>
          <a:spcPts val="0"/>
        </a:spcBef>
        <a:spcAft>
          <a:spcPts val="800"/>
        </a:spcAft>
        <a:buFont typeface="Arial" pitchFamily="34" charset="0"/>
        <a:buNone/>
        <a:defRPr sz="1600" b="1" kern="1200" baseline="0">
          <a:solidFill>
            <a:schemeClr val="tx1"/>
          </a:solidFill>
          <a:latin typeface="+mn-lt"/>
          <a:ea typeface="+mn-ea"/>
          <a:cs typeface="Arial" pitchFamily="34" charset="0"/>
        </a:defRPr>
      </a:lvl1pPr>
      <a:lvl2pPr marL="0" indent="0" algn="l" defTabSz="1218804" rtl="0" eaLnBrk="1" latinLnBrk="0" hangingPunct="1">
        <a:lnSpc>
          <a:spcPct val="100000"/>
        </a:lnSpc>
        <a:spcBef>
          <a:spcPts val="0"/>
        </a:spcBef>
        <a:spcAft>
          <a:spcPts val="800"/>
        </a:spcAft>
        <a:buClr>
          <a:schemeClr val="accent1"/>
        </a:buClr>
        <a:buSzPct val="100000"/>
        <a:buFontTx/>
        <a:buNone/>
        <a:defRPr sz="1200" b="1" kern="1200">
          <a:solidFill>
            <a:schemeClr val="tx1"/>
          </a:solidFill>
          <a:latin typeface="+mn-lt"/>
          <a:ea typeface="+mn-ea"/>
          <a:cs typeface="Arial" pitchFamily="34" charset="0"/>
        </a:defRPr>
      </a:lvl2pPr>
      <a:lvl3pPr marL="0" indent="0" algn="l" defTabSz="1218804" rtl="0" eaLnBrk="1" latinLnBrk="0" hangingPunct="1">
        <a:lnSpc>
          <a:spcPct val="100000"/>
        </a:lnSpc>
        <a:spcBef>
          <a:spcPts val="0"/>
        </a:spcBef>
        <a:spcAft>
          <a:spcPts val="800"/>
        </a:spcAft>
        <a:buClr>
          <a:schemeClr val="accent1"/>
        </a:buClr>
        <a:buSzPct val="100000"/>
        <a:buFontTx/>
        <a:buNone/>
        <a:defRPr sz="1000" b="0" kern="1200">
          <a:solidFill>
            <a:schemeClr val="tx1"/>
          </a:solidFill>
          <a:latin typeface="+mn-lt"/>
          <a:ea typeface="+mn-ea"/>
          <a:cs typeface="Arial" pitchFamily="34" charset="0"/>
        </a:defRPr>
      </a:lvl3pPr>
      <a:lvl4pPr marL="144000" indent="-144000" algn="l" defTabSz="1218804" rtl="0" eaLnBrk="1" latinLnBrk="0" hangingPunct="1">
        <a:lnSpc>
          <a:spcPts val="1200"/>
        </a:lnSpc>
        <a:spcBef>
          <a:spcPts val="0"/>
        </a:spcBef>
        <a:spcAft>
          <a:spcPts val="800"/>
        </a:spcAft>
        <a:buClr>
          <a:schemeClr val="tx1"/>
        </a:buClr>
        <a:buSzPct val="100000"/>
        <a:buFont typeface="Symbol" panose="05050102010706020507" pitchFamily="18" charset="2"/>
        <a:buChar char="·"/>
        <a:defRPr sz="1000" kern="1200">
          <a:solidFill>
            <a:schemeClr val="tx1"/>
          </a:solidFill>
          <a:latin typeface="+mn-lt"/>
          <a:ea typeface="+mn-ea"/>
          <a:cs typeface="Arial" pitchFamily="34" charset="0"/>
        </a:defRPr>
      </a:lvl4pPr>
      <a:lvl5pPr marL="288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baseline="0">
          <a:solidFill>
            <a:schemeClr val="tx1"/>
          </a:solidFill>
          <a:latin typeface="+mn-lt"/>
          <a:ea typeface="+mn-ea"/>
          <a:cs typeface="Arial" pitchFamily="34" charset="0"/>
        </a:defRPr>
      </a:lvl5pPr>
      <a:lvl6pPr marL="432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6pPr>
      <a:lvl7pPr marL="576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7pPr>
      <a:lvl8pPr marL="720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8pPr>
      <a:lvl9pPr marL="864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800" kern="1200">
          <a:solidFill>
            <a:schemeClr val="tx1"/>
          </a:solidFill>
          <a:latin typeface="+mn-lt"/>
          <a:ea typeface="+mn-ea"/>
          <a:cs typeface="+mn-cs"/>
        </a:defRPr>
      </a:lvl1pPr>
      <a:lvl2pPr marL="609402" algn="l" defTabSz="1218804" rtl="0" eaLnBrk="1" latinLnBrk="0" hangingPunct="1">
        <a:defRPr sz="8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11.bin"/><Relationship Id="rId3" Type="http://schemas.openxmlformats.org/officeDocument/2006/relationships/image" Target="../media/image29.emf"/><Relationship Id="rId7" Type="http://schemas.openxmlformats.org/officeDocument/2006/relationships/oleObject" Target="../embeddings/oleObject5.bin"/><Relationship Id="rId12" Type="http://schemas.openxmlformats.org/officeDocument/2006/relationships/oleObject" Target="../embeddings/oleObject10.bin"/><Relationship Id="rId2" Type="http://schemas.openxmlformats.org/officeDocument/2006/relationships/oleObject" Target="../embeddings/oleObject1.bin"/><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5" Type="http://schemas.openxmlformats.org/officeDocument/2006/relationships/oleObject" Target="../embeddings/oleObject13.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5346-6D1C-C289-4A0F-5EF93BD01E9B}"/>
              </a:ext>
            </a:extLst>
          </p:cNvPr>
          <p:cNvSpPr>
            <a:spLocks noGrp="1"/>
          </p:cNvSpPr>
          <p:nvPr>
            <p:ph type="title"/>
          </p:nvPr>
        </p:nvSpPr>
        <p:spPr>
          <a:xfrm>
            <a:off x="786020" y="2753925"/>
            <a:ext cx="10350540" cy="742940"/>
          </a:xfrm>
        </p:spPr>
        <p:txBody>
          <a:bodyPr/>
          <a:lstStyle/>
          <a:p>
            <a:r>
              <a:rPr lang="en-AU"/>
              <a:t>Multiplication: reSolve Market</a:t>
            </a:r>
          </a:p>
        </p:txBody>
      </p:sp>
      <p:sp>
        <p:nvSpPr>
          <p:cNvPr id="3" name="Text Placeholder 2">
            <a:extLst>
              <a:ext uri="{FF2B5EF4-FFF2-40B4-BE49-F238E27FC236}">
                <a16:creationId xmlns:a16="http://schemas.microsoft.com/office/drawing/2014/main" id="{EE179B7F-AC8A-CE86-5D2F-FB419F6937E6}"/>
              </a:ext>
            </a:extLst>
          </p:cNvPr>
          <p:cNvSpPr>
            <a:spLocks noGrp="1"/>
          </p:cNvSpPr>
          <p:nvPr>
            <p:ph type="body" sz="quarter" idx="10"/>
          </p:nvPr>
        </p:nvSpPr>
        <p:spPr/>
        <p:txBody>
          <a:bodyPr/>
          <a:lstStyle/>
          <a:p>
            <a:r>
              <a:rPr lang="en-AU">
                <a:solidFill>
                  <a:schemeClr val="bg2"/>
                </a:solidFill>
              </a:rPr>
              <a:t>(</a:t>
            </a:r>
            <a:r>
              <a:rPr lang="en-AU"/>
              <a:t>Y3</a:t>
            </a:r>
            <a:r>
              <a:rPr lang="en-AU">
                <a:solidFill>
                  <a:schemeClr val="bg2"/>
                </a:solidFill>
              </a:rPr>
              <a:t>)</a:t>
            </a:r>
          </a:p>
        </p:txBody>
      </p:sp>
      <p:sp>
        <p:nvSpPr>
          <p:cNvPr id="4" name="Slide Number Placeholder 3">
            <a:extLst>
              <a:ext uri="{FF2B5EF4-FFF2-40B4-BE49-F238E27FC236}">
                <a16:creationId xmlns:a16="http://schemas.microsoft.com/office/drawing/2014/main" id="{3809E4DB-88B8-7A5A-6FC5-CA6EDD27EEFC}"/>
              </a:ext>
            </a:extLst>
          </p:cNvPr>
          <p:cNvSpPr>
            <a:spLocks noGrp="1"/>
          </p:cNvSpPr>
          <p:nvPr>
            <p:ph type="sldNum" sz="quarter" idx="4"/>
          </p:nvPr>
        </p:nvSpPr>
        <p:spPr/>
        <p:txBody>
          <a:bodyPr/>
          <a:lstStyle/>
          <a:p>
            <a:r>
              <a:rPr lang="en-AU">
                <a:solidFill>
                  <a:schemeClr val="bg2"/>
                </a:solidFill>
              </a:rPr>
              <a:t>(</a:t>
            </a:r>
            <a:fld id="{29D5CE74-914C-4689-99FC-1AEF49CE2B47}" type="slidenum">
              <a:rPr smtClean="0"/>
              <a:pPr/>
              <a:t>1</a:t>
            </a:fld>
            <a:r>
              <a:rPr>
                <a:solidFill>
                  <a:schemeClr val="bg2"/>
                </a:solidFill>
              </a:rPr>
              <a:t>)</a:t>
            </a:r>
          </a:p>
        </p:txBody>
      </p:sp>
      <p:sp>
        <p:nvSpPr>
          <p:cNvPr id="5" name="Footer Placeholder 4">
            <a:extLst>
              <a:ext uri="{FF2B5EF4-FFF2-40B4-BE49-F238E27FC236}">
                <a16:creationId xmlns:a16="http://schemas.microsoft.com/office/drawing/2014/main" id="{B3153EF5-5C5D-42EE-4E30-6B570F4E2CF4}"/>
              </a:ext>
            </a:extLst>
          </p:cNvPr>
          <p:cNvSpPr>
            <a:spLocks noGrp="1"/>
          </p:cNvSpPr>
          <p:nvPr>
            <p:ph type="ftr" sz="quarter" idx="3"/>
          </p:nvPr>
        </p:nvSpPr>
        <p:spPr/>
        <p:txBody>
          <a:bodyPr/>
          <a:lstStyle/>
          <a:p>
            <a:r>
              <a:rPr lang="en-AU"/>
              <a:t>resolve.edu.au</a:t>
            </a:r>
          </a:p>
        </p:txBody>
      </p:sp>
    </p:spTree>
    <p:extLst>
      <p:ext uri="{BB962C8B-B14F-4D97-AF65-F5344CB8AC3E}">
        <p14:creationId xmlns:p14="http://schemas.microsoft.com/office/powerpoint/2010/main" val="43787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D1CF-232F-9BF9-6DC5-AA841F33DBD2}"/>
              </a:ext>
            </a:extLst>
          </p:cNvPr>
          <p:cNvSpPr>
            <a:spLocks noGrp="1"/>
          </p:cNvSpPr>
          <p:nvPr>
            <p:ph type="title"/>
          </p:nvPr>
        </p:nvSpPr>
        <p:spPr/>
        <p:txBody>
          <a:bodyPr/>
          <a:lstStyle/>
          <a:p>
            <a:r>
              <a:rPr lang="en-AU"/>
              <a:t>Oranges</a:t>
            </a:r>
          </a:p>
        </p:txBody>
      </p:sp>
      <p:sp>
        <p:nvSpPr>
          <p:cNvPr id="4" name="Footer Placeholder 3">
            <a:extLst>
              <a:ext uri="{FF2B5EF4-FFF2-40B4-BE49-F238E27FC236}">
                <a16:creationId xmlns:a16="http://schemas.microsoft.com/office/drawing/2014/main" id="{FB5E38C8-FB58-FE5B-C1DB-A6B1CFDBC18F}"/>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D9CA5853-A167-2340-642D-03B2428C634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10</a:t>
            </a:fld>
            <a:r>
              <a:rPr sz="1200">
                <a:solidFill>
                  <a:schemeClr val="bg2"/>
                </a:solidFill>
              </a:rPr>
              <a:t>)</a:t>
            </a:r>
          </a:p>
        </p:txBody>
      </p:sp>
      <p:grpSp>
        <p:nvGrpSpPr>
          <p:cNvPr id="6" name="Group 5">
            <a:extLst>
              <a:ext uri="{FF2B5EF4-FFF2-40B4-BE49-F238E27FC236}">
                <a16:creationId xmlns:a16="http://schemas.microsoft.com/office/drawing/2014/main" id="{3DC1A8F7-855D-FF53-2AF7-436DDBA43C1B}"/>
              </a:ext>
            </a:extLst>
          </p:cNvPr>
          <p:cNvGrpSpPr/>
          <p:nvPr/>
        </p:nvGrpSpPr>
        <p:grpSpPr>
          <a:xfrm>
            <a:off x="2750485" y="1820186"/>
            <a:ext cx="6270298" cy="3491115"/>
            <a:chOff x="7670554" y="614802"/>
            <a:chExt cx="3316231" cy="1624587"/>
          </a:xfrm>
        </p:grpSpPr>
        <p:pic>
          <p:nvPicPr>
            <p:cNvPr id="7" name="Picture 6" descr="A group of oranges in a row&#10;&#10;Description automatically generated">
              <a:extLst>
                <a:ext uri="{FF2B5EF4-FFF2-40B4-BE49-F238E27FC236}">
                  <a16:creationId xmlns:a16="http://schemas.microsoft.com/office/drawing/2014/main" id="{3EE4ECD2-09F9-1B47-BC5B-EBADDFA80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0173" y="764155"/>
              <a:ext cx="1816612" cy="1325883"/>
            </a:xfrm>
            <a:prstGeom prst="rect">
              <a:avLst/>
            </a:prstGeom>
          </p:spPr>
        </p:pic>
        <p:pic>
          <p:nvPicPr>
            <p:cNvPr id="8" name="Picture 7" descr="A group of oranges in a square&#10;&#10;Description automatically generated">
              <a:extLst>
                <a:ext uri="{FF2B5EF4-FFF2-40B4-BE49-F238E27FC236}">
                  <a16:creationId xmlns:a16="http://schemas.microsoft.com/office/drawing/2014/main" id="{4FCA943F-C949-1111-9926-3B7567EAB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554" y="614802"/>
              <a:ext cx="1499619" cy="1624587"/>
            </a:xfrm>
            <a:prstGeom prst="rect">
              <a:avLst/>
            </a:prstGeom>
          </p:spPr>
        </p:pic>
      </p:grpSp>
    </p:spTree>
    <p:extLst>
      <p:ext uri="{BB962C8B-B14F-4D97-AF65-F5344CB8AC3E}">
        <p14:creationId xmlns:p14="http://schemas.microsoft.com/office/powerpoint/2010/main" val="2814349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D1CF-232F-9BF9-6DC5-AA841F33DBD2}"/>
              </a:ext>
            </a:extLst>
          </p:cNvPr>
          <p:cNvSpPr>
            <a:spLocks noGrp="1"/>
          </p:cNvSpPr>
          <p:nvPr>
            <p:ph type="title"/>
          </p:nvPr>
        </p:nvSpPr>
        <p:spPr/>
        <p:txBody>
          <a:bodyPr/>
          <a:lstStyle/>
          <a:p>
            <a:r>
              <a:rPr lang="en-AU"/>
              <a:t>Berries</a:t>
            </a:r>
          </a:p>
        </p:txBody>
      </p:sp>
      <p:sp>
        <p:nvSpPr>
          <p:cNvPr id="4" name="Footer Placeholder 3">
            <a:extLst>
              <a:ext uri="{FF2B5EF4-FFF2-40B4-BE49-F238E27FC236}">
                <a16:creationId xmlns:a16="http://schemas.microsoft.com/office/drawing/2014/main" id="{FB5E38C8-FB58-FE5B-C1DB-A6B1CFDBC18F}"/>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D9CA5853-A167-2340-642D-03B2428C634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11</a:t>
            </a:fld>
            <a:r>
              <a:rPr sz="1200">
                <a:solidFill>
                  <a:schemeClr val="bg2"/>
                </a:solidFill>
              </a:rPr>
              <a:t>)</a:t>
            </a:r>
          </a:p>
        </p:txBody>
      </p:sp>
      <p:grpSp>
        <p:nvGrpSpPr>
          <p:cNvPr id="8" name="Group 7">
            <a:extLst>
              <a:ext uri="{FF2B5EF4-FFF2-40B4-BE49-F238E27FC236}">
                <a16:creationId xmlns:a16="http://schemas.microsoft.com/office/drawing/2014/main" id="{20DB27B6-8396-BA33-8553-EB6E926C2F11}"/>
              </a:ext>
            </a:extLst>
          </p:cNvPr>
          <p:cNvGrpSpPr/>
          <p:nvPr/>
        </p:nvGrpSpPr>
        <p:grpSpPr>
          <a:xfrm>
            <a:off x="4222223" y="1437498"/>
            <a:ext cx="3747553" cy="5032476"/>
            <a:chOff x="7680702" y="2907516"/>
            <a:chExt cx="3083736" cy="3726748"/>
          </a:xfrm>
        </p:grpSpPr>
        <p:pic>
          <p:nvPicPr>
            <p:cNvPr id="6" name="Picture 5" descr="A row of baskets of fruit&#10;&#10;Description automatically generated">
              <a:extLst>
                <a:ext uri="{FF2B5EF4-FFF2-40B4-BE49-F238E27FC236}">
                  <a16:creationId xmlns:a16="http://schemas.microsoft.com/office/drawing/2014/main" id="{9720257B-C063-B108-583A-F13D9D0AB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702" y="2986000"/>
              <a:ext cx="1412721" cy="3648264"/>
            </a:xfrm>
            <a:prstGeom prst="rect">
              <a:avLst/>
            </a:prstGeom>
          </p:spPr>
        </p:pic>
        <p:pic>
          <p:nvPicPr>
            <p:cNvPr id="7" name="Picture 6" descr="A row of white bowls with red berries&#10;&#10;Description automatically generated">
              <a:extLst>
                <a:ext uri="{FF2B5EF4-FFF2-40B4-BE49-F238E27FC236}">
                  <a16:creationId xmlns:a16="http://schemas.microsoft.com/office/drawing/2014/main" id="{CC300793-4258-7962-E331-1120B1A8C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313" y="2907516"/>
              <a:ext cx="1405125" cy="3726748"/>
            </a:xfrm>
            <a:prstGeom prst="rect">
              <a:avLst/>
            </a:prstGeom>
          </p:spPr>
        </p:pic>
      </p:grpSp>
    </p:spTree>
    <p:extLst>
      <p:ext uri="{BB962C8B-B14F-4D97-AF65-F5344CB8AC3E}">
        <p14:creationId xmlns:p14="http://schemas.microsoft.com/office/powerpoint/2010/main" val="719236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3 • Making arrays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12</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2791051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4100082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B748-2FB3-E0FA-6F3E-4F5D98B11091}"/>
              </a:ext>
            </a:extLst>
          </p:cNvPr>
          <p:cNvSpPr>
            <a:spLocks noGrp="1"/>
          </p:cNvSpPr>
          <p:nvPr>
            <p:ph type="title"/>
          </p:nvPr>
        </p:nvSpPr>
        <p:spPr/>
        <p:txBody>
          <a:bodyPr/>
          <a:lstStyle/>
          <a:p>
            <a:r>
              <a:rPr lang="en-AU"/>
              <a:t>Making arrays</a:t>
            </a:r>
          </a:p>
        </p:txBody>
      </p:sp>
      <p:sp>
        <p:nvSpPr>
          <p:cNvPr id="3" name="Content Placeholder 2">
            <a:extLst>
              <a:ext uri="{FF2B5EF4-FFF2-40B4-BE49-F238E27FC236}">
                <a16:creationId xmlns:a16="http://schemas.microsoft.com/office/drawing/2014/main" id="{318E063B-B89B-CD82-5A73-6CACCE4C476B}"/>
              </a:ext>
            </a:extLst>
          </p:cNvPr>
          <p:cNvSpPr>
            <a:spLocks noGrp="1"/>
          </p:cNvSpPr>
          <p:nvPr>
            <p:ph sz="quarter" idx="13"/>
          </p:nvPr>
        </p:nvSpPr>
        <p:spPr/>
        <p:txBody>
          <a:bodyPr/>
          <a:lstStyle/>
          <a:p>
            <a:pPr lvl="0">
              <a:lnSpc>
                <a:spcPct val="107000"/>
              </a:lnSpc>
              <a:spcAft>
                <a:spcPts val="600"/>
              </a:spcAft>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One person is Student 1, and the other person is Student 2.</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Student 1 selects a number card. You both collect that number of counters.</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Work on your own to arrange all your counters into an array. Don’t look at your partner’s array – not yet! </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On your student sheet, draw a picture of your array and the multiplication fact that matches your array. </a:t>
            </a:r>
          </a:p>
          <a:p>
            <a:pPr marL="34290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Now it is time to look at your partner’s array! Compare your arrays and the fact that you recorded. Are they the same or different? Talk about the similarities and differences that you notice.</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Student 2 selects a card, and you repeat the activity. </a:t>
            </a:r>
          </a:p>
          <a:p>
            <a:endParaRPr lang="en-AU" sz="2400" b="0">
              <a:latin typeface="Brix Sans Regular" panose="020B0500000000000000" pitchFamily="34" charset="0"/>
            </a:endParaRPr>
          </a:p>
        </p:txBody>
      </p:sp>
      <p:sp>
        <p:nvSpPr>
          <p:cNvPr id="4" name="Footer Placeholder 3">
            <a:extLst>
              <a:ext uri="{FF2B5EF4-FFF2-40B4-BE49-F238E27FC236}">
                <a16:creationId xmlns:a16="http://schemas.microsoft.com/office/drawing/2014/main" id="{E989E5F9-04F5-346E-E145-FDDEF1A5C6D1}"/>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AE49E762-F780-B69C-E4B4-5986E5737A2C}"/>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14</a:t>
            </a:fld>
            <a:r>
              <a:rPr sz="1200">
                <a:solidFill>
                  <a:schemeClr val="bg2"/>
                </a:solidFill>
              </a:rPr>
              <a:t>)</a:t>
            </a:r>
          </a:p>
        </p:txBody>
      </p:sp>
    </p:spTree>
    <p:extLst>
      <p:ext uri="{BB962C8B-B14F-4D97-AF65-F5344CB8AC3E}">
        <p14:creationId xmlns:p14="http://schemas.microsoft.com/office/powerpoint/2010/main" val="277658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4 • Hidden fruit</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15</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447626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1032548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9" name="Picture 8" descr="A cartoon of a person selling fruit&#10;&#10;Description automatically generated">
            <a:extLst>
              <a:ext uri="{FF2B5EF4-FFF2-40B4-BE49-F238E27FC236}">
                <a16:creationId xmlns:a16="http://schemas.microsoft.com/office/drawing/2014/main" id="{8205097D-31C3-064E-BFEE-E6A503D1AD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4175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1C95-DF45-AD40-9E44-E6B65E473201}"/>
              </a:ext>
            </a:extLst>
          </p:cNvPr>
          <p:cNvSpPr>
            <a:spLocks noGrp="1"/>
          </p:cNvSpPr>
          <p:nvPr>
            <p:ph type="title"/>
          </p:nvPr>
        </p:nvSpPr>
        <p:spPr/>
        <p:txBody>
          <a:bodyPr/>
          <a:lstStyle/>
          <a:p>
            <a:r>
              <a:rPr lang="en-AU"/>
              <a:t>Tommy’s strategy</a:t>
            </a:r>
          </a:p>
        </p:txBody>
      </p:sp>
      <p:sp>
        <p:nvSpPr>
          <p:cNvPr id="4" name="Footer Placeholder 3">
            <a:extLst>
              <a:ext uri="{FF2B5EF4-FFF2-40B4-BE49-F238E27FC236}">
                <a16:creationId xmlns:a16="http://schemas.microsoft.com/office/drawing/2014/main" id="{60C17A1A-0752-9F9C-24C2-982BA3EA9137}"/>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F27D9E6E-48A5-54DE-B2AA-23341F5F58D4}"/>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18</a:t>
            </a:fld>
            <a:r>
              <a:rPr sz="1200">
                <a:solidFill>
                  <a:schemeClr val="bg2"/>
                </a:solidFill>
              </a:rPr>
              <a:t>)</a:t>
            </a:r>
          </a:p>
        </p:txBody>
      </p:sp>
      <p:grpSp>
        <p:nvGrpSpPr>
          <p:cNvPr id="34" name="Group 33">
            <a:extLst>
              <a:ext uri="{FF2B5EF4-FFF2-40B4-BE49-F238E27FC236}">
                <a16:creationId xmlns:a16="http://schemas.microsoft.com/office/drawing/2014/main" id="{AB5DAF0D-B739-4248-FCAF-F8349017E2E4}"/>
              </a:ext>
            </a:extLst>
          </p:cNvPr>
          <p:cNvGrpSpPr/>
          <p:nvPr/>
        </p:nvGrpSpPr>
        <p:grpSpPr>
          <a:xfrm>
            <a:off x="2587003" y="2830561"/>
            <a:ext cx="7017993" cy="3253972"/>
            <a:chOff x="2974746" y="2408070"/>
            <a:chExt cx="6242507" cy="2894409"/>
          </a:xfrm>
        </p:grpSpPr>
        <p:pic>
          <p:nvPicPr>
            <p:cNvPr id="7" name="Content Placeholder 6" descr="A group of green apples&#10;&#10;Description automatically generated">
              <a:extLst>
                <a:ext uri="{FF2B5EF4-FFF2-40B4-BE49-F238E27FC236}">
                  <a16:creationId xmlns:a16="http://schemas.microsoft.com/office/drawing/2014/main" id="{F4C0BC04-44C1-1E1F-1EAB-E803D98CC32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74746" y="2408070"/>
              <a:ext cx="6242507" cy="2894409"/>
            </a:xfrm>
          </p:spPr>
        </p:pic>
        <p:sp>
          <p:nvSpPr>
            <p:cNvPr id="3" name="Oval 2">
              <a:extLst>
                <a:ext uri="{FF2B5EF4-FFF2-40B4-BE49-F238E27FC236}">
                  <a16:creationId xmlns:a16="http://schemas.microsoft.com/office/drawing/2014/main" id="{02AC5144-659F-58CD-7C9E-6C407F9BF42E}"/>
                </a:ext>
              </a:extLst>
            </p:cNvPr>
            <p:cNvSpPr/>
            <p:nvPr/>
          </p:nvSpPr>
          <p:spPr>
            <a:xfrm>
              <a:off x="7338467" y="320831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Oval 5">
              <a:extLst>
                <a:ext uri="{FF2B5EF4-FFF2-40B4-BE49-F238E27FC236}">
                  <a16:creationId xmlns:a16="http://schemas.microsoft.com/office/drawing/2014/main" id="{12E3BA68-DC44-BD72-03AF-419F4189B4A3}"/>
                </a:ext>
              </a:extLst>
            </p:cNvPr>
            <p:cNvSpPr/>
            <p:nvPr/>
          </p:nvSpPr>
          <p:spPr>
            <a:xfrm>
              <a:off x="7911986" y="320831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8" name="Oval 7">
              <a:extLst>
                <a:ext uri="{FF2B5EF4-FFF2-40B4-BE49-F238E27FC236}">
                  <a16:creationId xmlns:a16="http://schemas.microsoft.com/office/drawing/2014/main" id="{AA94622A-EE04-D35A-53AD-252E5011590C}"/>
                </a:ext>
              </a:extLst>
            </p:cNvPr>
            <p:cNvSpPr/>
            <p:nvPr/>
          </p:nvSpPr>
          <p:spPr>
            <a:xfrm>
              <a:off x="8485505" y="320831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9" name="Oval 8">
              <a:extLst>
                <a:ext uri="{FF2B5EF4-FFF2-40B4-BE49-F238E27FC236}">
                  <a16:creationId xmlns:a16="http://schemas.microsoft.com/office/drawing/2014/main" id="{0360EC5B-451B-784A-A7B5-D756689669FA}"/>
                </a:ext>
              </a:extLst>
            </p:cNvPr>
            <p:cNvSpPr/>
            <p:nvPr/>
          </p:nvSpPr>
          <p:spPr>
            <a:xfrm>
              <a:off x="7927112" y="3689236"/>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0" name="Oval 9">
              <a:extLst>
                <a:ext uri="{FF2B5EF4-FFF2-40B4-BE49-F238E27FC236}">
                  <a16:creationId xmlns:a16="http://schemas.microsoft.com/office/drawing/2014/main" id="{970CEC87-30EB-7E79-1ABB-4958094AB9E5}"/>
                </a:ext>
              </a:extLst>
            </p:cNvPr>
            <p:cNvSpPr/>
            <p:nvPr/>
          </p:nvSpPr>
          <p:spPr>
            <a:xfrm>
              <a:off x="8485505" y="3689236"/>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8" name="Oval 17">
              <a:extLst>
                <a:ext uri="{FF2B5EF4-FFF2-40B4-BE49-F238E27FC236}">
                  <a16:creationId xmlns:a16="http://schemas.microsoft.com/office/drawing/2014/main" id="{901B66F9-D010-1230-B756-A839DF8B569F}"/>
                </a:ext>
              </a:extLst>
            </p:cNvPr>
            <p:cNvSpPr/>
            <p:nvPr/>
          </p:nvSpPr>
          <p:spPr>
            <a:xfrm>
              <a:off x="6191429" y="4222865"/>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9" name="Oval 18">
              <a:extLst>
                <a:ext uri="{FF2B5EF4-FFF2-40B4-BE49-F238E27FC236}">
                  <a16:creationId xmlns:a16="http://schemas.microsoft.com/office/drawing/2014/main" id="{AB2A27F9-67FC-FD30-5924-A6D3FB82BC9F}"/>
                </a:ext>
              </a:extLst>
            </p:cNvPr>
            <p:cNvSpPr/>
            <p:nvPr/>
          </p:nvSpPr>
          <p:spPr>
            <a:xfrm>
              <a:off x="6793522" y="4222865"/>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0" name="Oval 19">
              <a:extLst>
                <a:ext uri="{FF2B5EF4-FFF2-40B4-BE49-F238E27FC236}">
                  <a16:creationId xmlns:a16="http://schemas.microsoft.com/office/drawing/2014/main" id="{AFCB30E2-BA36-4D7B-57CC-3B1427E1D687}"/>
                </a:ext>
              </a:extLst>
            </p:cNvPr>
            <p:cNvSpPr/>
            <p:nvPr/>
          </p:nvSpPr>
          <p:spPr>
            <a:xfrm>
              <a:off x="7395616" y="4222865"/>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1" name="Oval 20">
              <a:extLst>
                <a:ext uri="{FF2B5EF4-FFF2-40B4-BE49-F238E27FC236}">
                  <a16:creationId xmlns:a16="http://schemas.microsoft.com/office/drawing/2014/main" id="{1FB329F6-6716-E90D-B535-FDDA52BA9CAD}"/>
                </a:ext>
              </a:extLst>
            </p:cNvPr>
            <p:cNvSpPr/>
            <p:nvPr/>
          </p:nvSpPr>
          <p:spPr>
            <a:xfrm>
              <a:off x="4560977" y="4756265"/>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2" name="Oval 21">
              <a:extLst>
                <a:ext uri="{FF2B5EF4-FFF2-40B4-BE49-F238E27FC236}">
                  <a16:creationId xmlns:a16="http://schemas.microsoft.com/office/drawing/2014/main" id="{75BA8E6A-D75C-7F71-2BDE-C8C5711D68DF}"/>
                </a:ext>
              </a:extLst>
            </p:cNvPr>
            <p:cNvSpPr/>
            <p:nvPr/>
          </p:nvSpPr>
          <p:spPr>
            <a:xfrm>
              <a:off x="5136427" y="475469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3" name="Oval 22">
              <a:extLst>
                <a:ext uri="{FF2B5EF4-FFF2-40B4-BE49-F238E27FC236}">
                  <a16:creationId xmlns:a16="http://schemas.microsoft.com/office/drawing/2014/main" id="{A45D76AE-6D2C-7FD4-4DC6-3E1D793361C9}"/>
                </a:ext>
              </a:extLst>
            </p:cNvPr>
            <p:cNvSpPr/>
            <p:nvPr/>
          </p:nvSpPr>
          <p:spPr>
            <a:xfrm>
              <a:off x="7940560" y="4221069"/>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4" name="Oval 23">
              <a:extLst>
                <a:ext uri="{FF2B5EF4-FFF2-40B4-BE49-F238E27FC236}">
                  <a16:creationId xmlns:a16="http://schemas.microsoft.com/office/drawing/2014/main" id="{9A1EAD60-C498-4F8C-8562-278AC34250DC}"/>
                </a:ext>
              </a:extLst>
            </p:cNvPr>
            <p:cNvSpPr/>
            <p:nvPr/>
          </p:nvSpPr>
          <p:spPr>
            <a:xfrm>
              <a:off x="8485505" y="4221069"/>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5" name="Oval 24">
              <a:extLst>
                <a:ext uri="{FF2B5EF4-FFF2-40B4-BE49-F238E27FC236}">
                  <a16:creationId xmlns:a16="http://schemas.microsoft.com/office/drawing/2014/main" id="{2BFD83F9-EE7E-04BA-8BA1-5897C69A0C1F}"/>
                </a:ext>
              </a:extLst>
            </p:cNvPr>
            <p:cNvSpPr/>
            <p:nvPr/>
          </p:nvSpPr>
          <p:spPr>
            <a:xfrm>
              <a:off x="3985527" y="4756265"/>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6" name="Oval 25">
              <a:extLst>
                <a:ext uri="{FF2B5EF4-FFF2-40B4-BE49-F238E27FC236}">
                  <a16:creationId xmlns:a16="http://schemas.microsoft.com/office/drawing/2014/main" id="{C08EFC2A-AC68-8848-43D2-C00927D9B8DA}"/>
                </a:ext>
              </a:extLst>
            </p:cNvPr>
            <p:cNvSpPr/>
            <p:nvPr/>
          </p:nvSpPr>
          <p:spPr>
            <a:xfrm>
              <a:off x="5680500" y="475469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7" name="Oval 26">
              <a:extLst>
                <a:ext uri="{FF2B5EF4-FFF2-40B4-BE49-F238E27FC236}">
                  <a16:creationId xmlns:a16="http://schemas.microsoft.com/office/drawing/2014/main" id="{52BC4C7B-3B93-0770-D7B0-36D3D9AA1B48}"/>
                </a:ext>
              </a:extLst>
            </p:cNvPr>
            <p:cNvSpPr/>
            <p:nvPr/>
          </p:nvSpPr>
          <p:spPr>
            <a:xfrm>
              <a:off x="6222033" y="4762672"/>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8" name="Oval 27">
              <a:extLst>
                <a:ext uri="{FF2B5EF4-FFF2-40B4-BE49-F238E27FC236}">
                  <a16:creationId xmlns:a16="http://schemas.microsoft.com/office/drawing/2014/main" id="{071C6FDF-9662-C78E-B260-A6695321C8A0}"/>
                </a:ext>
              </a:extLst>
            </p:cNvPr>
            <p:cNvSpPr/>
            <p:nvPr/>
          </p:nvSpPr>
          <p:spPr>
            <a:xfrm>
              <a:off x="6793522" y="476446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9" name="Oval 28">
              <a:extLst>
                <a:ext uri="{FF2B5EF4-FFF2-40B4-BE49-F238E27FC236}">
                  <a16:creationId xmlns:a16="http://schemas.microsoft.com/office/drawing/2014/main" id="{9B0307B8-B6CC-2D39-6325-68A4A0FBB0CB}"/>
                </a:ext>
              </a:extLst>
            </p:cNvPr>
            <p:cNvSpPr/>
            <p:nvPr/>
          </p:nvSpPr>
          <p:spPr>
            <a:xfrm>
              <a:off x="7395616" y="4764468"/>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0" name="Oval 29">
              <a:extLst>
                <a:ext uri="{FF2B5EF4-FFF2-40B4-BE49-F238E27FC236}">
                  <a16:creationId xmlns:a16="http://schemas.microsoft.com/office/drawing/2014/main" id="{D3D20EC7-2980-C8D6-3F69-43697497AD1B}"/>
                </a:ext>
              </a:extLst>
            </p:cNvPr>
            <p:cNvSpPr/>
            <p:nvPr/>
          </p:nvSpPr>
          <p:spPr>
            <a:xfrm>
              <a:off x="7940560" y="4762672"/>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1" name="Oval 30">
              <a:extLst>
                <a:ext uri="{FF2B5EF4-FFF2-40B4-BE49-F238E27FC236}">
                  <a16:creationId xmlns:a16="http://schemas.microsoft.com/office/drawing/2014/main" id="{3D380B2A-6714-3DEC-9620-7207B7CA8941}"/>
                </a:ext>
              </a:extLst>
            </p:cNvPr>
            <p:cNvSpPr/>
            <p:nvPr/>
          </p:nvSpPr>
          <p:spPr>
            <a:xfrm>
              <a:off x="8485505" y="4762672"/>
              <a:ext cx="346710" cy="3302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grpSp>
      <p:pic>
        <p:nvPicPr>
          <p:cNvPr id="33" name="Graphic 32">
            <a:extLst>
              <a:ext uri="{FF2B5EF4-FFF2-40B4-BE49-F238E27FC236}">
                <a16:creationId xmlns:a16="http://schemas.microsoft.com/office/drawing/2014/main" id="{41D76EEC-DC39-EE8E-7075-F422890A82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874" y="1674644"/>
            <a:ext cx="1311275" cy="1835785"/>
          </a:xfrm>
          <a:prstGeom prst="rect">
            <a:avLst/>
          </a:prstGeom>
        </p:spPr>
      </p:pic>
      <p:sp>
        <p:nvSpPr>
          <p:cNvPr id="35" name="Speech Bubble: Rectangle with Corners Rounded 34">
            <a:extLst>
              <a:ext uri="{FF2B5EF4-FFF2-40B4-BE49-F238E27FC236}">
                <a16:creationId xmlns:a16="http://schemas.microsoft.com/office/drawing/2014/main" id="{8A2D516B-458B-D2CB-4992-A2790A5BAF29}"/>
              </a:ext>
            </a:extLst>
          </p:cNvPr>
          <p:cNvSpPr/>
          <p:nvPr/>
        </p:nvSpPr>
        <p:spPr>
          <a:xfrm>
            <a:off x="2587396" y="1518841"/>
            <a:ext cx="3711804" cy="1131939"/>
          </a:xfrm>
          <a:prstGeom prst="wedgeRoundRectCallout">
            <a:avLst>
              <a:gd name="adj1" fmla="val -58983"/>
              <a:gd name="adj2" fmla="val 39697"/>
              <a:gd name="adj3" fmla="val 16667"/>
            </a:avLst>
          </a:prstGeom>
          <a:solidFill>
            <a:srgbClr val="E6E6E6"/>
          </a:solidFill>
          <a:ln>
            <a:solidFill>
              <a:srgbClr val="6CB4D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2800">
                <a:solidFill>
                  <a:srgbClr val="4CA4D0"/>
                </a:solidFill>
                <a:latin typeface="Brix Sans Regular" panose="020B0500000000000000" pitchFamily="34" charset="0"/>
              </a:rPr>
              <a:t>I did a lot of counting!</a:t>
            </a:r>
          </a:p>
        </p:txBody>
      </p:sp>
    </p:spTree>
    <p:extLst>
      <p:ext uri="{BB962C8B-B14F-4D97-AF65-F5344CB8AC3E}">
        <p14:creationId xmlns:p14="http://schemas.microsoft.com/office/powerpoint/2010/main" val="364867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2F42491-51EA-0C02-3353-69A6184771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873" y="1674644"/>
            <a:ext cx="1473623" cy="1835785"/>
          </a:xfrm>
          <a:prstGeom prst="rect">
            <a:avLst/>
          </a:prstGeom>
        </p:spPr>
      </p:pic>
      <p:sp>
        <p:nvSpPr>
          <p:cNvPr id="2" name="Title 1">
            <a:extLst>
              <a:ext uri="{FF2B5EF4-FFF2-40B4-BE49-F238E27FC236}">
                <a16:creationId xmlns:a16="http://schemas.microsoft.com/office/drawing/2014/main" id="{FEC51C95-DF45-AD40-9E44-E6B65E473201}"/>
              </a:ext>
            </a:extLst>
          </p:cNvPr>
          <p:cNvSpPr>
            <a:spLocks noGrp="1"/>
          </p:cNvSpPr>
          <p:nvPr>
            <p:ph type="title"/>
          </p:nvPr>
        </p:nvSpPr>
        <p:spPr/>
        <p:txBody>
          <a:bodyPr/>
          <a:lstStyle/>
          <a:p>
            <a:r>
              <a:rPr lang="en-AU"/>
              <a:t>Isla’s strategy</a:t>
            </a:r>
          </a:p>
        </p:txBody>
      </p:sp>
      <p:sp>
        <p:nvSpPr>
          <p:cNvPr id="4" name="Footer Placeholder 3">
            <a:extLst>
              <a:ext uri="{FF2B5EF4-FFF2-40B4-BE49-F238E27FC236}">
                <a16:creationId xmlns:a16="http://schemas.microsoft.com/office/drawing/2014/main" id="{60C17A1A-0752-9F9C-24C2-982BA3EA9137}"/>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F27D9E6E-48A5-54DE-B2AA-23341F5F58D4}"/>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19</a:t>
            </a:fld>
            <a:r>
              <a:rPr sz="1200">
                <a:solidFill>
                  <a:schemeClr val="bg2"/>
                </a:solidFill>
              </a:rPr>
              <a:t>)</a:t>
            </a:r>
          </a:p>
        </p:txBody>
      </p:sp>
      <p:sp>
        <p:nvSpPr>
          <p:cNvPr id="8" name="Speech Bubble: Rectangle with Corners Rounded 7">
            <a:extLst>
              <a:ext uri="{FF2B5EF4-FFF2-40B4-BE49-F238E27FC236}">
                <a16:creationId xmlns:a16="http://schemas.microsoft.com/office/drawing/2014/main" id="{3E8BD17F-0793-699B-F717-AA6BF5806B5F}"/>
              </a:ext>
            </a:extLst>
          </p:cNvPr>
          <p:cNvSpPr/>
          <p:nvPr/>
        </p:nvSpPr>
        <p:spPr>
          <a:xfrm>
            <a:off x="2809646" y="1477780"/>
            <a:ext cx="2448154" cy="1131939"/>
          </a:xfrm>
          <a:prstGeom prst="wedgeRoundRectCallout">
            <a:avLst>
              <a:gd name="adj1" fmla="val -58983"/>
              <a:gd name="adj2" fmla="val 39697"/>
              <a:gd name="adj3" fmla="val 16667"/>
            </a:avLst>
          </a:prstGeom>
          <a:solidFill>
            <a:srgbClr val="E6E6E6"/>
          </a:solidFill>
          <a:ln>
            <a:solidFill>
              <a:srgbClr val="F4881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2800" dirty="0">
                <a:solidFill>
                  <a:srgbClr val="F4881C"/>
                </a:solidFill>
                <a:latin typeface="Brix Sans Regular" panose="020B0500000000000000" pitchFamily="34" charset="0"/>
              </a:rPr>
              <a:t>4 x 6 </a:t>
            </a:r>
            <a:r>
              <a:rPr lang="en-AU" sz="2800">
                <a:solidFill>
                  <a:srgbClr val="F4881C"/>
                </a:solidFill>
                <a:latin typeface="Brix Sans Regular" panose="020B0500000000000000" pitchFamily="34" charset="0"/>
              </a:rPr>
              <a:t>= 24</a:t>
            </a:r>
            <a:endParaRPr lang="en-AU" sz="2800" dirty="0">
              <a:solidFill>
                <a:srgbClr val="F4881C"/>
              </a:solidFill>
              <a:latin typeface="Brix Sans Regular" panose="020B0500000000000000" pitchFamily="34" charset="0"/>
            </a:endParaRPr>
          </a:p>
        </p:txBody>
      </p:sp>
      <p:grpSp>
        <p:nvGrpSpPr>
          <p:cNvPr id="12" name="Group 11">
            <a:extLst>
              <a:ext uri="{FF2B5EF4-FFF2-40B4-BE49-F238E27FC236}">
                <a16:creationId xmlns:a16="http://schemas.microsoft.com/office/drawing/2014/main" id="{9666672D-D945-E7D9-460B-EA34832B191F}"/>
              </a:ext>
            </a:extLst>
          </p:cNvPr>
          <p:cNvGrpSpPr/>
          <p:nvPr/>
        </p:nvGrpSpPr>
        <p:grpSpPr>
          <a:xfrm>
            <a:off x="4279337" y="2110202"/>
            <a:ext cx="6917001" cy="4460123"/>
            <a:chOff x="4129422" y="1843913"/>
            <a:chExt cx="6917001" cy="4460123"/>
          </a:xfrm>
        </p:grpSpPr>
        <p:pic>
          <p:nvPicPr>
            <p:cNvPr id="9" name="Picture 8" descr="A box of strawberries&#10;&#10;Description automatically generated">
              <a:extLst>
                <a:ext uri="{FF2B5EF4-FFF2-40B4-BE49-F238E27FC236}">
                  <a16:creationId xmlns:a16="http://schemas.microsoft.com/office/drawing/2014/main" id="{D3A9FC35-C987-D4A2-E722-6BEA46E3F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231" y="2320864"/>
              <a:ext cx="5498192" cy="3983172"/>
            </a:xfrm>
            <a:prstGeom prst="rect">
              <a:avLst/>
            </a:prstGeom>
          </p:spPr>
        </p:pic>
        <p:sp>
          <p:nvSpPr>
            <p:cNvPr id="10" name="TextBox 9">
              <a:extLst>
                <a:ext uri="{FF2B5EF4-FFF2-40B4-BE49-F238E27FC236}">
                  <a16:creationId xmlns:a16="http://schemas.microsoft.com/office/drawing/2014/main" id="{176958B8-7D0D-5A55-0B4B-6D6BFB478B87}"/>
                </a:ext>
              </a:extLst>
            </p:cNvPr>
            <p:cNvSpPr txBox="1"/>
            <p:nvPr/>
          </p:nvSpPr>
          <p:spPr>
            <a:xfrm>
              <a:off x="4129422" y="3260105"/>
              <a:ext cx="2117794" cy="584775"/>
            </a:xfrm>
            <a:prstGeom prst="rect">
              <a:avLst/>
            </a:prstGeom>
            <a:noFill/>
          </p:spPr>
          <p:txBody>
            <a:bodyPr wrap="square">
              <a:spAutoFit/>
            </a:bodyPr>
            <a:lstStyle/>
            <a:p>
              <a:pPr algn="ct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4 </a:t>
              </a:r>
              <a:r>
                <a:rPr lang="en-AU" sz="3200">
                  <a:solidFill>
                    <a:srgbClr val="DA3D00"/>
                  </a:solidFill>
                  <a:latin typeface="Brix Sans Light" panose="020B0300000000000000" pitchFamily="34" charset="0"/>
                </a:rPr>
                <a:t>rows</a:t>
              </a:r>
              <a:endParaRPr lang="en-AU" sz="3200"/>
            </a:p>
          </p:txBody>
        </p:sp>
        <p:sp>
          <p:nvSpPr>
            <p:cNvPr id="11" name="TextBox 10">
              <a:extLst>
                <a:ext uri="{FF2B5EF4-FFF2-40B4-BE49-F238E27FC236}">
                  <a16:creationId xmlns:a16="http://schemas.microsoft.com/office/drawing/2014/main" id="{41D37023-DE31-7B5F-B4A4-95DB798DA6AB}"/>
                </a:ext>
              </a:extLst>
            </p:cNvPr>
            <p:cNvSpPr txBox="1"/>
            <p:nvPr/>
          </p:nvSpPr>
          <p:spPr>
            <a:xfrm>
              <a:off x="5303026" y="1843913"/>
              <a:ext cx="5218147" cy="584775"/>
            </a:xfrm>
            <a:prstGeom prst="rect">
              <a:avLst/>
            </a:prstGeom>
            <a:noFill/>
          </p:spPr>
          <p:txBody>
            <a:bodyPr wrap="square">
              <a:spAutoFit/>
            </a:bodyPr>
            <a:lstStyle/>
            <a:p>
              <a:pPr algn="ctr"/>
              <a:r>
                <a:rPr kumimoji="0" lang="en-AU" sz="3200" b="0" u="none" strike="noStrike" kern="1200" cap="none" spc="0" normalizeH="0" baseline="0" noProof="0" dirty="0">
                  <a:ln>
                    <a:noFill/>
                  </a:ln>
                  <a:solidFill>
                    <a:srgbClr val="DA3D00"/>
                  </a:solidFill>
                  <a:effectLst/>
                  <a:uLnTx/>
                  <a:uFillTx/>
                  <a:latin typeface="Brix Sans Light" panose="020B0300000000000000" pitchFamily="34" charset="0"/>
                </a:rPr>
                <a:t>6 </a:t>
              </a:r>
              <a:r>
                <a:rPr lang="en-AU" sz="3200" dirty="0">
                  <a:solidFill>
                    <a:srgbClr val="DA3D00"/>
                  </a:solidFill>
                  <a:latin typeface="Brix Sans Light" panose="020B0300000000000000" pitchFamily="34" charset="0"/>
                </a:rPr>
                <a:t>in each row</a:t>
              </a:r>
              <a:endParaRPr lang="en-AU" sz="3200" dirty="0"/>
            </a:p>
          </p:txBody>
        </p:sp>
      </p:grpSp>
    </p:spTree>
    <p:extLst>
      <p:ext uri="{BB962C8B-B14F-4D97-AF65-F5344CB8AC3E}">
        <p14:creationId xmlns:p14="http://schemas.microsoft.com/office/powerpoint/2010/main" val="80389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1 • Finding multiplication</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2</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Tree>
    <p:extLst>
      <p:ext uri="{BB962C8B-B14F-4D97-AF65-F5344CB8AC3E}">
        <p14:creationId xmlns:p14="http://schemas.microsoft.com/office/powerpoint/2010/main" val="2261369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1C95-DF45-AD40-9E44-E6B65E473201}"/>
              </a:ext>
            </a:extLst>
          </p:cNvPr>
          <p:cNvSpPr>
            <a:spLocks noGrp="1"/>
          </p:cNvSpPr>
          <p:nvPr>
            <p:ph type="title"/>
          </p:nvPr>
        </p:nvSpPr>
        <p:spPr/>
        <p:txBody>
          <a:bodyPr/>
          <a:lstStyle/>
          <a:p>
            <a:r>
              <a:rPr lang="en-AU"/>
              <a:t>Anya’s strategy</a:t>
            </a:r>
          </a:p>
        </p:txBody>
      </p:sp>
      <p:sp>
        <p:nvSpPr>
          <p:cNvPr id="4" name="Footer Placeholder 3">
            <a:extLst>
              <a:ext uri="{FF2B5EF4-FFF2-40B4-BE49-F238E27FC236}">
                <a16:creationId xmlns:a16="http://schemas.microsoft.com/office/drawing/2014/main" id="{60C17A1A-0752-9F9C-24C2-982BA3EA9137}"/>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F27D9E6E-48A5-54DE-B2AA-23341F5F58D4}"/>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20</a:t>
            </a:fld>
            <a:r>
              <a:rPr sz="1200">
                <a:solidFill>
                  <a:schemeClr val="bg2"/>
                </a:solidFill>
              </a:rPr>
              <a:t>)</a:t>
            </a:r>
          </a:p>
        </p:txBody>
      </p:sp>
      <p:pic>
        <p:nvPicPr>
          <p:cNvPr id="15" name="Picture 14" descr="A box of mangoes&#10;&#10;Description automatically generated">
            <a:extLst>
              <a:ext uri="{FF2B5EF4-FFF2-40B4-BE49-F238E27FC236}">
                <a16:creationId xmlns:a16="http://schemas.microsoft.com/office/drawing/2014/main" id="{F1FBCB82-92E2-41AD-A096-2FEE05072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939" y="1776630"/>
            <a:ext cx="3703068" cy="4012630"/>
          </a:xfrm>
          <a:prstGeom prst="rect">
            <a:avLst/>
          </a:prstGeom>
        </p:spPr>
      </p:pic>
      <p:pic>
        <p:nvPicPr>
          <p:cNvPr id="6" name="Graphic 5">
            <a:extLst>
              <a:ext uri="{FF2B5EF4-FFF2-40B4-BE49-F238E27FC236}">
                <a16:creationId xmlns:a16="http://schemas.microsoft.com/office/drawing/2014/main" id="{E604BA96-1FCB-CA2D-FA21-E4F327C740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872" y="1674644"/>
            <a:ext cx="1580477" cy="1835785"/>
          </a:xfrm>
          <a:prstGeom prst="rect">
            <a:avLst/>
          </a:prstGeom>
        </p:spPr>
      </p:pic>
      <p:sp>
        <p:nvSpPr>
          <p:cNvPr id="8" name="Speech Bubble: Rectangle with Corners Rounded 7">
            <a:extLst>
              <a:ext uri="{FF2B5EF4-FFF2-40B4-BE49-F238E27FC236}">
                <a16:creationId xmlns:a16="http://schemas.microsoft.com/office/drawing/2014/main" id="{716A238A-91FB-FD70-63AE-80C935C28ACC}"/>
              </a:ext>
            </a:extLst>
          </p:cNvPr>
          <p:cNvSpPr/>
          <p:nvPr/>
        </p:nvSpPr>
        <p:spPr>
          <a:xfrm>
            <a:off x="2809646" y="1477780"/>
            <a:ext cx="2257654" cy="1131939"/>
          </a:xfrm>
          <a:prstGeom prst="wedgeRoundRectCallout">
            <a:avLst>
              <a:gd name="adj1" fmla="val -58983"/>
              <a:gd name="adj2" fmla="val 39697"/>
              <a:gd name="adj3" fmla="val 16667"/>
            </a:avLst>
          </a:prstGeom>
          <a:solidFill>
            <a:srgbClr val="E6E6E6"/>
          </a:solidFill>
          <a:ln>
            <a:solidFill>
              <a:srgbClr val="786AB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2800">
                <a:solidFill>
                  <a:srgbClr val="786ABA"/>
                </a:solidFill>
                <a:latin typeface="Brix Sans Regular" panose="020B0500000000000000" pitchFamily="34" charset="0"/>
              </a:rPr>
              <a:t>I can skip count by 2s.</a:t>
            </a:r>
          </a:p>
        </p:txBody>
      </p:sp>
      <p:sp>
        <p:nvSpPr>
          <p:cNvPr id="9" name="Oval 8">
            <a:extLst>
              <a:ext uri="{FF2B5EF4-FFF2-40B4-BE49-F238E27FC236}">
                <a16:creationId xmlns:a16="http://schemas.microsoft.com/office/drawing/2014/main" id="{943EAA83-CE42-FCFC-6FAC-A59805786082}"/>
              </a:ext>
            </a:extLst>
          </p:cNvPr>
          <p:cNvSpPr/>
          <p:nvPr/>
        </p:nvSpPr>
        <p:spPr>
          <a:xfrm>
            <a:off x="8439445" y="222131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0" name="Oval 9">
            <a:extLst>
              <a:ext uri="{FF2B5EF4-FFF2-40B4-BE49-F238E27FC236}">
                <a16:creationId xmlns:a16="http://schemas.microsoft.com/office/drawing/2014/main" id="{E84B9B6F-000B-26A7-856B-7194953B5F66}"/>
              </a:ext>
            </a:extLst>
          </p:cNvPr>
          <p:cNvSpPr/>
          <p:nvPr/>
        </p:nvSpPr>
        <p:spPr>
          <a:xfrm>
            <a:off x="9118366" y="222131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1" name="Oval 10">
            <a:extLst>
              <a:ext uri="{FF2B5EF4-FFF2-40B4-BE49-F238E27FC236}">
                <a16:creationId xmlns:a16="http://schemas.microsoft.com/office/drawing/2014/main" id="{A7442189-B1C0-97F2-4481-B98246E9C1F6}"/>
              </a:ext>
            </a:extLst>
          </p:cNvPr>
          <p:cNvSpPr/>
          <p:nvPr/>
        </p:nvSpPr>
        <p:spPr>
          <a:xfrm>
            <a:off x="8439445" y="285631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2" name="Oval 11">
            <a:extLst>
              <a:ext uri="{FF2B5EF4-FFF2-40B4-BE49-F238E27FC236}">
                <a16:creationId xmlns:a16="http://schemas.microsoft.com/office/drawing/2014/main" id="{C567F986-BB15-4411-0AC9-2DDD9D4508D9}"/>
              </a:ext>
            </a:extLst>
          </p:cNvPr>
          <p:cNvSpPr/>
          <p:nvPr/>
        </p:nvSpPr>
        <p:spPr>
          <a:xfrm>
            <a:off x="9118366" y="285631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3" name="Oval 12">
            <a:extLst>
              <a:ext uri="{FF2B5EF4-FFF2-40B4-BE49-F238E27FC236}">
                <a16:creationId xmlns:a16="http://schemas.microsoft.com/office/drawing/2014/main" id="{058E8D5A-BF35-5FF4-C8C2-8300A97CFAAF}"/>
              </a:ext>
            </a:extLst>
          </p:cNvPr>
          <p:cNvSpPr/>
          <p:nvPr/>
        </p:nvSpPr>
        <p:spPr>
          <a:xfrm>
            <a:off x="6750345" y="3992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4" name="Oval 13">
            <a:extLst>
              <a:ext uri="{FF2B5EF4-FFF2-40B4-BE49-F238E27FC236}">
                <a16:creationId xmlns:a16="http://schemas.microsoft.com/office/drawing/2014/main" id="{3E3E3257-4277-207B-CFD5-916A9998A8DE}"/>
              </a:ext>
            </a:extLst>
          </p:cNvPr>
          <p:cNvSpPr/>
          <p:nvPr/>
        </p:nvSpPr>
        <p:spPr>
          <a:xfrm>
            <a:off x="7429266" y="3992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6" name="Oval 15">
            <a:extLst>
              <a:ext uri="{FF2B5EF4-FFF2-40B4-BE49-F238E27FC236}">
                <a16:creationId xmlns:a16="http://schemas.microsoft.com/office/drawing/2014/main" id="{3AD16A10-5317-E59E-37B0-2771A8824ADB}"/>
              </a:ext>
            </a:extLst>
          </p:cNvPr>
          <p:cNvSpPr/>
          <p:nvPr/>
        </p:nvSpPr>
        <p:spPr>
          <a:xfrm>
            <a:off x="6750345" y="4627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7" name="Oval 16">
            <a:extLst>
              <a:ext uri="{FF2B5EF4-FFF2-40B4-BE49-F238E27FC236}">
                <a16:creationId xmlns:a16="http://schemas.microsoft.com/office/drawing/2014/main" id="{602A2633-E56D-C572-C166-C26BA1C63A42}"/>
              </a:ext>
            </a:extLst>
          </p:cNvPr>
          <p:cNvSpPr/>
          <p:nvPr/>
        </p:nvSpPr>
        <p:spPr>
          <a:xfrm>
            <a:off x="7429266" y="4627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8" name="Oval 17">
            <a:extLst>
              <a:ext uri="{FF2B5EF4-FFF2-40B4-BE49-F238E27FC236}">
                <a16:creationId xmlns:a16="http://schemas.microsoft.com/office/drawing/2014/main" id="{2CFAC28B-B609-3667-93E6-8B9DB54041E0}"/>
              </a:ext>
            </a:extLst>
          </p:cNvPr>
          <p:cNvSpPr/>
          <p:nvPr/>
        </p:nvSpPr>
        <p:spPr>
          <a:xfrm>
            <a:off x="8439445" y="3992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9" name="Oval 18">
            <a:extLst>
              <a:ext uri="{FF2B5EF4-FFF2-40B4-BE49-F238E27FC236}">
                <a16:creationId xmlns:a16="http://schemas.microsoft.com/office/drawing/2014/main" id="{BB04BDFF-FBB0-B484-413C-7FDA0EE9EA7E}"/>
              </a:ext>
            </a:extLst>
          </p:cNvPr>
          <p:cNvSpPr/>
          <p:nvPr/>
        </p:nvSpPr>
        <p:spPr>
          <a:xfrm>
            <a:off x="9118366" y="3992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0" name="Oval 19">
            <a:extLst>
              <a:ext uri="{FF2B5EF4-FFF2-40B4-BE49-F238E27FC236}">
                <a16:creationId xmlns:a16="http://schemas.microsoft.com/office/drawing/2014/main" id="{028EA7C2-A358-7086-249D-C94CCEAC7FD8}"/>
              </a:ext>
            </a:extLst>
          </p:cNvPr>
          <p:cNvSpPr/>
          <p:nvPr/>
        </p:nvSpPr>
        <p:spPr>
          <a:xfrm>
            <a:off x="8439445" y="4627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1" name="Oval 20">
            <a:extLst>
              <a:ext uri="{FF2B5EF4-FFF2-40B4-BE49-F238E27FC236}">
                <a16:creationId xmlns:a16="http://schemas.microsoft.com/office/drawing/2014/main" id="{8701B161-B010-F6FB-D48D-6C758738EECC}"/>
              </a:ext>
            </a:extLst>
          </p:cNvPr>
          <p:cNvSpPr/>
          <p:nvPr/>
        </p:nvSpPr>
        <p:spPr>
          <a:xfrm>
            <a:off x="9118366" y="4627966"/>
            <a:ext cx="527976" cy="50283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2" name="TextBox 21">
            <a:extLst>
              <a:ext uri="{FF2B5EF4-FFF2-40B4-BE49-F238E27FC236}">
                <a16:creationId xmlns:a16="http://schemas.microsoft.com/office/drawing/2014/main" id="{E85CB500-9478-21DD-F38F-3A422AD17CC3}"/>
              </a:ext>
            </a:extLst>
          </p:cNvPr>
          <p:cNvSpPr txBox="1"/>
          <p:nvPr/>
        </p:nvSpPr>
        <p:spPr>
          <a:xfrm>
            <a:off x="5837062" y="2117267"/>
            <a:ext cx="667313" cy="1478097"/>
          </a:xfrm>
          <a:prstGeom prst="rect">
            <a:avLst/>
          </a:prstGeom>
          <a:noFill/>
        </p:spPr>
        <p:txBody>
          <a:bodyPr wrap="square">
            <a:spAutoFit/>
          </a:bodyPr>
          <a:lstStyle/>
          <a:p>
            <a:pPr algn="ctr">
              <a:lnSpc>
                <a:spcPct val="150000"/>
              </a:lnSpc>
            </a:pP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2</a:t>
            </a:r>
          </a:p>
          <a:p>
            <a:pPr algn="ctr">
              <a:lnSpc>
                <a:spcPct val="150000"/>
              </a:lnSpc>
            </a:pPr>
            <a:r>
              <a:rPr lang="en-AU" sz="3200">
                <a:solidFill>
                  <a:srgbClr val="DA3D00"/>
                </a:solidFill>
                <a:latin typeface="Brix Sans Light" panose="020B0300000000000000" pitchFamily="34" charset="0"/>
              </a:rPr>
              <a:t>4</a:t>
            </a:r>
          </a:p>
        </p:txBody>
      </p:sp>
      <p:sp>
        <p:nvSpPr>
          <p:cNvPr id="23" name="TextBox 22">
            <a:extLst>
              <a:ext uri="{FF2B5EF4-FFF2-40B4-BE49-F238E27FC236}">
                <a16:creationId xmlns:a16="http://schemas.microsoft.com/office/drawing/2014/main" id="{DB3F7022-F555-6958-20C4-8D3BCD9C2A48}"/>
              </a:ext>
            </a:extLst>
          </p:cNvPr>
          <p:cNvSpPr txBox="1"/>
          <p:nvPr/>
        </p:nvSpPr>
        <p:spPr>
          <a:xfrm>
            <a:off x="5837062" y="3730777"/>
            <a:ext cx="667313" cy="1478097"/>
          </a:xfrm>
          <a:prstGeom prst="rect">
            <a:avLst/>
          </a:prstGeom>
          <a:noFill/>
        </p:spPr>
        <p:txBody>
          <a:bodyPr wrap="square">
            <a:spAutoFit/>
          </a:bodyPr>
          <a:lstStyle/>
          <a:p>
            <a:pPr algn="ctr">
              <a:lnSpc>
                <a:spcPct val="150000"/>
              </a:lnSpc>
            </a:pP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6</a:t>
            </a:r>
          </a:p>
          <a:p>
            <a:pPr algn="ctr">
              <a:lnSpc>
                <a:spcPct val="150000"/>
              </a:lnSpc>
            </a:pPr>
            <a:r>
              <a:rPr lang="en-AU" sz="3200">
                <a:solidFill>
                  <a:srgbClr val="DA3D00"/>
                </a:solidFill>
                <a:latin typeface="Brix Sans Light" panose="020B0300000000000000" pitchFamily="34" charset="0"/>
              </a:rPr>
              <a:t>8</a:t>
            </a:r>
          </a:p>
        </p:txBody>
      </p:sp>
      <p:sp>
        <p:nvSpPr>
          <p:cNvPr id="24" name="TextBox 23">
            <a:extLst>
              <a:ext uri="{FF2B5EF4-FFF2-40B4-BE49-F238E27FC236}">
                <a16:creationId xmlns:a16="http://schemas.microsoft.com/office/drawing/2014/main" id="{69F0BFFA-7B46-32C0-E9A3-F3C3E8DA1FBB}"/>
              </a:ext>
            </a:extLst>
          </p:cNvPr>
          <p:cNvSpPr txBox="1"/>
          <p:nvPr/>
        </p:nvSpPr>
        <p:spPr>
          <a:xfrm>
            <a:off x="9848256" y="2039193"/>
            <a:ext cx="667313" cy="1478097"/>
          </a:xfrm>
          <a:prstGeom prst="rect">
            <a:avLst/>
          </a:prstGeom>
          <a:noFill/>
        </p:spPr>
        <p:txBody>
          <a:bodyPr wrap="square">
            <a:spAutoFit/>
          </a:bodyPr>
          <a:lstStyle/>
          <a:p>
            <a:pPr algn="ctr">
              <a:lnSpc>
                <a:spcPct val="150000"/>
              </a:lnSpc>
            </a:pP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10</a:t>
            </a:r>
          </a:p>
          <a:p>
            <a:pPr algn="ctr">
              <a:lnSpc>
                <a:spcPct val="150000"/>
              </a:lnSpc>
            </a:pPr>
            <a:r>
              <a:rPr lang="en-AU" sz="3200">
                <a:solidFill>
                  <a:srgbClr val="DA3D00"/>
                </a:solidFill>
                <a:latin typeface="Brix Sans Light" panose="020B0300000000000000" pitchFamily="34" charset="0"/>
              </a:rPr>
              <a:t>12</a:t>
            </a:r>
          </a:p>
        </p:txBody>
      </p:sp>
      <p:sp>
        <p:nvSpPr>
          <p:cNvPr id="25" name="TextBox 24">
            <a:extLst>
              <a:ext uri="{FF2B5EF4-FFF2-40B4-BE49-F238E27FC236}">
                <a16:creationId xmlns:a16="http://schemas.microsoft.com/office/drawing/2014/main" id="{DB6EB66C-92C7-75D3-52FC-164B62EE5EF7}"/>
              </a:ext>
            </a:extLst>
          </p:cNvPr>
          <p:cNvSpPr txBox="1"/>
          <p:nvPr/>
        </p:nvSpPr>
        <p:spPr>
          <a:xfrm>
            <a:off x="9848256" y="3652703"/>
            <a:ext cx="667313" cy="1478097"/>
          </a:xfrm>
          <a:prstGeom prst="rect">
            <a:avLst/>
          </a:prstGeom>
          <a:noFill/>
        </p:spPr>
        <p:txBody>
          <a:bodyPr wrap="square">
            <a:spAutoFit/>
          </a:bodyPr>
          <a:lstStyle/>
          <a:p>
            <a:pPr algn="ctr">
              <a:lnSpc>
                <a:spcPct val="150000"/>
              </a:lnSpc>
            </a:pP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14</a:t>
            </a:r>
          </a:p>
          <a:p>
            <a:pPr algn="ctr">
              <a:lnSpc>
                <a:spcPct val="150000"/>
              </a:lnSpc>
            </a:pPr>
            <a:r>
              <a:rPr lang="en-AU" sz="3200">
                <a:solidFill>
                  <a:srgbClr val="DA3D00"/>
                </a:solidFill>
                <a:latin typeface="Brix Sans Light" panose="020B0300000000000000" pitchFamily="34" charset="0"/>
              </a:rPr>
              <a:t>16</a:t>
            </a:r>
          </a:p>
        </p:txBody>
      </p:sp>
    </p:spTree>
    <p:extLst>
      <p:ext uri="{BB962C8B-B14F-4D97-AF65-F5344CB8AC3E}">
        <p14:creationId xmlns:p14="http://schemas.microsoft.com/office/powerpoint/2010/main" val="3462095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D3C71-7EDA-A1F0-285A-5EF2EC818C90}"/>
              </a:ext>
            </a:extLst>
          </p:cNvPr>
          <p:cNvSpPr>
            <a:spLocks noGrp="1"/>
          </p:cNvSpPr>
          <p:nvPr>
            <p:ph type="title"/>
          </p:nvPr>
        </p:nvSpPr>
        <p:spPr/>
        <p:txBody>
          <a:bodyPr/>
          <a:lstStyle/>
          <a:p>
            <a:r>
              <a:rPr lang="en-AU"/>
              <a:t>How many?</a:t>
            </a:r>
          </a:p>
        </p:txBody>
      </p:sp>
      <p:pic>
        <p:nvPicPr>
          <p:cNvPr id="7" name="Content Placeholder 6" descr="A group of lemons on a black background&#10;&#10;Description automatically generated">
            <a:extLst>
              <a:ext uri="{FF2B5EF4-FFF2-40B4-BE49-F238E27FC236}">
                <a16:creationId xmlns:a16="http://schemas.microsoft.com/office/drawing/2014/main" id="{4ED10F64-68D7-69E0-1C49-D7E3B905C19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206473" y="3634884"/>
            <a:ext cx="2170741" cy="2780071"/>
          </a:xfrm>
        </p:spPr>
      </p:pic>
      <p:sp>
        <p:nvSpPr>
          <p:cNvPr id="4" name="Footer Placeholder 3">
            <a:extLst>
              <a:ext uri="{FF2B5EF4-FFF2-40B4-BE49-F238E27FC236}">
                <a16:creationId xmlns:a16="http://schemas.microsoft.com/office/drawing/2014/main" id="{AF73066B-0303-93B3-CE5D-75720DAEDCF9}"/>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0B00B6E2-B1B3-6B59-4B2D-25D2142449CF}"/>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21</a:t>
            </a:fld>
            <a:r>
              <a:rPr sz="1200">
                <a:solidFill>
                  <a:schemeClr val="bg2"/>
                </a:solidFill>
              </a:rPr>
              <a:t>)</a:t>
            </a:r>
          </a:p>
        </p:txBody>
      </p:sp>
      <p:pic>
        <p:nvPicPr>
          <p:cNvPr id="9" name="Picture 8" descr="A box of purple berries&#10;&#10;Description automatically generated with medium confidence">
            <a:extLst>
              <a:ext uri="{FF2B5EF4-FFF2-40B4-BE49-F238E27FC236}">
                <a16:creationId xmlns:a16="http://schemas.microsoft.com/office/drawing/2014/main" id="{668F7ED4-297B-D80B-C94F-240C444C3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729" y="1627587"/>
            <a:ext cx="2907798" cy="2075692"/>
          </a:xfrm>
          <a:prstGeom prst="rect">
            <a:avLst/>
          </a:prstGeom>
        </p:spPr>
      </p:pic>
      <p:pic>
        <p:nvPicPr>
          <p:cNvPr id="11" name="Picture 10" descr="A group of bags of potatoes&#10;&#10;Description automatically generated">
            <a:extLst>
              <a:ext uri="{FF2B5EF4-FFF2-40B4-BE49-F238E27FC236}">
                <a16:creationId xmlns:a16="http://schemas.microsoft.com/office/drawing/2014/main" id="{27536A34-D4F1-3059-343A-F252A1EFE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73" y="1730654"/>
            <a:ext cx="3300991" cy="2429261"/>
          </a:xfrm>
          <a:prstGeom prst="rect">
            <a:avLst/>
          </a:prstGeom>
        </p:spPr>
      </p:pic>
      <p:pic>
        <p:nvPicPr>
          <p:cNvPr id="13" name="Picture 12" descr="A box of oranges&#10;&#10;Description automatically generated">
            <a:extLst>
              <a:ext uri="{FF2B5EF4-FFF2-40B4-BE49-F238E27FC236}">
                <a16:creationId xmlns:a16="http://schemas.microsoft.com/office/drawing/2014/main" id="{D1085825-C64F-16F0-F898-FE8FD7A25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7289" y="3816125"/>
            <a:ext cx="2231174" cy="2443460"/>
          </a:xfrm>
          <a:prstGeom prst="rect">
            <a:avLst/>
          </a:prstGeom>
        </p:spPr>
      </p:pic>
    </p:spTree>
    <p:extLst>
      <p:ext uri="{BB962C8B-B14F-4D97-AF65-F5344CB8AC3E}">
        <p14:creationId xmlns:p14="http://schemas.microsoft.com/office/powerpoint/2010/main" val="1092105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1C95-DF45-AD40-9E44-E6B65E473201}"/>
              </a:ext>
            </a:extLst>
          </p:cNvPr>
          <p:cNvSpPr>
            <a:spLocks noGrp="1"/>
          </p:cNvSpPr>
          <p:nvPr>
            <p:ph type="title"/>
          </p:nvPr>
        </p:nvSpPr>
        <p:spPr/>
        <p:txBody>
          <a:bodyPr/>
          <a:lstStyle/>
          <a:p>
            <a:r>
              <a:rPr lang="en-AU"/>
              <a:t>How many and how much</a:t>
            </a:r>
          </a:p>
        </p:txBody>
      </p:sp>
      <p:sp>
        <p:nvSpPr>
          <p:cNvPr id="4" name="Footer Placeholder 3">
            <a:extLst>
              <a:ext uri="{FF2B5EF4-FFF2-40B4-BE49-F238E27FC236}">
                <a16:creationId xmlns:a16="http://schemas.microsoft.com/office/drawing/2014/main" id="{60C17A1A-0752-9F9C-24C2-982BA3EA9137}"/>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F27D9E6E-48A5-54DE-B2AA-23341F5F58D4}"/>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22</a:t>
            </a:fld>
            <a:r>
              <a:rPr sz="1200">
                <a:solidFill>
                  <a:schemeClr val="bg2"/>
                </a:solidFill>
              </a:rPr>
              <a:t>)</a:t>
            </a:r>
          </a:p>
        </p:txBody>
      </p:sp>
      <p:grpSp>
        <p:nvGrpSpPr>
          <p:cNvPr id="8" name="Group 7">
            <a:extLst>
              <a:ext uri="{FF2B5EF4-FFF2-40B4-BE49-F238E27FC236}">
                <a16:creationId xmlns:a16="http://schemas.microsoft.com/office/drawing/2014/main" id="{559F5F88-45A3-89B9-45AC-DCD1660CABA8}"/>
              </a:ext>
            </a:extLst>
          </p:cNvPr>
          <p:cNvGrpSpPr/>
          <p:nvPr/>
        </p:nvGrpSpPr>
        <p:grpSpPr>
          <a:xfrm>
            <a:off x="785665" y="2826382"/>
            <a:ext cx="6388663" cy="3664756"/>
            <a:chOff x="4024203" y="1703156"/>
            <a:chExt cx="7057293" cy="4657370"/>
          </a:xfrm>
        </p:grpSpPr>
        <p:pic>
          <p:nvPicPr>
            <p:cNvPr id="9" name="Picture 8" descr="A box of strawberries&#10;&#10;Description automatically generated">
              <a:extLst>
                <a:ext uri="{FF2B5EF4-FFF2-40B4-BE49-F238E27FC236}">
                  <a16:creationId xmlns:a16="http://schemas.microsoft.com/office/drawing/2014/main" id="{11157D4B-BD45-8ED2-D0E7-3FB2A2AD9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304" y="2377353"/>
              <a:ext cx="5498192" cy="3983173"/>
            </a:xfrm>
            <a:prstGeom prst="rect">
              <a:avLst/>
            </a:prstGeom>
          </p:spPr>
        </p:pic>
        <p:sp>
          <p:nvSpPr>
            <p:cNvPr id="10" name="TextBox 9">
              <a:extLst>
                <a:ext uri="{FF2B5EF4-FFF2-40B4-BE49-F238E27FC236}">
                  <a16:creationId xmlns:a16="http://schemas.microsoft.com/office/drawing/2014/main" id="{D444E336-A12C-4CD2-ABDA-E0C831844C7F}"/>
                </a:ext>
              </a:extLst>
            </p:cNvPr>
            <p:cNvSpPr txBox="1"/>
            <p:nvPr/>
          </p:nvSpPr>
          <p:spPr>
            <a:xfrm>
              <a:off x="4024203" y="3284739"/>
              <a:ext cx="2117794" cy="584775"/>
            </a:xfrm>
            <a:prstGeom prst="rect">
              <a:avLst/>
            </a:prstGeom>
            <a:noFill/>
          </p:spPr>
          <p:txBody>
            <a:bodyPr wrap="square">
              <a:spAutoFit/>
            </a:bodyPr>
            <a:lstStyle/>
            <a:p>
              <a:pPr algn="ctr"/>
              <a:r>
                <a:rPr kumimoji="0" lang="en-AU" sz="3200" b="0" u="none" strike="noStrike" kern="1200" cap="none" spc="0" normalizeH="0" baseline="0" noProof="0">
                  <a:ln>
                    <a:noFill/>
                  </a:ln>
                  <a:solidFill>
                    <a:srgbClr val="DA3D00"/>
                  </a:solidFill>
                  <a:effectLst/>
                  <a:uLnTx/>
                  <a:uFillTx/>
                  <a:latin typeface="Brix Sans Light" panose="020B0300000000000000" pitchFamily="34" charset="0"/>
                </a:rPr>
                <a:t>4 </a:t>
              </a:r>
              <a:r>
                <a:rPr lang="en-AU" sz="3200">
                  <a:solidFill>
                    <a:srgbClr val="DA3D00"/>
                  </a:solidFill>
                  <a:latin typeface="Brix Sans Light" panose="020B0300000000000000" pitchFamily="34" charset="0"/>
                </a:rPr>
                <a:t>rows</a:t>
              </a:r>
              <a:endParaRPr lang="en-AU" sz="3200"/>
            </a:p>
          </p:txBody>
        </p:sp>
        <p:sp>
          <p:nvSpPr>
            <p:cNvPr id="11" name="TextBox 10">
              <a:extLst>
                <a:ext uri="{FF2B5EF4-FFF2-40B4-BE49-F238E27FC236}">
                  <a16:creationId xmlns:a16="http://schemas.microsoft.com/office/drawing/2014/main" id="{9A2D2A92-C8DE-E7BF-5BC8-000C34DDC622}"/>
                </a:ext>
              </a:extLst>
            </p:cNvPr>
            <p:cNvSpPr txBox="1"/>
            <p:nvPr/>
          </p:nvSpPr>
          <p:spPr>
            <a:xfrm>
              <a:off x="5303026" y="1703156"/>
              <a:ext cx="5218147" cy="743164"/>
            </a:xfrm>
            <a:prstGeom prst="rect">
              <a:avLst/>
            </a:prstGeom>
            <a:noFill/>
          </p:spPr>
          <p:txBody>
            <a:bodyPr wrap="square">
              <a:spAutoFit/>
            </a:bodyPr>
            <a:lstStyle/>
            <a:p>
              <a:pPr algn="ctr"/>
              <a:r>
                <a:rPr kumimoji="0" lang="en-AU" sz="3200" b="0" u="none" strike="noStrike" kern="1200" cap="none" spc="0" normalizeH="0" baseline="0" noProof="0" dirty="0">
                  <a:ln>
                    <a:noFill/>
                  </a:ln>
                  <a:solidFill>
                    <a:srgbClr val="DA3D00"/>
                  </a:solidFill>
                  <a:effectLst/>
                  <a:uLnTx/>
                  <a:uFillTx/>
                  <a:latin typeface="Brix Sans Light" panose="020B0300000000000000" pitchFamily="34" charset="0"/>
                </a:rPr>
                <a:t>6 </a:t>
              </a:r>
              <a:r>
                <a:rPr lang="en-AU" sz="3200" dirty="0">
                  <a:solidFill>
                    <a:srgbClr val="DA3D00"/>
                  </a:solidFill>
                  <a:latin typeface="Brix Sans Light" panose="020B0300000000000000" pitchFamily="34" charset="0"/>
                </a:rPr>
                <a:t>in each row</a:t>
              </a:r>
              <a:endParaRPr lang="en-AU" sz="3200" dirty="0"/>
            </a:p>
          </p:txBody>
        </p:sp>
      </p:grpSp>
      <p:sp>
        <p:nvSpPr>
          <p:cNvPr id="12" name="TextBox 11">
            <a:extLst>
              <a:ext uri="{FF2B5EF4-FFF2-40B4-BE49-F238E27FC236}">
                <a16:creationId xmlns:a16="http://schemas.microsoft.com/office/drawing/2014/main" id="{C46A6DBE-0D92-1480-1A21-48A6D284238E}"/>
              </a:ext>
            </a:extLst>
          </p:cNvPr>
          <p:cNvSpPr txBox="1"/>
          <p:nvPr/>
        </p:nvSpPr>
        <p:spPr>
          <a:xfrm>
            <a:off x="6381797" y="4224774"/>
            <a:ext cx="5367459" cy="923330"/>
          </a:xfrm>
          <a:prstGeom prst="rect">
            <a:avLst/>
          </a:prstGeom>
          <a:noFill/>
        </p:spPr>
        <p:txBody>
          <a:bodyPr wrap="square">
            <a:spAutoFit/>
          </a:bodyPr>
          <a:lstStyle/>
          <a:p>
            <a:pPr algn="ctr"/>
            <a:r>
              <a:rPr kumimoji="0" lang="en-AU" sz="5400" b="0" u="none" strike="noStrike" kern="1200" cap="none" spc="0" normalizeH="0" baseline="0" noProof="0" dirty="0">
                <a:ln>
                  <a:noFill/>
                </a:ln>
                <a:solidFill>
                  <a:srgbClr val="DA3D00"/>
                </a:solidFill>
                <a:effectLst/>
                <a:uLnTx/>
                <a:uFillTx/>
                <a:latin typeface="Brix Sans Light" panose="020B0300000000000000" pitchFamily="34" charset="0"/>
              </a:rPr>
              <a:t>4 x 6 </a:t>
            </a:r>
            <a:r>
              <a:rPr lang="en-AU" sz="5400" dirty="0">
                <a:solidFill>
                  <a:srgbClr val="DA3D00"/>
                </a:solidFill>
                <a:latin typeface="Brix Sans Light" panose="020B0300000000000000" pitchFamily="34" charset="0"/>
              </a:rPr>
              <a:t>= 24</a:t>
            </a:r>
            <a:endParaRPr lang="en-AU" sz="5400" dirty="0"/>
          </a:p>
        </p:txBody>
      </p:sp>
      <p:sp>
        <p:nvSpPr>
          <p:cNvPr id="13" name="TextBox 12">
            <a:extLst>
              <a:ext uri="{FF2B5EF4-FFF2-40B4-BE49-F238E27FC236}">
                <a16:creationId xmlns:a16="http://schemas.microsoft.com/office/drawing/2014/main" id="{093D4019-65D5-6871-A8EC-466E96241977}"/>
              </a:ext>
            </a:extLst>
          </p:cNvPr>
          <p:cNvSpPr txBox="1"/>
          <p:nvPr/>
        </p:nvSpPr>
        <p:spPr>
          <a:xfrm>
            <a:off x="1599345" y="1649873"/>
            <a:ext cx="8993309" cy="769441"/>
          </a:xfrm>
          <a:prstGeom prst="rect">
            <a:avLst/>
          </a:prstGeom>
          <a:noFill/>
        </p:spPr>
        <p:txBody>
          <a:bodyPr wrap="square">
            <a:spAutoFit/>
          </a:bodyPr>
          <a:lstStyle/>
          <a:p>
            <a:pPr algn="ctr"/>
            <a:r>
              <a:rPr lang="en-AU" sz="4400" i="1">
                <a:solidFill>
                  <a:schemeClr val="bg2"/>
                </a:solidFill>
                <a:latin typeface="Brix Sans Regular" panose="020B0500000000000000" pitchFamily="34" charset="0"/>
              </a:rPr>
              <a:t>h</a:t>
            </a:r>
            <a:r>
              <a:rPr kumimoji="0" lang="en-AU" sz="4400" b="0" i="1" u="none" strike="noStrike" kern="1200" cap="none" spc="0" normalizeH="0" baseline="0" noProof="0">
                <a:ln>
                  <a:noFill/>
                </a:ln>
                <a:solidFill>
                  <a:schemeClr val="bg2"/>
                </a:solidFill>
                <a:effectLst/>
                <a:uLnTx/>
                <a:uFillTx/>
                <a:latin typeface="Brix Sans Regular" panose="020B0500000000000000" pitchFamily="34" charset="0"/>
              </a:rPr>
              <a:t>ow many</a:t>
            </a:r>
            <a:r>
              <a:rPr kumimoji="0" lang="en-AU" sz="4400" b="0" u="none" strike="noStrike" kern="1200" cap="none" spc="0" normalizeH="0" baseline="0" noProof="0">
                <a:ln>
                  <a:noFill/>
                </a:ln>
                <a:solidFill>
                  <a:schemeClr val="bg2"/>
                </a:solidFill>
                <a:effectLst/>
                <a:uLnTx/>
                <a:uFillTx/>
                <a:latin typeface="Brix Sans Regular" panose="020B0500000000000000" pitchFamily="34" charset="0"/>
              </a:rPr>
              <a:t> x </a:t>
            </a:r>
            <a:r>
              <a:rPr kumimoji="0" lang="en-AU" sz="4400" b="0" i="1" u="none" strike="noStrike" kern="1200" cap="none" spc="0" normalizeH="0" baseline="0" noProof="0">
                <a:ln>
                  <a:noFill/>
                </a:ln>
                <a:solidFill>
                  <a:schemeClr val="bg2"/>
                </a:solidFill>
                <a:effectLst/>
                <a:uLnTx/>
                <a:uFillTx/>
                <a:latin typeface="Brix Sans Regular" panose="020B0500000000000000" pitchFamily="34" charset="0"/>
              </a:rPr>
              <a:t>how much</a:t>
            </a:r>
            <a:r>
              <a:rPr kumimoji="0" lang="en-AU" sz="4400" b="0" u="none" strike="noStrike" kern="1200" cap="none" spc="0" normalizeH="0" baseline="0" noProof="0">
                <a:ln>
                  <a:noFill/>
                </a:ln>
                <a:solidFill>
                  <a:schemeClr val="bg2"/>
                </a:solidFill>
                <a:effectLst/>
                <a:uLnTx/>
                <a:uFillTx/>
                <a:latin typeface="Brix Sans Regular" panose="020B0500000000000000" pitchFamily="34" charset="0"/>
              </a:rPr>
              <a:t> = </a:t>
            </a:r>
            <a:r>
              <a:rPr kumimoji="0" lang="en-AU" sz="4400" b="0" i="1" u="none" strike="noStrike" kern="1200" cap="none" spc="0" normalizeH="0" baseline="0" noProof="0">
                <a:ln>
                  <a:noFill/>
                </a:ln>
                <a:solidFill>
                  <a:schemeClr val="bg2"/>
                </a:solidFill>
                <a:effectLst/>
                <a:uLnTx/>
                <a:uFillTx/>
                <a:latin typeface="Brix Sans Regular" panose="020B0500000000000000" pitchFamily="34" charset="0"/>
              </a:rPr>
              <a:t>the whole</a:t>
            </a:r>
            <a:endParaRPr lang="en-AU" sz="4400" i="1">
              <a:solidFill>
                <a:schemeClr val="bg2"/>
              </a:solidFill>
              <a:latin typeface="Brix Sans Regular" panose="020B0500000000000000" pitchFamily="34" charset="0"/>
            </a:endParaRPr>
          </a:p>
        </p:txBody>
      </p:sp>
    </p:spTree>
    <p:extLst>
      <p:ext uri="{BB962C8B-B14F-4D97-AF65-F5344CB8AC3E}">
        <p14:creationId xmlns:p14="http://schemas.microsoft.com/office/powerpoint/2010/main" val="657466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5 • Rolling arrays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23</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732699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3969006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056D5-B6E3-26E4-B70B-6D5A7D2060EC}"/>
              </a:ext>
            </a:extLst>
          </p:cNvPr>
          <p:cNvSpPr>
            <a:spLocks noGrp="1"/>
          </p:cNvSpPr>
          <p:nvPr>
            <p:ph type="title"/>
          </p:nvPr>
        </p:nvSpPr>
        <p:spPr/>
        <p:txBody>
          <a:bodyPr/>
          <a:lstStyle/>
          <a:p>
            <a:r>
              <a:rPr lang="en-AU"/>
              <a:t>Rolling arrays</a:t>
            </a:r>
          </a:p>
        </p:txBody>
      </p:sp>
      <p:sp>
        <p:nvSpPr>
          <p:cNvPr id="3" name="Content Placeholder 2">
            <a:extLst>
              <a:ext uri="{FF2B5EF4-FFF2-40B4-BE49-F238E27FC236}">
                <a16:creationId xmlns:a16="http://schemas.microsoft.com/office/drawing/2014/main" id="{6A5275F9-3712-63A7-2D10-B55061D8B835}"/>
              </a:ext>
            </a:extLst>
          </p:cNvPr>
          <p:cNvSpPr>
            <a:spLocks noGrp="1"/>
          </p:cNvSpPr>
          <p:nvPr>
            <p:ph sz="quarter" idx="13"/>
          </p:nvPr>
        </p:nvSpPr>
        <p:spPr>
          <a:xfrm>
            <a:off x="789935" y="1509488"/>
            <a:ext cx="10616400" cy="4029524"/>
          </a:xfrm>
        </p:spPr>
        <p:txBody>
          <a:bodyPr/>
          <a:lstStyle/>
          <a:p>
            <a:pPr>
              <a:lnSpc>
                <a:spcPct val="107000"/>
              </a:lnSpc>
              <a:spcAft>
                <a:spcPts val="600"/>
              </a:spcAft>
            </a:pPr>
            <a:r>
              <a:rPr lang="en-AU" sz="2400" b="0" kern="100">
                <a:effectLst/>
                <a:latin typeface="Brix Sans Regular" panose="020B0500000000000000" pitchFamily="34" charset="0"/>
                <a:ea typeface="Aptos" panose="020B0004020202020204" pitchFamily="34" charset="0"/>
                <a:cs typeface="Calibri" panose="020F0502020204030204" pitchFamily="34" charset="0"/>
              </a:rPr>
              <a:t>A game is played in pairs</a:t>
            </a:r>
            <a:endParaRPr lang="en-AU" sz="2400" b="0" kern="100">
              <a:effectLst/>
              <a:latin typeface="Brix Sans Regular" panose="020B0500000000000000"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mj-lt"/>
              <a:buAutoNum type="arabicPeriod"/>
            </a:pPr>
            <a:r>
              <a:rPr lang="en-AU" sz="2400" b="0" kern="100">
                <a:effectLst/>
                <a:latin typeface="Brix Sans Regular" panose="020B0500000000000000" pitchFamily="34" charset="0"/>
                <a:ea typeface="Aptos" panose="020B0004020202020204" pitchFamily="34" charset="0"/>
                <a:cs typeface="Calibri" panose="020F0502020204030204" pitchFamily="34" charset="0"/>
              </a:rPr>
              <a:t>Each player rolls one die. The player with the highest number is Player 1 and the other person is Player 2.</a:t>
            </a:r>
            <a:endParaRPr lang="en-AU" sz="2400" b="0" kern="100">
              <a:effectLst/>
              <a:latin typeface="Brix Sans Regular" panose="020B0500000000000000"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mj-lt"/>
              <a:buAutoNum type="arabicPeriod"/>
            </a:pPr>
            <a:r>
              <a:rPr lang="en-AU" sz="2400" b="0" kern="100">
                <a:effectLst/>
                <a:latin typeface="Brix Sans Regular" panose="020B0500000000000000" pitchFamily="34" charset="0"/>
                <a:ea typeface="Aptos" panose="020B0004020202020204" pitchFamily="34" charset="0"/>
                <a:cs typeface="Calibri" panose="020F0502020204030204" pitchFamily="34" charset="0"/>
              </a:rPr>
              <a:t>Player 1 selects a coloured pencil and has their turn first. They roll both dice and select one number to represent </a:t>
            </a:r>
            <a:r>
              <a:rPr lang="en-AU" sz="2400" b="0" i="1" kern="100">
                <a:effectLst/>
                <a:latin typeface="Brix Sans Regular" panose="020B0500000000000000" pitchFamily="34" charset="0"/>
                <a:ea typeface="Aptos" panose="020B0004020202020204" pitchFamily="34" charset="0"/>
                <a:cs typeface="Calibri" panose="020F0502020204030204" pitchFamily="34" charset="0"/>
              </a:rPr>
              <a:t>how many </a:t>
            </a:r>
            <a:r>
              <a:rPr lang="en-AU" sz="2400" b="0" kern="100">
                <a:effectLst/>
                <a:latin typeface="Brix Sans Regular" panose="020B0500000000000000" pitchFamily="34" charset="0"/>
                <a:ea typeface="Aptos" panose="020B0004020202020204" pitchFamily="34" charset="0"/>
                <a:cs typeface="Calibri" panose="020F0502020204030204" pitchFamily="34" charset="0"/>
              </a:rPr>
              <a:t>rows and the other number to represent </a:t>
            </a:r>
            <a:r>
              <a:rPr lang="en-AU" sz="2400" b="0" i="1" kern="100">
                <a:effectLst/>
                <a:latin typeface="Brix Sans Regular" panose="020B0500000000000000" pitchFamily="34" charset="0"/>
                <a:ea typeface="Aptos" panose="020B0004020202020204" pitchFamily="34" charset="0"/>
                <a:cs typeface="Calibri" panose="020F0502020204030204" pitchFamily="34" charset="0"/>
              </a:rPr>
              <a:t>how much </a:t>
            </a:r>
            <a:r>
              <a:rPr lang="en-AU" sz="2400" b="0" kern="100">
                <a:effectLst/>
                <a:latin typeface="Brix Sans Regular" panose="020B0500000000000000" pitchFamily="34" charset="0"/>
                <a:ea typeface="Aptos" panose="020B0004020202020204" pitchFamily="34" charset="0"/>
                <a:cs typeface="Calibri" panose="020F0502020204030204" pitchFamily="34" charset="0"/>
              </a:rPr>
              <a:t>in each row. They draw this as an array on the gameboard and record as a multiplication fact in the middle of the array. </a:t>
            </a:r>
            <a:endParaRPr lang="en-AU" sz="2400" b="0" kern="100">
              <a:effectLst/>
              <a:latin typeface="Brix Sans Regular" panose="020B0500000000000000"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mj-lt"/>
              <a:buAutoNum type="arabicPeriod"/>
            </a:pPr>
            <a:r>
              <a:rPr lang="en-AU" sz="2400" b="0" kern="100">
                <a:effectLst/>
                <a:latin typeface="Brix Sans Regular" panose="020B0500000000000000" pitchFamily="34" charset="0"/>
                <a:ea typeface="Aptos" panose="020B0004020202020204" pitchFamily="34" charset="0"/>
                <a:cs typeface="Calibri" panose="020F0502020204030204" pitchFamily="34" charset="0"/>
              </a:rPr>
              <a:t>Player 2 uses the other coloured pencil and takes their turn. </a:t>
            </a:r>
            <a:endParaRPr lang="en-AU" sz="2400" b="0" kern="100">
              <a:effectLst/>
              <a:latin typeface="Brix Sans Regular" panose="020B0500000000000000" pitchFamily="34" charset="0"/>
              <a:ea typeface="Aptos" panose="020B0004020202020204" pitchFamily="34" charset="0"/>
              <a:cs typeface="Times New Roman" panose="02020603050405020304" pitchFamily="18" charset="0"/>
            </a:endParaRPr>
          </a:p>
          <a:p>
            <a:pPr marL="342900" lvl="0" indent="-342900">
              <a:lnSpc>
                <a:spcPct val="107000"/>
              </a:lnSpc>
              <a:spcAft>
                <a:spcPts val="600"/>
              </a:spcAft>
              <a:buFont typeface="+mj-lt"/>
              <a:buAutoNum type="arabicPeriod"/>
            </a:pPr>
            <a:r>
              <a:rPr lang="en-AU" sz="2400" b="0" kern="100">
                <a:effectLst/>
                <a:latin typeface="Brix Sans Regular" panose="020B0500000000000000" pitchFamily="34" charset="0"/>
                <a:ea typeface="Aptos" panose="020B0004020202020204" pitchFamily="34" charset="0"/>
                <a:cs typeface="Calibri" panose="020F0502020204030204" pitchFamily="34" charset="0"/>
              </a:rPr>
              <a:t>The game is over when a player cannot fit the array that they have rolled onto the gameboard. The winner is the player who drew the last complete array.</a:t>
            </a:r>
            <a:r>
              <a:rPr lang="en-AU" sz="2400" b="0">
                <a:latin typeface="Brix Sans Regular" panose="020B0500000000000000" pitchFamily="34" charset="0"/>
              </a:rPr>
              <a:t> </a:t>
            </a:r>
          </a:p>
        </p:txBody>
      </p:sp>
      <p:sp>
        <p:nvSpPr>
          <p:cNvPr id="4" name="Footer Placeholder 3">
            <a:extLst>
              <a:ext uri="{FF2B5EF4-FFF2-40B4-BE49-F238E27FC236}">
                <a16:creationId xmlns:a16="http://schemas.microsoft.com/office/drawing/2014/main" id="{06816548-A7FD-55B1-6E83-46F406F75293}"/>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7B0ABFF4-ED41-558D-7BFF-A83C3D2379B5}"/>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25</a:t>
            </a:fld>
            <a:r>
              <a:rPr sz="1200">
                <a:solidFill>
                  <a:schemeClr val="bg2"/>
                </a:solidFill>
              </a:rPr>
              <a:t>)</a:t>
            </a:r>
          </a:p>
        </p:txBody>
      </p:sp>
    </p:spTree>
    <p:extLst>
      <p:ext uri="{BB962C8B-B14F-4D97-AF65-F5344CB8AC3E}">
        <p14:creationId xmlns:p14="http://schemas.microsoft.com/office/powerpoint/2010/main" val="3782315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6 • Lemon arrays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26</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4232308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2481694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D7F7A-F1FD-6D03-395B-A43616ED4DE7}"/>
              </a:ext>
            </a:extLst>
          </p:cNvPr>
          <p:cNvSpPr>
            <a:spLocks noGrp="1"/>
          </p:cNvSpPr>
          <p:nvPr>
            <p:ph type="title"/>
          </p:nvPr>
        </p:nvSpPr>
        <p:spPr/>
        <p:txBody>
          <a:bodyPr/>
          <a:lstStyle/>
          <a:p>
            <a:r>
              <a:rPr lang="en-AU"/>
              <a:t>Lemon arrays</a:t>
            </a:r>
          </a:p>
        </p:txBody>
      </p:sp>
      <p:pic>
        <p:nvPicPr>
          <p:cNvPr id="7" name="Content Placeholder 6" descr="A group of lemons in a net bag&#10;&#10;Description automatically generated">
            <a:extLst>
              <a:ext uri="{FF2B5EF4-FFF2-40B4-BE49-F238E27FC236}">
                <a16:creationId xmlns:a16="http://schemas.microsoft.com/office/drawing/2014/main" id="{FAFB3837-AFA4-D30F-B41A-E389F960EDF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985527" y="1420094"/>
            <a:ext cx="4092608" cy="4839491"/>
          </a:xfrm>
        </p:spPr>
      </p:pic>
      <p:sp>
        <p:nvSpPr>
          <p:cNvPr id="4" name="Footer Placeholder 3">
            <a:extLst>
              <a:ext uri="{FF2B5EF4-FFF2-40B4-BE49-F238E27FC236}">
                <a16:creationId xmlns:a16="http://schemas.microsoft.com/office/drawing/2014/main" id="{9BC649F8-6BCB-0934-C68E-3DDBDC19AE28}"/>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79E284ED-A631-FE8C-5896-61310159C1B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28</a:t>
            </a:fld>
            <a:r>
              <a:rPr sz="1200">
                <a:solidFill>
                  <a:schemeClr val="bg2"/>
                </a:solidFill>
              </a:rPr>
              <a:t>)</a:t>
            </a:r>
          </a:p>
        </p:txBody>
      </p:sp>
    </p:spTree>
    <p:extLst>
      <p:ext uri="{BB962C8B-B14F-4D97-AF65-F5344CB8AC3E}">
        <p14:creationId xmlns:p14="http://schemas.microsoft.com/office/powerpoint/2010/main" val="988497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B4B2-AFEB-1F0C-C786-83FDF22D1980}"/>
              </a:ext>
            </a:extLst>
          </p:cNvPr>
          <p:cNvSpPr>
            <a:spLocks noGrp="1"/>
          </p:cNvSpPr>
          <p:nvPr>
            <p:ph type="title"/>
          </p:nvPr>
        </p:nvSpPr>
        <p:spPr/>
        <p:txBody>
          <a:bodyPr/>
          <a:lstStyle/>
          <a:p>
            <a:r>
              <a:rPr lang="en-AU"/>
              <a:t>Lemon arrays</a:t>
            </a:r>
          </a:p>
        </p:txBody>
      </p:sp>
      <p:sp>
        <p:nvSpPr>
          <p:cNvPr id="4" name="Footer Placeholder 3">
            <a:extLst>
              <a:ext uri="{FF2B5EF4-FFF2-40B4-BE49-F238E27FC236}">
                <a16:creationId xmlns:a16="http://schemas.microsoft.com/office/drawing/2014/main" id="{86FA4FAB-D23C-18CD-FF52-F477171A0463}"/>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C756B5D3-5416-ED06-B32C-664679F986FB}"/>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29</a:t>
            </a:fld>
            <a:r>
              <a:rPr sz="1200">
                <a:solidFill>
                  <a:schemeClr val="bg2"/>
                </a:solidFill>
              </a:rPr>
              <a:t>)</a:t>
            </a:r>
          </a:p>
        </p:txBody>
      </p:sp>
      <p:grpSp>
        <p:nvGrpSpPr>
          <p:cNvPr id="34" name="Group 33">
            <a:extLst>
              <a:ext uri="{FF2B5EF4-FFF2-40B4-BE49-F238E27FC236}">
                <a16:creationId xmlns:a16="http://schemas.microsoft.com/office/drawing/2014/main" id="{BA2E08C8-B729-035A-E76B-89447476347C}"/>
              </a:ext>
            </a:extLst>
          </p:cNvPr>
          <p:cNvGrpSpPr/>
          <p:nvPr/>
        </p:nvGrpSpPr>
        <p:grpSpPr>
          <a:xfrm>
            <a:off x="5551555" y="1659329"/>
            <a:ext cx="2577397" cy="2209800"/>
            <a:chOff x="6286058" y="1717980"/>
            <a:chExt cx="2577397" cy="2209800"/>
          </a:xfrm>
        </p:grpSpPr>
        <p:graphicFrame>
          <p:nvGraphicFramePr>
            <p:cNvPr id="10" name="Object 9">
              <a:extLst>
                <a:ext uri="{FF2B5EF4-FFF2-40B4-BE49-F238E27FC236}">
                  <a16:creationId xmlns:a16="http://schemas.microsoft.com/office/drawing/2014/main" id="{ADA7D6EB-08B1-4D41-92C8-E72BF37FB0EB}"/>
                </a:ext>
              </a:extLst>
            </p:cNvPr>
            <p:cNvGraphicFramePr>
              <a:graphicFrameLocks noChangeAspect="1"/>
            </p:cNvGraphicFramePr>
            <p:nvPr>
              <p:extLst>
                <p:ext uri="{D42A27DB-BD31-4B8C-83A1-F6EECF244321}">
                  <p14:modId xmlns:p14="http://schemas.microsoft.com/office/powerpoint/2010/main" val="3869022352"/>
                </p:ext>
              </p:extLst>
            </p:nvPr>
          </p:nvGraphicFramePr>
          <p:xfrm>
            <a:off x="6286058" y="17179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0" name="Object 9">
                          <a:extLst>
                            <a:ext uri="{FF2B5EF4-FFF2-40B4-BE49-F238E27FC236}">
                              <a16:creationId xmlns:a16="http://schemas.microsoft.com/office/drawing/2014/main" id="{ADA7D6EB-08B1-4D41-92C8-E72BF37FB0EB}"/>
                            </a:ext>
                          </a:extLst>
                        </p:cNvPr>
                        <p:cNvPicPr/>
                        <p:nvPr/>
                      </p:nvPicPr>
                      <p:blipFill>
                        <a:blip r:embed="rId3"/>
                        <a:stretch>
                          <a:fillRect/>
                        </a:stretch>
                      </p:blipFill>
                      <p:spPr>
                        <a:xfrm>
                          <a:off x="6286058" y="1717980"/>
                          <a:ext cx="426332" cy="5524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08A7447-F9EC-3D47-9454-993CFB0019DE}"/>
                </a:ext>
              </a:extLst>
            </p:cNvPr>
            <p:cNvGraphicFramePr>
              <a:graphicFrameLocks noChangeAspect="1"/>
            </p:cNvGraphicFramePr>
            <p:nvPr>
              <p:extLst>
                <p:ext uri="{D42A27DB-BD31-4B8C-83A1-F6EECF244321}">
                  <p14:modId xmlns:p14="http://schemas.microsoft.com/office/powerpoint/2010/main" val="4259500241"/>
                </p:ext>
              </p:extLst>
            </p:nvPr>
          </p:nvGraphicFramePr>
          <p:xfrm>
            <a:off x="6716271" y="1717980"/>
            <a:ext cx="426332" cy="552450"/>
          </p:xfrm>
          <a:graphic>
            <a:graphicData uri="http://schemas.openxmlformats.org/presentationml/2006/ole">
              <mc:AlternateContent xmlns:mc="http://schemas.openxmlformats.org/markup-compatibility/2006">
                <mc:Choice xmlns:v="urn:schemas-microsoft-com:vml" Requires="v">
                  <p:oleObj r:id="rId4" imgW="430353" imgH="552450" progId="">
                    <p:embed/>
                  </p:oleObj>
                </mc:Choice>
                <mc:Fallback>
                  <p:oleObj r:id="rId4" imgW="430353" imgH="552450" progId="">
                    <p:embed/>
                    <p:pic>
                      <p:nvPicPr>
                        <p:cNvPr id="11" name="Object 10">
                          <a:extLst>
                            <a:ext uri="{FF2B5EF4-FFF2-40B4-BE49-F238E27FC236}">
                              <a16:creationId xmlns:a16="http://schemas.microsoft.com/office/drawing/2014/main" id="{608A7447-F9EC-3D47-9454-993CFB0019DE}"/>
                            </a:ext>
                          </a:extLst>
                        </p:cNvPr>
                        <p:cNvPicPr/>
                        <p:nvPr/>
                      </p:nvPicPr>
                      <p:blipFill>
                        <a:blip r:embed="rId3"/>
                        <a:stretch>
                          <a:fillRect/>
                        </a:stretch>
                      </p:blipFill>
                      <p:spPr>
                        <a:xfrm>
                          <a:off x="6716271" y="1717980"/>
                          <a:ext cx="426332" cy="5524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F98F506-F270-0F53-25C5-31FC99E531E5}"/>
                </a:ext>
              </a:extLst>
            </p:cNvPr>
            <p:cNvGraphicFramePr>
              <a:graphicFrameLocks noChangeAspect="1"/>
            </p:cNvGraphicFramePr>
            <p:nvPr>
              <p:extLst>
                <p:ext uri="{D42A27DB-BD31-4B8C-83A1-F6EECF244321}">
                  <p14:modId xmlns:p14="http://schemas.microsoft.com/office/powerpoint/2010/main" val="201736759"/>
                </p:ext>
              </p:extLst>
            </p:nvPr>
          </p:nvGraphicFramePr>
          <p:xfrm>
            <a:off x="7146484" y="1717980"/>
            <a:ext cx="426332" cy="552450"/>
          </p:xfrm>
          <a:graphic>
            <a:graphicData uri="http://schemas.openxmlformats.org/presentationml/2006/ole">
              <mc:AlternateContent xmlns:mc="http://schemas.openxmlformats.org/markup-compatibility/2006">
                <mc:Choice xmlns:v="urn:schemas-microsoft-com:vml" Requires="v">
                  <p:oleObj r:id="rId5" imgW="430353" imgH="552450" progId="">
                    <p:embed/>
                  </p:oleObj>
                </mc:Choice>
                <mc:Fallback>
                  <p:oleObj r:id="rId5" imgW="430353" imgH="552450" progId="">
                    <p:embed/>
                    <p:pic>
                      <p:nvPicPr>
                        <p:cNvPr id="12" name="Object 11">
                          <a:extLst>
                            <a:ext uri="{FF2B5EF4-FFF2-40B4-BE49-F238E27FC236}">
                              <a16:creationId xmlns:a16="http://schemas.microsoft.com/office/drawing/2014/main" id="{3F98F506-F270-0F53-25C5-31FC99E531E5}"/>
                            </a:ext>
                          </a:extLst>
                        </p:cNvPr>
                        <p:cNvPicPr/>
                        <p:nvPr/>
                      </p:nvPicPr>
                      <p:blipFill>
                        <a:blip r:embed="rId3"/>
                        <a:stretch>
                          <a:fillRect/>
                        </a:stretch>
                      </p:blipFill>
                      <p:spPr>
                        <a:xfrm>
                          <a:off x="7146484" y="1717980"/>
                          <a:ext cx="426332" cy="5524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7BA6452-6481-A852-7E80-970CD76DA555}"/>
                </a:ext>
              </a:extLst>
            </p:cNvPr>
            <p:cNvGraphicFramePr>
              <a:graphicFrameLocks noChangeAspect="1"/>
            </p:cNvGraphicFramePr>
            <p:nvPr>
              <p:extLst>
                <p:ext uri="{D42A27DB-BD31-4B8C-83A1-F6EECF244321}">
                  <p14:modId xmlns:p14="http://schemas.microsoft.com/office/powerpoint/2010/main" val="2291316461"/>
                </p:ext>
              </p:extLst>
            </p:nvPr>
          </p:nvGraphicFramePr>
          <p:xfrm>
            <a:off x="7576697" y="1717980"/>
            <a:ext cx="426332" cy="552450"/>
          </p:xfrm>
          <a:graphic>
            <a:graphicData uri="http://schemas.openxmlformats.org/presentationml/2006/ole">
              <mc:AlternateContent xmlns:mc="http://schemas.openxmlformats.org/markup-compatibility/2006">
                <mc:Choice xmlns:v="urn:schemas-microsoft-com:vml" Requires="v">
                  <p:oleObj r:id="rId6" imgW="430353" imgH="552450" progId="">
                    <p:embed/>
                  </p:oleObj>
                </mc:Choice>
                <mc:Fallback>
                  <p:oleObj r:id="rId6" imgW="430353" imgH="552450" progId="">
                    <p:embed/>
                    <p:pic>
                      <p:nvPicPr>
                        <p:cNvPr id="13" name="Object 12">
                          <a:extLst>
                            <a:ext uri="{FF2B5EF4-FFF2-40B4-BE49-F238E27FC236}">
                              <a16:creationId xmlns:a16="http://schemas.microsoft.com/office/drawing/2014/main" id="{47BA6452-6481-A852-7E80-970CD76DA555}"/>
                            </a:ext>
                          </a:extLst>
                        </p:cNvPr>
                        <p:cNvPicPr/>
                        <p:nvPr/>
                      </p:nvPicPr>
                      <p:blipFill>
                        <a:blip r:embed="rId3"/>
                        <a:stretch>
                          <a:fillRect/>
                        </a:stretch>
                      </p:blipFill>
                      <p:spPr>
                        <a:xfrm>
                          <a:off x="7576697" y="1717980"/>
                          <a:ext cx="426332" cy="5524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6BF22EB-D4E7-6BFA-FA19-F8179ABB42C5}"/>
                </a:ext>
              </a:extLst>
            </p:cNvPr>
            <p:cNvGraphicFramePr>
              <a:graphicFrameLocks noChangeAspect="1"/>
            </p:cNvGraphicFramePr>
            <p:nvPr>
              <p:extLst>
                <p:ext uri="{D42A27DB-BD31-4B8C-83A1-F6EECF244321}">
                  <p14:modId xmlns:p14="http://schemas.microsoft.com/office/powerpoint/2010/main" val="1335036412"/>
                </p:ext>
              </p:extLst>
            </p:nvPr>
          </p:nvGraphicFramePr>
          <p:xfrm>
            <a:off x="8006910" y="1717980"/>
            <a:ext cx="426332" cy="552450"/>
          </p:xfrm>
          <a:graphic>
            <a:graphicData uri="http://schemas.openxmlformats.org/presentationml/2006/ole">
              <mc:AlternateContent xmlns:mc="http://schemas.openxmlformats.org/markup-compatibility/2006">
                <mc:Choice xmlns:v="urn:schemas-microsoft-com:vml" Requires="v">
                  <p:oleObj r:id="rId7" imgW="430353" imgH="552450" progId="">
                    <p:embed/>
                  </p:oleObj>
                </mc:Choice>
                <mc:Fallback>
                  <p:oleObj r:id="rId7" imgW="430353" imgH="552450" progId="">
                    <p:embed/>
                    <p:pic>
                      <p:nvPicPr>
                        <p:cNvPr id="14" name="Object 13">
                          <a:extLst>
                            <a:ext uri="{FF2B5EF4-FFF2-40B4-BE49-F238E27FC236}">
                              <a16:creationId xmlns:a16="http://schemas.microsoft.com/office/drawing/2014/main" id="{F6BF22EB-D4E7-6BFA-FA19-F8179ABB42C5}"/>
                            </a:ext>
                          </a:extLst>
                        </p:cNvPr>
                        <p:cNvPicPr/>
                        <p:nvPr/>
                      </p:nvPicPr>
                      <p:blipFill>
                        <a:blip r:embed="rId3"/>
                        <a:stretch>
                          <a:fillRect/>
                        </a:stretch>
                      </p:blipFill>
                      <p:spPr>
                        <a:xfrm>
                          <a:off x="8006910" y="1717980"/>
                          <a:ext cx="426332" cy="5524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38EB51B-CF06-9EF7-DF14-3ACBA5D9AAEF}"/>
                </a:ext>
              </a:extLst>
            </p:cNvPr>
            <p:cNvGraphicFramePr>
              <a:graphicFrameLocks noChangeAspect="1"/>
            </p:cNvGraphicFramePr>
            <p:nvPr>
              <p:extLst>
                <p:ext uri="{D42A27DB-BD31-4B8C-83A1-F6EECF244321}">
                  <p14:modId xmlns:p14="http://schemas.microsoft.com/office/powerpoint/2010/main" val="1939867369"/>
                </p:ext>
              </p:extLst>
            </p:nvPr>
          </p:nvGraphicFramePr>
          <p:xfrm>
            <a:off x="8437123" y="171798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15" name="Object 14">
                          <a:extLst>
                            <a:ext uri="{FF2B5EF4-FFF2-40B4-BE49-F238E27FC236}">
                              <a16:creationId xmlns:a16="http://schemas.microsoft.com/office/drawing/2014/main" id="{738EB51B-CF06-9EF7-DF14-3ACBA5D9AAEF}"/>
                            </a:ext>
                          </a:extLst>
                        </p:cNvPr>
                        <p:cNvPicPr/>
                        <p:nvPr/>
                      </p:nvPicPr>
                      <p:blipFill>
                        <a:blip r:embed="rId3"/>
                        <a:stretch>
                          <a:fillRect/>
                        </a:stretch>
                      </p:blipFill>
                      <p:spPr>
                        <a:xfrm>
                          <a:off x="8437123" y="1717980"/>
                          <a:ext cx="426332" cy="5524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77F4D38-ECBD-80F7-8A50-449A440F6EF9}"/>
                </a:ext>
              </a:extLst>
            </p:cNvPr>
            <p:cNvGraphicFramePr>
              <a:graphicFrameLocks noChangeAspect="1"/>
            </p:cNvGraphicFramePr>
            <p:nvPr>
              <p:extLst>
                <p:ext uri="{D42A27DB-BD31-4B8C-83A1-F6EECF244321}">
                  <p14:modId xmlns:p14="http://schemas.microsoft.com/office/powerpoint/2010/main" val="2774172669"/>
                </p:ext>
              </p:extLst>
            </p:nvPr>
          </p:nvGraphicFramePr>
          <p:xfrm>
            <a:off x="6286058" y="227043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16" name="Object 15">
                          <a:extLst>
                            <a:ext uri="{FF2B5EF4-FFF2-40B4-BE49-F238E27FC236}">
                              <a16:creationId xmlns:a16="http://schemas.microsoft.com/office/drawing/2014/main" id="{177F4D38-ECBD-80F7-8A50-449A440F6EF9}"/>
                            </a:ext>
                          </a:extLst>
                        </p:cNvPr>
                        <p:cNvPicPr/>
                        <p:nvPr/>
                      </p:nvPicPr>
                      <p:blipFill>
                        <a:blip r:embed="rId3"/>
                        <a:stretch>
                          <a:fillRect/>
                        </a:stretch>
                      </p:blipFill>
                      <p:spPr>
                        <a:xfrm>
                          <a:off x="6286058" y="2270430"/>
                          <a:ext cx="426332" cy="5524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A3DC4E8-5ADE-CD7D-5C8A-EBAE5E026806}"/>
                </a:ext>
              </a:extLst>
            </p:cNvPr>
            <p:cNvGraphicFramePr>
              <a:graphicFrameLocks noChangeAspect="1"/>
            </p:cNvGraphicFramePr>
            <p:nvPr>
              <p:extLst>
                <p:ext uri="{D42A27DB-BD31-4B8C-83A1-F6EECF244321}">
                  <p14:modId xmlns:p14="http://schemas.microsoft.com/office/powerpoint/2010/main" val="529710646"/>
                </p:ext>
              </p:extLst>
            </p:nvPr>
          </p:nvGraphicFramePr>
          <p:xfrm>
            <a:off x="6716271" y="227043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17" name="Object 16">
                          <a:extLst>
                            <a:ext uri="{FF2B5EF4-FFF2-40B4-BE49-F238E27FC236}">
                              <a16:creationId xmlns:a16="http://schemas.microsoft.com/office/drawing/2014/main" id="{1A3DC4E8-5ADE-CD7D-5C8A-EBAE5E026806}"/>
                            </a:ext>
                          </a:extLst>
                        </p:cNvPr>
                        <p:cNvPicPr/>
                        <p:nvPr/>
                      </p:nvPicPr>
                      <p:blipFill>
                        <a:blip r:embed="rId3"/>
                        <a:stretch>
                          <a:fillRect/>
                        </a:stretch>
                      </p:blipFill>
                      <p:spPr>
                        <a:xfrm>
                          <a:off x="6716271" y="2270430"/>
                          <a:ext cx="426332" cy="5524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B280DDA-5249-5C80-B535-CFC1FBAA0B4E}"/>
                </a:ext>
              </a:extLst>
            </p:cNvPr>
            <p:cNvGraphicFramePr>
              <a:graphicFrameLocks noChangeAspect="1"/>
            </p:cNvGraphicFramePr>
            <p:nvPr>
              <p:extLst>
                <p:ext uri="{D42A27DB-BD31-4B8C-83A1-F6EECF244321}">
                  <p14:modId xmlns:p14="http://schemas.microsoft.com/office/powerpoint/2010/main" val="418743350"/>
                </p:ext>
              </p:extLst>
            </p:nvPr>
          </p:nvGraphicFramePr>
          <p:xfrm>
            <a:off x="7146484" y="227043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18" name="Object 17">
                          <a:extLst>
                            <a:ext uri="{FF2B5EF4-FFF2-40B4-BE49-F238E27FC236}">
                              <a16:creationId xmlns:a16="http://schemas.microsoft.com/office/drawing/2014/main" id="{7B280DDA-5249-5C80-B535-CFC1FBAA0B4E}"/>
                            </a:ext>
                          </a:extLst>
                        </p:cNvPr>
                        <p:cNvPicPr/>
                        <p:nvPr/>
                      </p:nvPicPr>
                      <p:blipFill>
                        <a:blip r:embed="rId3"/>
                        <a:stretch>
                          <a:fillRect/>
                        </a:stretch>
                      </p:blipFill>
                      <p:spPr>
                        <a:xfrm>
                          <a:off x="7146484" y="2270430"/>
                          <a:ext cx="426332" cy="5524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93981A39-A644-F1CD-E3FD-B6C2501B1625}"/>
                </a:ext>
              </a:extLst>
            </p:cNvPr>
            <p:cNvGraphicFramePr>
              <a:graphicFrameLocks noChangeAspect="1"/>
            </p:cNvGraphicFramePr>
            <p:nvPr>
              <p:extLst>
                <p:ext uri="{D42A27DB-BD31-4B8C-83A1-F6EECF244321}">
                  <p14:modId xmlns:p14="http://schemas.microsoft.com/office/powerpoint/2010/main" val="22951830"/>
                </p:ext>
              </p:extLst>
            </p:nvPr>
          </p:nvGraphicFramePr>
          <p:xfrm>
            <a:off x="7576697" y="227043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19" name="Object 18">
                          <a:extLst>
                            <a:ext uri="{FF2B5EF4-FFF2-40B4-BE49-F238E27FC236}">
                              <a16:creationId xmlns:a16="http://schemas.microsoft.com/office/drawing/2014/main" id="{93981A39-A644-F1CD-E3FD-B6C2501B1625}"/>
                            </a:ext>
                          </a:extLst>
                        </p:cNvPr>
                        <p:cNvPicPr/>
                        <p:nvPr/>
                      </p:nvPicPr>
                      <p:blipFill>
                        <a:blip r:embed="rId3"/>
                        <a:stretch>
                          <a:fillRect/>
                        </a:stretch>
                      </p:blipFill>
                      <p:spPr>
                        <a:xfrm>
                          <a:off x="7576697" y="2270430"/>
                          <a:ext cx="426332" cy="55245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1B64EC3A-84FF-4654-C65D-E31279C74050}"/>
                </a:ext>
              </a:extLst>
            </p:cNvPr>
            <p:cNvGraphicFramePr>
              <a:graphicFrameLocks noChangeAspect="1"/>
            </p:cNvGraphicFramePr>
            <p:nvPr>
              <p:extLst>
                <p:ext uri="{D42A27DB-BD31-4B8C-83A1-F6EECF244321}">
                  <p14:modId xmlns:p14="http://schemas.microsoft.com/office/powerpoint/2010/main" val="1666943894"/>
                </p:ext>
              </p:extLst>
            </p:nvPr>
          </p:nvGraphicFramePr>
          <p:xfrm>
            <a:off x="8006910" y="227043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20" name="Object 19">
                          <a:extLst>
                            <a:ext uri="{FF2B5EF4-FFF2-40B4-BE49-F238E27FC236}">
                              <a16:creationId xmlns:a16="http://schemas.microsoft.com/office/drawing/2014/main" id="{1B64EC3A-84FF-4654-C65D-E31279C74050}"/>
                            </a:ext>
                          </a:extLst>
                        </p:cNvPr>
                        <p:cNvPicPr/>
                        <p:nvPr/>
                      </p:nvPicPr>
                      <p:blipFill>
                        <a:blip r:embed="rId3"/>
                        <a:stretch>
                          <a:fillRect/>
                        </a:stretch>
                      </p:blipFill>
                      <p:spPr>
                        <a:xfrm>
                          <a:off x="8006910" y="2270430"/>
                          <a:ext cx="426332" cy="5524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A4A87B0E-CB4F-D9AC-6C29-55E8F76B1CED}"/>
                </a:ext>
              </a:extLst>
            </p:cNvPr>
            <p:cNvGraphicFramePr>
              <a:graphicFrameLocks noChangeAspect="1"/>
            </p:cNvGraphicFramePr>
            <p:nvPr>
              <p:extLst>
                <p:ext uri="{D42A27DB-BD31-4B8C-83A1-F6EECF244321}">
                  <p14:modId xmlns:p14="http://schemas.microsoft.com/office/powerpoint/2010/main" val="4113322123"/>
                </p:ext>
              </p:extLst>
            </p:nvPr>
          </p:nvGraphicFramePr>
          <p:xfrm>
            <a:off x="8437123" y="2270430"/>
            <a:ext cx="426332" cy="552450"/>
          </p:xfrm>
          <a:graphic>
            <a:graphicData uri="http://schemas.openxmlformats.org/presentationml/2006/ole">
              <mc:AlternateContent xmlns:mc="http://schemas.openxmlformats.org/markup-compatibility/2006">
                <mc:Choice xmlns:v="urn:schemas-microsoft-com:vml" Requires="v">
                  <p:oleObj r:id="rId9" imgW="430353" imgH="552450" progId="">
                    <p:embed/>
                  </p:oleObj>
                </mc:Choice>
                <mc:Fallback>
                  <p:oleObj r:id="rId9" imgW="430353" imgH="552450" progId="">
                    <p:embed/>
                    <p:pic>
                      <p:nvPicPr>
                        <p:cNvPr id="21" name="Object 20">
                          <a:extLst>
                            <a:ext uri="{FF2B5EF4-FFF2-40B4-BE49-F238E27FC236}">
                              <a16:creationId xmlns:a16="http://schemas.microsoft.com/office/drawing/2014/main" id="{A4A87B0E-CB4F-D9AC-6C29-55E8F76B1CED}"/>
                            </a:ext>
                          </a:extLst>
                        </p:cNvPr>
                        <p:cNvPicPr/>
                        <p:nvPr/>
                      </p:nvPicPr>
                      <p:blipFill>
                        <a:blip r:embed="rId3"/>
                        <a:stretch>
                          <a:fillRect/>
                        </a:stretch>
                      </p:blipFill>
                      <p:spPr>
                        <a:xfrm>
                          <a:off x="8437123" y="2270430"/>
                          <a:ext cx="426332" cy="55245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00176A3-2A47-936D-6330-3D005B3570E7}"/>
                </a:ext>
              </a:extLst>
            </p:cNvPr>
            <p:cNvGraphicFramePr>
              <a:graphicFrameLocks noChangeAspect="1"/>
            </p:cNvGraphicFramePr>
            <p:nvPr>
              <p:extLst>
                <p:ext uri="{D42A27DB-BD31-4B8C-83A1-F6EECF244321}">
                  <p14:modId xmlns:p14="http://schemas.microsoft.com/office/powerpoint/2010/main" val="3907296062"/>
                </p:ext>
              </p:extLst>
            </p:nvPr>
          </p:nvGraphicFramePr>
          <p:xfrm>
            <a:off x="6286058" y="282288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22" name="Object 21">
                          <a:extLst>
                            <a:ext uri="{FF2B5EF4-FFF2-40B4-BE49-F238E27FC236}">
                              <a16:creationId xmlns:a16="http://schemas.microsoft.com/office/drawing/2014/main" id="{900176A3-2A47-936D-6330-3D005B3570E7}"/>
                            </a:ext>
                          </a:extLst>
                        </p:cNvPr>
                        <p:cNvPicPr/>
                        <p:nvPr/>
                      </p:nvPicPr>
                      <p:blipFill>
                        <a:blip r:embed="rId3"/>
                        <a:stretch>
                          <a:fillRect/>
                        </a:stretch>
                      </p:blipFill>
                      <p:spPr>
                        <a:xfrm>
                          <a:off x="6286058" y="2822880"/>
                          <a:ext cx="426332" cy="55245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92776F52-6613-0792-CDC4-FC6D7DA573E9}"/>
                </a:ext>
              </a:extLst>
            </p:cNvPr>
            <p:cNvGraphicFramePr>
              <a:graphicFrameLocks noChangeAspect="1"/>
            </p:cNvGraphicFramePr>
            <p:nvPr>
              <p:extLst>
                <p:ext uri="{D42A27DB-BD31-4B8C-83A1-F6EECF244321}">
                  <p14:modId xmlns:p14="http://schemas.microsoft.com/office/powerpoint/2010/main" val="84843937"/>
                </p:ext>
              </p:extLst>
            </p:nvPr>
          </p:nvGraphicFramePr>
          <p:xfrm>
            <a:off x="6716271" y="282288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23" name="Object 22">
                          <a:extLst>
                            <a:ext uri="{FF2B5EF4-FFF2-40B4-BE49-F238E27FC236}">
                              <a16:creationId xmlns:a16="http://schemas.microsoft.com/office/drawing/2014/main" id="{92776F52-6613-0792-CDC4-FC6D7DA573E9}"/>
                            </a:ext>
                          </a:extLst>
                        </p:cNvPr>
                        <p:cNvPicPr/>
                        <p:nvPr/>
                      </p:nvPicPr>
                      <p:blipFill>
                        <a:blip r:embed="rId3"/>
                        <a:stretch>
                          <a:fillRect/>
                        </a:stretch>
                      </p:blipFill>
                      <p:spPr>
                        <a:xfrm>
                          <a:off x="6716271" y="2822880"/>
                          <a:ext cx="426332" cy="55245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8EDEBEE4-57A9-443D-077C-AF60382D36E9}"/>
                </a:ext>
              </a:extLst>
            </p:cNvPr>
            <p:cNvGraphicFramePr>
              <a:graphicFrameLocks noChangeAspect="1"/>
            </p:cNvGraphicFramePr>
            <p:nvPr>
              <p:extLst>
                <p:ext uri="{D42A27DB-BD31-4B8C-83A1-F6EECF244321}">
                  <p14:modId xmlns:p14="http://schemas.microsoft.com/office/powerpoint/2010/main" val="3800000003"/>
                </p:ext>
              </p:extLst>
            </p:nvPr>
          </p:nvGraphicFramePr>
          <p:xfrm>
            <a:off x="7146484" y="2822880"/>
            <a:ext cx="426332" cy="552450"/>
          </p:xfrm>
          <a:graphic>
            <a:graphicData uri="http://schemas.openxmlformats.org/presentationml/2006/ole">
              <mc:AlternateContent xmlns:mc="http://schemas.openxmlformats.org/markup-compatibility/2006">
                <mc:Choice xmlns:v="urn:schemas-microsoft-com:vml" Requires="v">
                  <p:oleObj r:id="rId10" imgW="430353" imgH="552450" progId="">
                    <p:embed/>
                  </p:oleObj>
                </mc:Choice>
                <mc:Fallback>
                  <p:oleObj r:id="rId10" imgW="430353" imgH="552450" progId="">
                    <p:embed/>
                    <p:pic>
                      <p:nvPicPr>
                        <p:cNvPr id="24" name="Object 23">
                          <a:extLst>
                            <a:ext uri="{FF2B5EF4-FFF2-40B4-BE49-F238E27FC236}">
                              <a16:creationId xmlns:a16="http://schemas.microsoft.com/office/drawing/2014/main" id="{8EDEBEE4-57A9-443D-077C-AF60382D36E9}"/>
                            </a:ext>
                          </a:extLst>
                        </p:cNvPr>
                        <p:cNvPicPr/>
                        <p:nvPr/>
                      </p:nvPicPr>
                      <p:blipFill>
                        <a:blip r:embed="rId3"/>
                        <a:stretch>
                          <a:fillRect/>
                        </a:stretch>
                      </p:blipFill>
                      <p:spPr>
                        <a:xfrm>
                          <a:off x="7146484" y="2822880"/>
                          <a:ext cx="426332" cy="55245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E7566B73-9BEF-42D7-1013-313056DFDC0C}"/>
                </a:ext>
              </a:extLst>
            </p:cNvPr>
            <p:cNvGraphicFramePr>
              <a:graphicFrameLocks noChangeAspect="1"/>
            </p:cNvGraphicFramePr>
            <p:nvPr>
              <p:extLst>
                <p:ext uri="{D42A27DB-BD31-4B8C-83A1-F6EECF244321}">
                  <p14:modId xmlns:p14="http://schemas.microsoft.com/office/powerpoint/2010/main" val="2126810891"/>
                </p:ext>
              </p:extLst>
            </p:nvPr>
          </p:nvGraphicFramePr>
          <p:xfrm>
            <a:off x="7576697" y="2822880"/>
            <a:ext cx="426332" cy="552450"/>
          </p:xfrm>
          <a:graphic>
            <a:graphicData uri="http://schemas.openxmlformats.org/presentationml/2006/ole">
              <mc:AlternateContent xmlns:mc="http://schemas.openxmlformats.org/markup-compatibility/2006">
                <mc:Choice xmlns:v="urn:schemas-microsoft-com:vml" Requires="v">
                  <p:oleObj r:id="rId11" imgW="430353" imgH="552450" progId="">
                    <p:embed/>
                  </p:oleObj>
                </mc:Choice>
                <mc:Fallback>
                  <p:oleObj r:id="rId11" imgW="430353" imgH="552450" progId="">
                    <p:embed/>
                    <p:pic>
                      <p:nvPicPr>
                        <p:cNvPr id="25" name="Object 24">
                          <a:extLst>
                            <a:ext uri="{FF2B5EF4-FFF2-40B4-BE49-F238E27FC236}">
                              <a16:creationId xmlns:a16="http://schemas.microsoft.com/office/drawing/2014/main" id="{E7566B73-9BEF-42D7-1013-313056DFDC0C}"/>
                            </a:ext>
                          </a:extLst>
                        </p:cNvPr>
                        <p:cNvPicPr/>
                        <p:nvPr/>
                      </p:nvPicPr>
                      <p:blipFill>
                        <a:blip r:embed="rId3"/>
                        <a:stretch>
                          <a:fillRect/>
                        </a:stretch>
                      </p:blipFill>
                      <p:spPr>
                        <a:xfrm>
                          <a:off x="7576697" y="2822880"/>
                          <a:ext cx="426332" cy="55245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63E4373A-D75A-6E13-4ED4-02B2CBB3FA99}"/>
                </a:ext>
              </a:extLst>
            </p:cNvPr>
            <p:cNvGraphicFramePr>
              <a:graphicFrameLocks noChangeAspect="1"/>
            </p:cNvGraphicFramePr>
            <p:nvPr>
              <p:extLst>
                <p:ext uri="{D42A27DB-BD31-4B8C-83A1-F6EECF244321}">
                  <p14:modId xmlns:p14="http://schemas.microsoft.com/office/powerpoint/2010/main" val="548650075"/>
                </p:ext>
              </p:extLst>
            </p:nvPr>
          </p:nvGraphicFramePr>
          <p:xfrm>
            <a:off x="8006910" y="2822880"/>
            <a:ext cx="426332" cy="552450"/>
          </p:xfrm>
          <a:graphic>
            <a:graphicData uri="http://schemas.openxmlformats.org/presentationml/2006/ole">
              <mc:AlternateContent xmlns:mc="http://schemas.openxmlformats.org/markup-compatibility/2006">
                <mc:Choice xmlns:v="urn:schemas-microsoft-com:vml" Requires="v">
                  <p:oleObj r:id="rId12" imgW="430353" imgH="552450" progId="">
                    <p:embed/>
                  </p:oleObj>
                </mc:Choice>
                <mc:Fallback>
                  <p:oleObj r:id="rId12" imgW="430353" imgH="552450" progId="">
                    <p:embed/>
                    <p:pic>
                      <p:nvPicPr>
                        <p:cNvPr id="26" name="Object 25">
                          <a:extLst>
                            <a:ext uri="{FF2B5EF4-FFF2-40B4-BE49-F238E27FC236}">
                              <a16:creationId xmlns:a16="http://schemas.microsoft.com/office/drawing/2014/main" id="{63E4373A-D75A-6E13-4ED4-02B2CBB3FA99}"/>
                            </a:ext>
                          </a:extLst>
                        </p:cNvPr>
                        <p:cNvPicPr/>
                        <p:nvPr/>
                      </p:nvPicPr>
                      <p:blipFill>
                        <a:blip r:embed="rId3"/>
                        <a:stretch>
                          <a:fillRect/>
                        </a:stretch>
                      </p:blipFill>
                      <p:spPr>
                        <a:xfrm>
                          <a:off x="8006910" y="2822880"/>
                          <a:ext cx="426332" cy="55245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621E3FBC-5858-03D5-CFDA-357774FA97FE}"/>
                </a:ext>
              </a:extLst>
            </p:cNvPr>
            <p:cNvGraphicFramePr>
              <a:graphicFrameLocks noChangeAspect="1"/>
            </p:cNvGraphicFramePr>
            <p:nvPr>
              <p:extLst>
                <p:ext uri="{D42A27DB-BD31-4B8C-83A1-F6EECF244321}">
                  <p14:modId xmlns:p14="http://schemas.microsoft.com/office/powerpoint/2010/main" val="110413113"/>
                </p:ext>
              </p:extLst>
            </p:nvPr>
          </p:nvGraphicFramePr>
          <p:xfrm>
            <a:off x="8437123" y="282288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27" name="Object 26">
                          <a:extLst>
                            <a:ext uri="{FF2B5EF4-FFF2-40B4-BE49-F238E27FC236}">
                              <a16:creationId xmlns:a16="http://schemas.microsoft.com/office/drawing/2014/main" id="{621E3FBC-5858-03D5-CFDA-357774FA97FE}"/>
                            </a:ext>
                          </a:extLst>
                        </p:cNvPr>
                        <p:cNvPicPr/>
                        <p:nvPr/>
                      </p:nvPicPr>
                      <p:blipFill>
                        <a:blip r:embed="rId3"/>
                        <a:stretch>
                          <a:fillRect/>
                        </a:stretch>
                      </p:blipFill>
                      <p:spPr>
                        <a:xfrm>
                          <a:off x="8437123" y="2822880"/>
                          <a:ext cx="426332" cy="55245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17DE4AF2-90E2-DB16-52C8-F750B093E787}"/>
                </a:ext>
              </a:extLst>
            </p:cNvPr>
            <p:cNvGraphicFramePr>
              <a:graphicFrameLocks noChangeAspect="1"/>
            </p:cNvGraphicFramePr>
            <p:nvPr>
              <p:extLst>
                <p:ext uri="{D42A27DB-BD31-4B8C-83A1-F6EECF244321}">
                  <p14:modId xmlns:p14="http://schemas.microsoft.com/office/powerpoint/2010/main" val="3799268149"/>
                </p:ext>
              </p:extLst>
            </p:nvPr>
          </p:nvGraphicFramePr>
          <p:xfrm>
            <a:off x="6286058" y="337533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28" name="Object 27">
                          <a:extLst>
                            <a:ext uri="{FF2B5EF4-FFF2-40B4-BE49-F238E27FC236}">
                              <a16:creationId xmlns:a16="http://schemas.microsoft.com/office/drawing/2014/main" id="{17DE4AF2-90E2-DB16-52C8-F750B093E787}"/>
                            </a:ext>
                          </a:extLst>
                        </p:cNvPr>
                        <p:cNvPicPr/>
                        <p:nvPr/>
                      </p:nvPicPr>
                      <p:blipFill>
                        <a:blip r:embed="rId3"/>
                        <a:stretch>
                          <a:fillRect/>
                        </a:stretch>
                      </p:blipFill>
                      <p:spPr>
                        <a:xfrm>
                          <a:off x="6286058" y="3375330"/>
                          <a:ext cx="426332" cy="55245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5D68CB89-174F-1839-DE35-3B425B21AB41}"/>
                </a:ext>
              </a:extLst>
            </p:cNvPr>
            <p:cNvGraphicFramePr>
              <a:graphicFrameLocks noChangeAspect="1"/>
            </p:cNvGraphicFramePr>
            <p:nvPr>
              <p:extLst>
                <p:ext uri="{D42A27DB-BD31-4B8C-83A1-F6EECF244321}">
                  <p14:modId xmlns:p14="http://schemas.microsoft.com/office/powerpoint/2010/main" val="1129329638"/>
                </p:ext>
              </p:extLst>
            </p:nvPr>
          </p:nvGraphicFramePr>
          <p:xfrm>
            <a:off x="6716271" y="337533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29" name="Object 28">
                          <a:extLst>
                            <a:ext uri="{FF2B5EF4-FFF2-40B4-BE49-F238E27FC236}">
                              <a16:creationId xmlns:a16="http://schemas.microsoft.com/office/drawing/2014/main" id="{5D68CB89-174F-1839-DE35-3B425B21AB41}"/>
                            </a:ext>
                          </a:extLst>
                        </p:cNvPr>
                        <p:cNvPicPr/>
                        <p:nvPr/>
                      </p:nvPicPr>
                      <p:blipFill>
                        <a:blip r:embed="rId3"/>
                        <a:stretch>
                          <a:fillRect/>
                        </a:stretch>
                      </p:blipFill>
                      <p:spPr>
                        <a:xfrm>
                          <a:off x="6716271" y="3375330"/>
                          <a:ext cx="426332" cy="5524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65C76370-15AE-2879-9FA7-65D0A8C0D937}"/>
                </a:ext>
              </a:extLst>
            </p:cNvPr>
            <p:cNvGraphicFramePr>
              <a:graphicFrameLocks noChangeAspect="1"/>
            </p:cNvGraphicFramePr>
            <p:nvPr>
              <p:extLst>
                <p:ext uri="{D42A27DB-BD31-4B8C-83A1-F6EECF244321}">
                  <p14:modId xmlns:p14="http://schemas.microsoft.com/office/powerpoint/2010/main" val="2530252756"/>
                </p:ext>
              </p:extLst>
            </p:nvPr>
          </p:nvGraphicFramePr>
          <p:xfrm>
            <a:off x="7146484" y="337533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30" name="Object 29">
                          <a:extLst>
                            <a:ext uri="{FF2B5EF4-FFF2-40B4-BE49-F238E27FC236}">
                              <a16:creationId xmlns:a16="http://schemas.microsoft.com/office/drawing/2014/main" id="{65C76370-15AE-2879-9FA7-65D0A8C0D937}"/>
                            </a:ext>
                          </a:extLst>
                        </p:cNvPr>
                        <p:cNvPicPr/>
                        <p:nvPr/>
                      </p:nvPicPr>
                      <p:blipFill>
                        <a:blip r:embed="rId3"/>
                        <a:stretch>
                          <a:fillRect/>
                        </a:stretch>
                      </p:blipFill>
                      <p:spPr>
                        <a:xfrm>
                          <a:off x="7146484" y="3375330"/>
                          <a:ext cx="426332" cy="55245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A6B0275C-ACD0-A9CE-BA1B-872853240EF3}"/>
                </a:ext>
              </a:extLst>
            </p:cNvPr>
            <p:cNvGraphicFramePr>
              <a:graphicFrameLocks noChangeAspect="1"/>
            </p:cNvGraphicFramePr>
            <p:nvPr>
              <p:extLst>
                <p:ext uri="{D42A27DB-BD31-4B8C-83A1-F6EECF244321}">
                  <p14:modId xmlns:p14="http://schemas.microsoft.com/office/powerpoint/2010/main" val="510766843"/>
                </p:ext>
              </p:extLst>
            </p:nvPr>
          </p:nvGraphicFramePr>
          <p:xfrm>
            <a:off x="7576697" y="337533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31" name="Object 30">
                          <a:extLst>
                            <a:ext uri="{FF2B5EF4-FFF2-40B4-BE49-F238E27FC236}">
                              <a16:creationId xmlns:a16="http://schemas.microsoft.com/office/drawing/2014/main" id="{A6B0275C-ACD0-A9CE-BA1B-872853240EF3}"/>
                            </a:ext>
                          </a:extLst>
                        </p:cNvPr>
                        <p:cNvPicPr/>
                        <p:nvPr/>
                      </p:nvPicPr>
                      <p:blipFill>
                        <a:blip r:embed="rId3"/>
                        <a:stretch>
                          <a:fillRect/>
                        </a:stretch>
                      </p:blipFill>
                      <p:spPr>
                        <a:xfrm>
                          <a:off x="7576697" y="3375330"/>
                          <a:ext cx="426332" cy="55245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E2849228-52AB-4277-5F25-E83E6C234E7D}"/>
                </a:ext>
              </a:extLst>
            </p:cNvPr>
            <p:cNvGraphicFramePr>
              <a:graphicFrameLocks noChangeAspect="1"/>
            </p:cNvGraphicFramePr>
            <p:nvPr>
              <p:extLst>
                <p:ext uri="{D42A27DB-BD31-4B8C-83A1-F6EECF244321}">
                  <p14:modId xmlns:p14="http://schemas.microsoft.com/office/powerpoint/2010/main" val="1529590423"/>
                </p:ext>
              </p:extLst>
            </p:nvPr>
          </p:nvGraphicFramePr>
          <p:xfrm>
            <a:off x="8006910" y="337533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32" name="Object 31">
                          <a:extLst>
                            <a:ext uri="{FF2B5EF4-FFF2-40B4-BE49-F238E27FC236}">
                              <a16:creationId xmlns:a16="http://schemas.microsoft.com/office/drawing/2014/main" id="{E2849228-52AB-4277-5F25-E83E6C234E7D}"/>
                            </a:ext>
                          </a:extLst>
                        </p:cNvPr>
                        <p:cNvPicPr/>
                        <p:nvPr/>
                      </p:nvPicPr>
                      <p:blipFill>
                        <a:blip r:embed="rId3"/>
                        <a:stretch>
                          <a:fillRect/>
                        </a:stretch>
                      </p:blipFill>
                      <p:spPr>
                        <a:xfrm>
                          <a:off x="8006910" y="3375330"/>
                          <a:ext cx="426332" cy="55245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198AE7B2-DE97-D820-A44D-6994BF23CB46}"/>
                </a:ext>
              </a:extLst>
            </p:cNvPr>
            <p:cNvGraphicFramePr>
              <a:graphicFrameLocks noChangeAspect="1"/>
            </p:cNvGraphicFramePr>
            <p:nvPr>
              <p:extLst>
                <p:ext uri="{D42A27DB-BD31-4B8C-83A1-F6EECF244321}">
                  <p14:modId xmlns:p14="http://schemas.microsoft.com/office/powerpoint/2010/main" val="2727477545"/>
                </p:ext>
              </p:extLst>
            </p:nvPr>
          </p:nvGraphicFramePr>
          <p:xfrm>
            <a:off x="8437123" y="3375330"/>
            <a:ext cx="426332"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33" name="Object 32">
                          <a:extLst>
                            <a:ext uri="{FF2B5EF4-FFF2-40B4-BE49-F238E27FC236}">
                              <a16:creationId xmlns:a16="http://schemas.microsoft.com/office/drawing/2014/main" id="{198AE7B2-DE97-D820-A44D-6994BF23CB46}"/>
                            </a:ext>
                          </a:extLst>
                        </p:cNvPr>
                        <p:cNvPicPr/>
                        <p:nvPr/>
                      </p:nvPicPr>
                      <p:blipFill>
                        <a:blip r:embed="rId3"/>
                        <a:stretch>
                          <a:fillRect/>
                        </a:stretch>
                      </p:blipFill>
                      <p:spPr>
                        <a:xfrm>
                          <a:off x="8437123" y="3375330"/>
                          <a:ext cx="426332" cy="552450"/>
                        </a:xfrm>
                        <a:prstGeom prst="rect">
                          <a:avLst/>
                        </a:prstGeom>
                      </p:spPr>
                    </p:pic>
                  </p:oleObj>
                </mc:Fallback>
              </mc:AlternateContent>
            </a:graphicData>
          </a:graphic>
        </p:graphicFrame>
      </p:grpSp>
      <p:grpSp>
        <p:nvGrpSpPr>
          <p:cNvPr id="59" name="Group 58">
            <a:extLst>
              <a:ext uri="{FF2B5EF4-FFF2-40B4-BE49-F238E27FC236}">
                <a16:creationId xmlns:a16="http://schemas.microsoft.com/office/drawing/2014/main" id="{D690064D-B19F-7F2D-8DA5-62E1D0A4FD94}"/>
              </a:ext>
            </a:extLst>
          </p:cNvPr>
          <p:cNvGrpSpPr/>
          <p:nvPr/>
        </p:nvGrpSpPr>
        <p:grpSpPr>
          <a:xfrm>
            <a:off x="4764769" y="4238047"/>
            <a:ext cx="3441704" cy="1657350"/>
            <a:chOff x="6736133" y="4054515"/>
            <a:chExt cx="3441704" cy="1657350"/>
          </a:xfrm>
        </p:grpSpPr>
        <p:graphicFrame>
          <p:nvGraphicFramePr>
            <p:cNvPr id="35" name="Object 34">
              <a:extLst>
                <a:ext uri="{FF2B5EF4-FFF2-40B4-BE49-F238E27FC236}">
                  <a16:creationId xmlns:a16="http://schemas.microsoft.com/office/drawing/2014/main" id="{4B33FAE9-F5D9-D6F6-85CE-5D63697869F6}"/>
                </a:ext>
              </a:extLst>
            </p:cNvPr>
            <p:cNvGraphicFramePr>
              <a:graphicFrameLocks noChangeAspect="1"/>
            </p:cNvGraphicFramePr>
            <p:nvPr>
              <p:extLst>
                <p:ext uri="{D42A27DB-BD31-4B8C-83A1-F6EECF244321}">
                  <p14:modId xmlns:p14="http://schemas.microsoft.com/office/powerpoint/2010/main" val="4119241122"/>
                </p:ext>
              </p:extLst>
            </p:nvPr>
          </p:nvGraphicFramePr>
          <p:xfrm>
            <a:off x="6736133" y="4054515"/>
            <a:ext cx="430213" cy="552450"/>
          </p:xfrm>
          <a:graphic>
            <a:graphicData uri="http://schemas.openxmlformats.org/presentationml/2006/ole">
              <mc:AlternateContent xmlns:mc="http://schemas.openxmlformats.org/markup-compatibility/2006">
                <mc:Choice xmlns:v="urn:schemas-microsoft-com:vml" Requires="v">
                  <p:oleObj r:id="rId13" imgW="430353" imgH="552450" progId="">
                    <p:embed/>
                  </p:oleObj>
                </mc:Choice>
                <mc:Fallback>
                  <p:oleObj r:id="rId13" imgW="430353" imgH="552450" progId="">
                    <p:embed/>
                    <p:pic>
                      <p:nvPicPr>
                        <p:cNvPr id="35" name="Object 34">
                          <a:extLst>
                            <a:ext uri="{FF2B5EF4-FFF2-40B4-BE49-F238E27FC236}">
                              <a16:creationId xmlns:a16="http://schemas.microsoft.com/office/drawing/2014/main" id="{4B33FAE9-F5D9-D6F6-85CE-5D63697869F6}"/>
                            </a:ext>
                          </a:extLst>
                        </p:cNvPr>
                        <p:cNvPicPr/>
                        <p:nvPr/>
                      </p:nvPicPr>
                      <p:blipFill>
                        <a:blip r:embed="rId3"/>
                        <a:stretch>
                          <a:fillRect/>
                        </a:stretch>
                      </p:blipFill>
                      <p:spPr>
                        <a:xfrm>
                          <a:off x="6736133" y="4054515"/>
                          <a:ext cx="430213" cy="55245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3B2FF903-4127-3DAB-319D-96D3B1846A4F}"/>
                </a:ext>
              </a:extLst>
            </p:cNvPr>
            <p:cNvGraphicFramePr>
              <a:graphicFrameLocks noChangeAspect="1"/>
            </p:cNvGraphicFramePr>
            <p:nvPr>
              <p:extLst>
                <p:ext uri="{D42A27DB-BD31-4B8C-83A1-F6EECF244321}">
                  <p14:modId xmlns:p14="http://schemas.microsoft.com/office/powerpoint/2010/main" val="2985532014"/>
                </p:ext>
              </p:extLst>
            </p:nvPr>
          </p:nvGraphicFramePr>
          <p:xfrm>
            <a:off x="7166346" y="4054515"/>
            <a:ext cx="430213" cy="552450"/>
          </p:xfrm>
          <a:graphic>
            <a:graphicData uri="http://schemas.openxmlformats.org/presentationml/2006/ole">
              <mc:AlternateContent xmlns:mc="http://schemas.openxmlformats.org/markup-compatibility/2006">
                <mc:Choice xmlns:v="urn:schemas-microsoft-com:vml" Requires="v">
                  <p:oleObj r:id="rId14" imgW="430353" imgH="552450" progId="">
                    <p:embed/>
                  </p:oleObj>
                </mc:Choice>
                <mc:Fallback>
                  <p:oleObj r:id="rId14" imgW="430353" imgH="552450" progId="">
                    <p:embed/>
                    <p:pic>
                      <p:nvPicPr>
                        <p:cNvPr id="36" name="Object 35">
                          <a:extLst>
                            <a:ext uri="{FF2B5EF4-FFF2-40B4-BE49-F238E27FC236}">
                              <a16:creationId xmlns:a16="http://schemas.microsoft.com/office/drawing/2014/main" id="{3B2FF903-4127-3DAB-319D-96D3B1846A4F}"/>
                            </a:ext>
                          </a:extLst>
                        </p:cNvPr>
                        <p:cNvPicPr/>
                        <p:nvPr/>
                      </p:nvPicPr>
                      <p:blipFill>
                        <a:blip r:embed="rId3"/>
                        <a:stretch>
                          <a:fillRect/>
                        </a:stretch>
                      </p:blipFill>
                      <p:spPr>
                        <a:xfrm>
                          <a:off x="7166346" y="4054515"/>
                          <a:ext cx="430213" cy="55245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A8BABEB9-A87B-2656-2B72-E4F321944F07}"/>
                </a:ext>
              </a:extLst>
            </p:cNvPr>
            <p:cNvGraphicFramePr>
              <a:graphicFrameLocks noChangeAspect="1"/>
            </p:cNvGraphicFramePr>
            <p:nvPr>
              <p:extLst>
                <p:ext uri="{D42A27DB-BD31-4B8C-83A1-F6EECF244321}">
                  <p14:modId xmlns:p14="http://schemas.microsoft.com/office/powerpoint/2010/main" val="1905790122"/>
                </p:ext>
              </p:extLst>
            </p:nvPr>
          </p:nvGraphicFramePr>
          <p:xfrm>
            <a:off x="7596559" y="4054515"/>
            <a:ext cx="430213" cy="552450"/>
          </p:xfrm>
          <a:graphic>
            <a:graphicData uri="http://schemas.openxmlformats.org/presentationml/2006/ole">
              <mc:AlternateContent xmlns:mc="http://schemas.openxmlformats.org/markup-compatibility/2006">
                <mc:Choice xmlns:v="urn:schemas-microsoft-com:vml" Requires="v">
                  <p:oleObj r:id="rId15" imgW="430353" imgH="552450" progId="">
                    <p:embed/>
                  </p:oleObj>
                </mc:Choice>
                <mc:Fallback>
                  <p:oleObj r:id="rId15" imgW="430353" imgH="552450" progId="">
                    <p:embed/>
                    <p:pic>
                      <p:nvPicPr>
                        <p:cNvPr id="37" name="Object 36">
                          <a:extLst>
                            <a:ext uri="{FF2B5EF4-FFF2-40B4-BE49-F238E27FC236}">
                              <a16:creationId xmlns:a16="http://schemas.microsoft.com/office/drawing/2014/main" id="{A8BABEB9-A87B-2656-2B72-E4F321944F07}"/>
                            </a:ext>
                          </a:extLst>
                        </p:cNvPr>
                        <p:cNvPicPr/>
                        <p:nvPr/>
                      </p:nvPicPr>
                      <p:blipFill>
                        <a:blip r:embed="rId3"/>
                        <a:stretch>
                          <a:fillRect/>
                        </a:stretch>
                      </p:blipFill>
                      <p:spPr>
                        <a:xfrm>
                          <a:off x="7596559" y="4054515"/>
                          <a:ext cx="430213" cy="552450"/>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4E1EA6FE-47B9-DE86-35A6-2B9333E053B3}"/>
                </a:ext>
              </a:extLst>
            </p:cNvPr>
            <p:cNvGraphicFramePr>
              <a:graphicFrameLocks noChangeAspect="1"/>
            </p:cNvGraphicFramePr>
            <p:nvPr>
              <p:extLst>
                <p:ext uri="{D42A27DB-BD31-4B8C-83A1-F6EECF244321}">
                  <p14:modId xmlns:p14="http://schemas.microsoft.com/office/powerpoint/2010/main" val="1645231602"/>
                </p:ext>
              </p:extLst>
            </p:nvPr>
          </p:nvGraphicFramePr>
          <p:xfrm>
            <a:off x="8026772" y="40545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38" name="Object 37">
                          <a:extLst>
                            <a:ext uri="{FF2B5EF4-FFF2-40B4-BE49-F238E27FC236}">
                              <a16:creationId xmlns:a16="http://schemas.microsoft.com/office/drawing/2014/main" id="{4E1EA6FE-47B9-DE86-35A6-2B9333E053B3}"/>
                            </a:ext>
                          </a:extLst>
                        </p:cNvPr>
                        <p:cNvPicPr/>
                        <p:nvPr/>
                      </p:nvPicPr>
                      <p:blipFill>
                        <a:blip r:embed="rId3"/>
                        <a:stretch>
                          <a:fillRect/>
                        </a:stretch>
                      </p:blipFill>
                      <p:spPr>
                        <a:xfrm>
                          <a:off x="8026772" y="4054515"/>
                          <a:ext cx="430213" cy="552450"/>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D447A98-4C59-1766-AE25-2AC563C39210}"/>
                </a:ext>
              </a:extLst>
            </p:cNvPr>
            <p:cNvGraphicFramePr>
              <a:graphicFrameLocks noChangeAspect="1"/>
            </p:cNvGraphicFramePr>
            <p:nvPr>
              <p:extLst>
                <p:ext uri="{D42A27DB-BD31-4B8C-83A1-F6EECF244321}">
                  <p14:modId xmlns:p14="http://schemas.microsoft.com/office/powerpoint/2010/main" val="2171537064"/>
                </p:ext>
              </p:extLst>
            </p:nvPr>
          </p:nvGraphicFramePr>
          <p:xfrm>
            <a:off x="8456985" y="40545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39" name="Object 38">
                          <a:extLst>
                            <a:ext uri="{FF2B5EF4-FFF2-40B4-BE49-F238E27FC236}">
                              <a16:creationId xmlns:a16="http://schemas.microsoft.com/office/drawing/2014/main" id="{DD447A98-4C59-1766-AE25-2AC563C39210}"/>
                            </a:ext>
                          </a:extLst>
                        </p:cNvPr>
                        <p:cNvPicPr/>
                        <p:nvPr/>
                      </p:nvPicPr>
                      <p:blipFill>
                        <a:blip r:embed="rId3"/>
                        <a:stretch>
                          <a:fillRect/>
                        </a:stretch>
                      </p:blipFill>
                      <p:spPr>
                        <a:xfrm>
                          <a:off x="8456985" y="4054515"/>
                          <a:ext cx="430213" cy="552450"/>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37A6EE0D-70A5-4862-6713-B4C5ACC28EDA}"/>
                </a:ext>
              </a:extLst>
            </p:cNvPr>
            <p:cNvGraphicFramePr>
              <a:graphicFrameLocks noChangeAspect="1"/>
            </p:cNvGraphicFramePr>
            <p:nvPr>
              <p:extLst>
                <p:ext uri="{D42A27DB-BD31-4B8C-83A1-F6EECF244321}">
                  <p14:modId xmlns:p14="http://schemas.microsoft.com/office/powerpoint/2010/main" val="2041302554"/>
                </p:ext>
              </p:extLst>
            </p:nvPr>
          </p:nvGraphicFramePr>
          <p:xfrm>
            <a:off x="8887198" y="40545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40" name="Object 39">
                          <a:extLst>
                            <a:ext uri="{FF2B5EF4-FFF2-40B4-BE49-F238E27FC236}">
                              <a16:creationId xmlns:a16="http://schemas.microsoft.com/office/drawing/2014/main" id="{37A6EE0D-70A5-4862-6713-B4C5ACC28EDA}"/>
                            </a:ext>
                          </a:extLst>
                        </p:cNvPr>
                        <p:cNvPicPr/>
                        <p:nvPr/>
                      </p:nvPicPr>
                      <p:blipFill>
                        <a:blip r:embed="rId3"/>
                        <a:stretch>
                          <a:fillRect/>
                        </a:stretch>
                      </p:blipFill>
                      <p:spPr>
                        <a:xfrm>
                          <a:off x="8887198" y="4054515"/>
                          <a:ext cx="430213" cy="55245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7066992D-C099-D47D-5BD7-6F0563D6AEAC}"/>
                </a:ext>
              </a:extLst>
            </p:cNvPr>
            <p:cNvGraphicFramePr>
              <a:graphicFrameLocks noChangeAspect="1"/>
            </p:cNvGraphicFramePr>
            <p:nvPr>
              <p:extLst>
                <p:ext uri="{D42A27DB-BD31-4B8C-83A1-F6EECF244321}">
                  <p14:modId xmlns:p14="http://schemas.microsoft.com/office/powerpoint/2010/main" val="886396187"/>
                </p:ext>
              </p:extLst>
            </p:nvPr>
          </p:nvGraphicFramePr>
          <p:xfrm>
            <a:off x="6736133" y="460696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41" name="Object 40">
                          <a:extLst>
                            <a:ext uri="{FF2B5EF4-FFF2-40B4-BE49-F238E27FC236}">
                              <a16:creationId xmlns:a16="http://schemas.microsoft.com/office/drawing/2014/main" id="{7066992D-C099-D47D-5BD7-6F0563D6AEAC}"/>
                            </a:ext>
                          </a:extLst>
                        </p:cNvPr>
                        <p:cNvPicPr/>
                        <p:nvPr/>
                      </p:nvPicPr>
                      <p:blipFill>
                        <a:blip r:embed="rId3"/>
                        <a:stretch>
                          <a:fillRect/>
                        </a:stretch>
                      </p:blipFill>
                      <p:spPr>
                        <a:xfrm>
                          <a:off x="6736133" y="4606965"/>
                          <a:ext cx="430213" cy="552450"/>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F28BD3D7-83D6-3BB4-E984-5B7879367B16}"/>
                </a:ext>
              </a:extLst>
            </p:cNvPr>
            <p:cNvGraphicFramePr>
              <a:graphicFrameLocks noChangeAspect="1"/>
            </p:cNvGraphicFramePr>
            <p:nvPr>
              <p:extLst>
                <p:ext uri="{D42A27DB-BD31-4B8C-83A1-F6EECF244321}">
                  <p14:modId xmlns:p14="http://schemas.microsoft.com/office/powerpoint/2010/main" val="1386409577"/>
                </p:ext>
              </p:extLst>
            </p:nvPr>
          </p:nvGraphicFramePr>
          <p:xfrm>
            <a:off x="7166346" y="460696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42" name="Object 41">
                          <a:extLst>
                            <a:ext uri="{FF2B5EF4-FFF2-40B4-BE49-F238E27FC236}">
                              <a16:creationId xmlns:a16="http://schemas.microsoft.com/office/drawing/2014/main" id="{F28BD3D7-83D6-3BB4-E984-5B7879367B16}"/>
                            </a:ext>
                          </a:extLst>
                        </p:cNvPr>
                        <p:cNvPicPr/>
                        <p:nvPr/>
                      </p:nvPicPr>
                      <p:blipFill>
                        <a:blip r:embed="rId3"/>
                        <a:stretch>
                          <a:fillRect/>
                        </a:stretch>
                      </p:blipFill>
                      <p:spPr>
                        <a:xfrm>
                          <a:off x="7166346" y="4606965"/>
                          <a:ext cx="430213" cy="552450"/>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401E80CF-4F57-82D6-2709-847D65DCE293}"/>
                </a:ext>
              </a:extLst>
            </p:cNvPr>
            <p:cNvGraphicFramePr>
              <a:graphicFrameLocks noChangeAspect="1"/>
            </p:cNvGraphicFramePr>
            <p:nvPr>
              <p:extLst>
                <p:ext uri="{D42A27DB-BD31-4B8C-83A1-F6EECF244321}">
                  <p14:modId xmlns:p14="http://schemas.microsoft.com/office/powerpoint/2010/main" val="2015509987"/>
                </p:ext>
              </p:extLst>
            </p:nvPr>
          </p:nvGraphicFramePr>
          <p:xfrm>
            <a:off x="7596559" y="460696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43" name="Object 42">
                          <a:extLst>
                            <a:ext uri="{FF2B5EF4-FFF2-40B4-BE49-F238E27FC236}">
                              <a16:creationId xmlns:a16="http://schemas.microsoft.com/office/drawing/2014/main" id="{401E80CF-4F57-82D6-2709-847D65DCE293}"/>
                            </a:ext>
                          </a:extLst>
                        </p:cNvPr>
                        <p:cNvPicPr/>
                        <p:nvPr/>
                      </p:nvPicPr>
                      <p:blipFill>
                        <a:blip r:embed="rId3"/>
                        <a:stretch>
                          <a:fillRect/>
                        </a:stretch>
                      </p:blipFill>
                      <p:spPr>
                        <a:xfrm>
                          <a:off x="7596559" y="4606965"/>
                          <a:ext cx="430213" cy="55245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211CEB8A-D0C8-ED3F-3697-0069F3C1887A}"/>
                </a:ext>
              </a:extLst>
            </p:cNvPr>
            <p:cNvGraphicFramePr>
              <a:graphicFrameLocks noChangeAspect="1"/>
            </p:cNvGraphicFramePr>
            <p:nvPr>
              <p:extLst>
                <p:ext uri="{D42A27DB-BD31-4B8C-83A1-F6EECF244321}">
                  <p14:modId xmlns:p14="http://schemas.microsoft.com/office/powerpoint/2010/main" val="1399303276"/>
                </p:ext>
              </p:extLst>
            </p:nvPr>
          </p:nvGraphicFramePr>
          <p:xfrm>
            <a:off x="8026772" y="460696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44" name="Object 43">
                          <a:extLst>
                            <a:ext uri="{FF2B5EF4-FFF2-40B4-BE49-F238E27FC236}">
                              <a16:creationId xmlns:a16="http://schemas.microsoft.com/office/drawing/2014/main" id="{211CEB8A-D0C8-ED3F-3697-0069F3C1887A}"/>
                            </a:ext>
                          </a:extLst>
                        </p:cNvPr>
                        <p:cNvPicPr/>
                        <p:nvPr/>
                      </p:nvPicPr>
                      <p:blipFill>
                        <a:blip r:embed="rId3"/>
                        <a:stretch>
                          <a:fillRect/>
                        </a:stretch>
                      </p:blipFill>
                      <p:spPr>
                        <a:xfrm>
                          <a:off x="8026772" y="4606965"/>
                          <a:ext cx="430213" cy="552450"/>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ED203E5A-2CE3-BC93-8D2F-2161DF091A48}"/>
                </a:ext>
              </a:extLst>
            </p:cNvPr>
            <p:cNvGraphicFramePr>
              <a:graphicFrameLocks noChangeAspect="1"/>
            </p:cNvGraphicFramePr>
            <p:nvPr>
              <p:extLst>
                <p:ext uri="{D42A27DB-BD31-4B8C-83A1-F6EECF244321}">
                  <p14:modId xmlns:p14="http://schemas.microsoft.com/office/powerpoint/2010/main" val="129709468"/>
                </p:ext>
              </p:extLst>
            </p:nvPr>
          </p:nvGraphicFramePr>
          <p:xfrm>
            <a:off x="8456985" y="460696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45" name="Object 44">
                          <a:extLst>
                            <a:ext uri="{FF2B5EF4-FFF2-40B4-BE49-F238E27FC236}">
                              <a16:creationId xmlns:a16="http://schemas.microsoft.com/office/drawing/2014/main" id="{ED203E5A-2CE3-BC93-8D2F-2161DF091A48}"/>
                            </a:ext>
                          </a:extLst>
                        </p:cNvPr>
                        <p:cNvPicPr/>
                        <p:nvPr/>
                      </p:nvPicPr>
                      <p:blipFill>
                        <a:blip r:embed="rId3"/>
                        <a:stretch>
                          <a:fillRect/>
                        </a:stretch>
                      </p:blipFill>
                      <p:spPr>
                        <a:xfrm>
                          <a:off x="8456985" y="4606965"/>
                          <a:ext cx="430213" cy="552450"/>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064F1F57-F8AE-F00B-0CCC-697456A020B1}"/>
                </a:ext>
              </a:extLst>
            </p:cNvPr>
            <p:cNvGraphicFramePr>
              <a:graphicFrameLocks noChangeAspect="1"/>
            </p:cNvGraphicFramePr>
            <p:nvPr>
              <p:extLst>
                <p:ext uri="{D42A27DB-BD31-4B8C-83A1-F6EECF244321}">
                  <p14:modId xmlns:p14="http://schemas.microsoft.com/office/powerpoint/2010/main" val="3206890638"/>
                </p:ext>
              </p:extLst>
            </p:nvPr>
          </p:nvGraphicFramePr>
          <p:xfrm>
            <a:off x="8887198" y="460696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46" name="Object 45">
                          <a:extLst>
                            <a:ext uri="{FF2B5EF4-FFF2-40B4-BE49-F238E27FC236}">
                              <a16:creationId xmlns:a16="http://schemas.microsoft.com/office/drawing/2014/main" id="{064F1F57-F8AE-F00B-0CCC-697456A020B1}"/>
                            </a:ext>
                          </a:extLst>
                        </p:cNvPr>
                        <p:cNvPicPr/>
                        <p:nvPr/>
                      </p:nvPicPr>
                      <p:blipFill>
                        <a:blip r:embed="rId3"/>
                        <a:stretch>
                          <a:fillRect/>
                        </a:stretch>
                      </p:blipFill>
                      <p:spPr>
                        <a:xfrm>
                          <a:off x="8887198" y="4606965"/>
                          <a:ext cx="430213" cy="552450"/>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DD5D2286-0BDE-CED7-77E1-FF518C58726E}"/>
                </a:ext>
              </a:extLst>
            </p:cNvPr>
            <p:cNvGraphicFramePr>
              <a:graphicFrameLocks noChangeAspect="1"/>
            </p:cNvGraphicFramePr>
            <p:nvPr>
              <p:extLst>
                <p:ext uri="{D42A27DB-BD31-4B8C-83A1-F6EECF244321}">
                  <p14:modId xmlns:p14="http://schemas.microsoft.com/office/powerpoint/2010/main" val="4278574896"/>
                </p:ext>
              </p:extLst>
            </p:nvPr>
          </p:nvGraphicFramePr>
          <p:xfrm>
            <a:off x="9317411" y="40545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47" name="Object 46">
                          <a:extLst>
                            <a:ext uri="{FF2B5EF4-FFF2-40B4-BE49-F238E27FC236}">
                              <a16:creationId xmlns:a16="http://schemas.microsoft.com/office/drawing/2014/main" id="{DD5D2286-0BDE-CED7-77E1-FF518C58726E}"/>
                            </a:ext>
                          </a:extLst>
                        </p:cNvPr>
                        <p:cNvPicPr/>
                        <p:nvPr/>
                      </p:nvPicPr>
                      <p:blipFill>
                        <a:blip r:embed="rId3"/>
                        <a:stretch>
                          <a:fillRect/>
                        </a:stretch>
                      </p:blipFill>
                      <p:spPr>
                        <a:xfrm>
                          <a:off x="9317411" y="4054515"/>
                          <a:ext cx="430213" cy="552450"/>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8B352AFF-3D17-8AD8-C068-8AD0A8E94D70}"/>
                </a:ext>
              </a:extLst>
            </p:cNvPr>
            <p:cNvGraphicFramePr>
              <a:graphicFrameLocks noChangeAspect="1"/>
            </p:cNvGraphicFramePr>
            <p:nvPr>
              <p:extLst>
                <p:ext uri="{D42A27DB-BD31-4B8C-83A1-F6EECF244321}">
                  <p14:modId xmlns:p14="http://schemas.microsoft.com/office/powerpoint/2010/main" val="2607309177"/>
                </p:ext>
              </p:extLst>
            </p:nvPr>
          </p:nvGraphicFramePr>
          <p:xfrm>
            <a:off x="9317411" y="460696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48" name="Object 47">
                          <a:extLst>
                            <a:ext uri="{FF2B5EF4-FFF2-40B4-BE49-F238E27FC236}">
                              <a16:creationId xmlns:a16="http://schemas.microsoft.com/office/drawing/2014/main" id="{8B352AFF-3D17-8AD8-C068-8AD0A8E94D70}"/>
                            </a:ext>
                          </a:extLst>
                        </p:cNvPr>
                        <p:cNvPicPr/>
                        <p:nvPr/>
                      </p:nvPicPr>
                      <p:blipFill>
                        <a:blip r:embed="rId3"/>
                        <a:stretch>
                          <a:fillRect/>
                        </a:stretch>
                      </p:blipFill>
                      <p:spPr>
                        <a:xfrm>
                          <a:off x="9317411" y="4606965"/>
                          <a:ext cx="430213" cy="552450"/>
                        </a:xfrm>
                        <a:prstGeom prst="rect">
                          <a:avLst/>
                        </a:prstGeom>
                      </p:spPr>
                    </p:pic>
                  </p:oleObj>
                </mc:Fallback>
              </mc:AlternateContent>
            </a:graphicData>
          </a:graphic>
        </p:graphicFrame>
        <p:graphicFrame>
          <p:nvGraphicFramePr>
            <p:cNvPr id="49" name="Object 48">
              <a:extLst>
                <a:ext uri="{FF2B5EF4-FFF2-40B4-BE49-F238E27FC236}">
                  <a16:creationId xmlns:a16="http://schemas.microsoft.com/office/drawing/2014/main" id="{3EADE9ED-070C-7FEB-2E66-D288FB635DE1}"/>
                </a:ext>
              </a:extLst>
            </p:cNvPr>
            <p:cNvGraphicFramePr>
              <a:graphicFrameLocks noChangeAspect="1"/>
            </p:cNvGraphicFramePr>
            <p:nvPr>
              <p:extLst>
                <p:ext uri="{D42A27DB-BD31-4B8C-83A1-F6EECF244321}">
                  <p14:modId xmlns:p14="http://schemas.microsoft.com/office/powerpoint/2010/main" val="1427119501"/>
                </p:ext>
              </p:extLst>
            </p:nvPr>
          </p:nvGraphicFramePr>
          <p:xfrm>
            <a:off x="9747624" y="40545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49" name="Object 48">
                          <a:extLst>
                            <a:ext uri="{FF2B5EF4-FFF2-40B4-BE49-F238E27FC236}">
                              <a16:creationId xmlns:a16="http://schemas.microsoft.com/office/drawing/2014/main" id="{3EADE9ED-070C-7FEB-2E66-D288FB635DE1}"/>
                            </a:ext>
                          </a:extLst>
                        </p:cNvPr>
                        <p:cNvPicPr/>
                        <p:nvPr/>
                      </p:nvPicPr>
                      <p:blipFill>
                        <a:blip r:embed="rId3"/>
                        <a:stretch>
                          <a:fillRect/>
                        </a:stretch>
                      </p:blipFill>
                      <p:spPr>
                        <a:xfrm>
                          <a:off x="9747624" y="4054515"/>
                          <a:ext cx="430213" cy="552450"/>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D3FB92F6-8834-6A21-D156-6502803F22B7}"/>
                </a:ext>
              </a:extLst>
            </p:cNvPr>
            <p:cNvGraphicFramePr>
              <a:graphicFrameLocks noChangeAspect="1"/>
            </p:cNvGraphicFramePr>
            <p:nvPr>
              <p:extLst>
                <p:ext uri="{D42A27DB-BD31-4B8C-83A1-F6EECF244321}">
                  <p14:modId xmlns:p14="http://schemas.microsoft.com/office/powerpoint/2010/main" val="4238597078"/>
                </p:ext>
              </p:extLst>
            </p:nvPr>
          </p:nvGraphicFramePr>
          <p:xfrm>
            <a:off x="9747624" y="460696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50" name="Object 49">
                          <a:extLst>
                            <a:ext uri="{FF2B5EF4-FFF2-40B4-BE49-F238E27FC236}">
                              <a16:creationId xmlns:a16="http://schemas.microsoft.com/office/drawing/2014/main" id="{D3FB92F6-8834-6A21-D156-6502803F22B7}"/>
                            </a:ext>
                          </a:extLst>
                        </p:cNvPr>
                        <p:cNvPicPr/>
                        <p:nvPr/>
                      </p:nvPicPr>
                      <p:blipFill>
                        <a:blip r:embed="rId3"/>
                        <a:stretch>
                          <a:fillRect/>
                        </a:stretch>
                      </p:blipFill>
                      <p:spPr>
                        <a:xfrm>
                          <a:off x="9747624" y="4606965"/>
                          <a:ext cx="430213" cy="552450"/>
                        </a:xfrm>
                        <a:prstGeom prst="rect">
                          <a:avLst/>
                        </a:prstGeom>
                      </p:spPr>
                    </p:pic>
                  </p:oleObj>
                </mc:Fallback>
              </mc:AlternateContent>
            </a:graphicData>
          </a:graphic>
        </p:graphicFrame>
        <p:graphicFrame>
          <p:nvGraphicFramePr>
            <p:cNvPr id="51" name="Object 50">
              <a:extLst>
                <a:ext uri="{FF2B5EF4-FFF2-40B4-BE49-F238E27FC236}">
                  <a16:creationId xmlns:a16="http://schemas.microsoft.com/office/drawing/2014/main" id="{FC0F64B4-BB0A-185B-FEBA-F27D32CBB8AE}"/>
                </a:ext>
              </a:extLst>
            </p:cNvPr>
            <p:cNvGraphicFramePr>
              <a:graphicFrameLocks noChangeAspect="1"/>
            </p:cNvGraphicFramePr>
            <p:nvPr>
              <p:extLst>
                <p:ext uri="{D42A27DB-BD31-4B8C-83A1-F6EECF244321}">
                  <p14:modId xmlns:p14="http://schemas.microsoft.com/office/powerpoint/2010/main" val="3088519602"/>
                </p:ext>
              </p:extLst>
            </p:nvPr>
          </p:nvGraphicFramePr>
          <p:xfrm>
            <a:off x="6736133" y="51594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51" name="Object 50">
                          <a:extLst>
                            <a:ext uri="{FF2B5EF4-FFF2-40B4-BE49-F238E27FC236}">
                              <a16:creationId xmlns:a16="http://schemas.microsoft.com/office/drawing/2014/main" id="{FC0F64B4-BB0A-185B-FEBA-F27D32CBB8AE}"/>
                            </a:ext>
                          </a:extLst>
                        </p:cNvPr>
                        <p:cNvPicPr/>
                        <p:nvPr/>
                      </p:nvPicPr>
                      <p:blipFill>
                        <a:blip r:embed="rId3"/>
                        <a:stretch>
                          <a:fillRect/>
                        </a:stretch>
                      </p:blipFill>
                      <p:spPr>
                        <a:xfrm>
                          <a:off x="6736133" y="5159415"/>
                          <a:ext cx="430213" cy="552450"/>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DB38019E-4F58-8B26-3DB1-B29CE73F0E7C}"/>
                </a:ext>
              </a:extLst>
            </p:cNvPr>
            <p:cNvGraphicFramePr>
              <a:graphicFrameLocks noChangeAspect="1"/>
            </p:cNvGraphicFramePr>
            <p:nvPr>
              <p:extLst>
                <p:ext uri="{D42A27DB-BD31-4B8C-83A1-F6EECF244321}">
                  <p14:modId xmlns:p14="http://schemas.microsoft.com/office/powerpoint/2010/main" val="3917222316"/>
                </p:ext>
              </p:extLst>
            </p:nvPr>
          </p:nvGraphicFramePr>
          <p:xfrm>
            <a:off x="7166346" y="51594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52" name="Object 51">
                          <a:extLst>
                            <a:ext uri="{FF2B5EF4-FFF2-40B4-BE49-F238E27FC236}">
                              <a16:creationId xmlns:a16="http://schemas.microsoft.com/office/drawing/2014/main" id="{DB38019E-4F58-8B26-3DB1-B29CE73F0E7C}"/>
                            </a:ext>
                          </a:extLst>
                        </p:cNvPr>
                        <p:cNvPicPr/>
                        <p:nvPr/>
                      </p:nvPicPr>
                      <p:blipFill>
                        <a:blip r:embed="rId3"/>
                        <a:stretch>
                          <a:fillRect/>
                        </a:stretch>
                      </p:blipFill>
                      <p:spPr>
                        <a:xfrm>
                          <a:off x="7166346" y="5159415"/>
                          <a:ext cx="430213" cy="552450"/>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CE995042-8DB7-1F09-D93F-6565BE62BCEB}"/>
                </a:ext>
              </a:extLst>
            </p:cNvPr>
            <p:cNvGraphicFramePr>
              <a:graphicFrameLocks noChangeAspect="1"/>
            </p:cNvGraphicFramePr>
            <p:nvPr>
              <p:extLst>
                <p:ext uri="{D42A27DB-BD31-4B8C-83A1-F6EECF244321}">
                  <p14:modId xmlns:p14="http://schemas.microsoft.com/office/powerpoint/2010/main" val="3290054933"/>
                </p:ext>
              </p:extLst>
            </p:nvPr>
          </p:nvGraphicFramePr>
          <p:xfrm>
            <a:off x="7596559" y="51594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53" name="Object 52">
                          <a:extLst>
                            <a:ext uri="{FF2B5EF4-FFF2-40B4-BE49-F238E27FC236}">
                              <a16:creationId xmlns:a16="http://schemas.microsoft.com/office/drawing/2014/main" id="{CE995042-8DB7-1F09-D93F-6565BE62BCEB}"/>
                            </a:ext>
                          </a:extLst>
                        </p:cNvPr>
                        <p:cNvPicPr/>
                        <p:nvPr/>
                      </p:nvPicPr>
                      <p:blipFill>
                        <a:blip r:embed="rId3"/>
                        <a:stretch>
                          <a:fillRect/>
                        </a:stretch>
                      </p:blipFill>
                      <p:spPr>
                        <a:xfrm>
                          <a:off x="7596559" y="5159415"/>
                          <a:ext cx="430213" cy="552450"/>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id="{A41DCC48-6A13-9D1F-BAF0-C4FFF4395E7F}"/>
                </a:ext>
              </a:extLst>
            </p:cNvPr>
            <p:cNvGraphicFramePr>
              <a:graphicFrameLocks noChangeAspect="1"/>
            </p:cNvGraphicFramePr>
            <p:nvPr>
              <p:extLst>
                <p:ext uri="{D42A27DB-BD31-4B8C-83A1-F6EECF244321}">
                  <p14:modId xmlns:p14="http://schemas.microsoft.com/office/powerpoint/2010/main" val="2771743818"/>
                </p:ext>
              </p:extLst>
            </p:nvPr>
          </p:nvGraphicFramePr>
          <p:xfrm>
            <a:off x="8026772" y="51594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54" name="Object 53">
                          <a:extLst>
                            <a:ext uri="{FF2B5EF4-FFF2-40B4-BE49-F238E27FC236}">
                              <a16:creationId xmlns:a16="http://schemas.microsoft.com/office/drawing/2014/main" id="{A41DCC48-6A13-9D1F-BAF0-C4FFF4395E7F}"/>
                            </a:ext>
                          </a:extLst>
                        </p:cNvPr>
                        <p:cNvPicPr/>
                        <p:nvPr/>
                      </p:nvPicPr>
                      <p:blipFill>
                        <a:blip r:embed="rId3"/>
                        <a:stretch>
                          <a:fillRect/>
                        </a:stretch>
                      </p:blipFill>
                      <p:spPr>
                        <a:xfrm>
                          <a:off x="8026772" y="5159415"/>
                          <a:ext cx="430213" cy="552450"/>
                        </a:xfrm>
                        <a:prstGeom prst="rect">
                          <a:avLst/>
                        </a:prstGeom>
                      </p:spPr>
                    </p:pic>
                  </p:oleObj>
                </mc:Fallback>
              </mc:AlternateContent>
            </a:graphicData>
          </a:graphic>
        </p:graphicFrame>
        <p:graphicFrame>
          <p:nvGraphicFramePr>
            <p:cNvPr id="55" name="Object 54">
              <a:extLst>
                <a:ext uri="{FF2B5EF4-FFF2-40B4-BE49-F238E27FC236}">
                  <a16:creationId xmlns:a16="http://schemas.microsoft.com/office/drawing/2014/main" id="{8A0C5690-EB79-3CB9-8277-7094A31784A9}"/>
                </a:ext>
              </a:extLst>
            </p:cNvPr>
            <p:cNvGraphicFramePr>
              <a:graphicFrameLocks noChangeAspect="1"/>
            </p:cNvGraphicFramePr>
            <p:nvPr>
              <p:extLst>
                <p:ext uri="{D42A27DB-BD31-4B8C-83A1-F6EECF244321}">
                  <p14:modId xmlns:p14="http://schemas.microsoft.com/office/powerpoint/2010/main" val="2363956888"/>
                </p:ext>
              </p:extLst>
            </p:nvPr>
          </p:nvGraphicFramePr>
          <p:xfrm>
            <a:off x="8456985" y="51594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55" name="Object 54">
                          <a:extLst>
                            <a:ext uri="{FF2B5EF4-FFF2-40B4-BE49-F238E27FC236}">
                              <a16:creationId xmlns:a16="http://schemas.microsoft.com/office/drawing/2014/main" id="{8A0C5690-EB79-3CB9-8277-7094A31784A9}"/>
                            </a:ext>
                          </a:extLst>
                        </p:cNvPr>
                        <p:cNvPicPr/>
                        <p:nvPr/>
                      </p:nvPicPr>
                      <p:blipFill>
                        <a:blip r:embed="rId3"/>
                        <a:stretch>
                          <a:fillRect/>
                        </a:stretch>
                      </p:blipFill>
                      <p:spPr>
                        <a:xfrm>
                          <a:off x="8456985" y="5159415"/>
                          <a:ext cx="430213" cy="552450"/>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92A1AF00-BFAE-0CA0-5052-99D7365789C4}"/>
                </a:ext>
              </a:extLst>
            </p:cNvPr>
            <p:cNvGraphicFramePr>
              <a:graphicFrameLocks noChangeAspect="1"/>
            </p:cNvGraphicFramePr>
            <p:nvPr>
              <p:extLst>
                <p:ext uri="{D42A27DB-BD31-4B8C-83A1-F6EECF244321}">
                  <p14:modId xmlns:p14="http://schemas.microsoft.com/office/powerpoint/2010/main" val="2324070488"/>
                </p:ext>
              </p:extLst>
            </p:nvPr>
          </p:nvGraphicFramePr>
          <p:xfrm>
            <a:off x="8887198" y="51594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56" name="Object 55">
                          <a:extLst>
                            <a:ext uri="{FF2B5EF4-FFF2-40B4-BE49-F238E27FC236}">
                              <a16:creationId xmlns:a16="http://schemas.microsoft.com/office/drawing/2014/main" id="{92A1AF00-BFAE-0CA0-5052-99D7365789C4}"/>
                            </a:ext>
                          </a:extLst>
                        </p:cNvPr>
                        <p:cNvPicPr/>
                        <p:nvPr/>
                      </p:nvPicPr>
                      <p:blipFill>
                        <a:blip r:embed="rId3"/>
                        <a:stretch>
                          <a:fillRect/>
                        </a:stretch>
                      </p:blipFill>
                      <p:spPr>
                        <a:xfrm>
                          <a:off x="8887198" y="5159415"/>
                          <a:ext cx="430213" cy="552450"/>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id="{85630130-21F5-0611-8B1D-034E7E98E17C}"/>
                </a:ext>
              </a:extLst>
            </p:cNvPr>
            <p:cNvGraphicFramePr>
              <a:graphicFrameLocks noChangeAspect="1"/>
            </p:cNvGraphicFramePr>
            <p:nvPr>
              <p:extLst>
                <p:ext uri="{D42A27DB-BD31-4B8C-83A1-F6EECF244321}">
                  <p14:modId xmlns:p14="http://schemas.microsoft.com/office/powerpoint/2010/main" val="2310301145"/>
                </p:ext>
              </p:extLst>
            </p:nvPr>
          </p:nvGraphicFramePr>
          <p:xfrm>
            <a:off x="9317411" y="51594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57" name="Object 56">
                          <a:extLst>
                            <a:ext uri="{FF2B5EF4-FFF2-40B4-BE49-F238E27FC236}">
                              <a16:creationId xmlns:a16="http://schemas.microsoft.com/office/drawing/2014/main" id="{85630130-21F5-0611-8B1D-034E7E98E17C}"/>
                            </a:ext>
                          </a:extLst>
                        </p:cNvPr>
                        <p:cNvPicPr/>
                        <p:nvPr/>
                      </p:nvPicPr>
                      <p:blipFill>
                        <a:blip r:embed="rId3"/>
                        <a:stretch>
                          <a:fillRect/>
                        </a:stretch>
                      </p:blipFill>
                      <p:spPr>
                        <a:xfrm>
                          <a:off x="9317411" y="5159415"/>
                          <a:ext cx="430213" cy="552450"/>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6C9DCB90-E842-1F74-1689-53222FC63E83}"/>
                </a:ext>
              </a:extLst>
            </p:cNvPr>
            <p:cNvGraphicFramePr>
              <a:graphicFrameLocks noChangeAspect="1"/>
            </p:cNvGraphicFramePr>
            <p:nvPr>
              <p:extLst>
                <p:ext uri="{D42A27DB-BD31-4B8C-83A1-F6EECF244321}">
                  <p14:modId xmlns:p14="http://schemas.microsoft.com/office/powerpoint/2010/main" val="4118071183"/>
                </p:ext>
              </p:extLst>
            </p:nvPr>
          </p:nvGraphicFramePr>
          <p:xfrm>
            <a:off x="9747624" y="5159415"/>
            <a:ext cx="430213" cy="552450"/>
          </p:xfrm>
          <a:graphic>
            <a:graphicData uri="http://schemas.openxmlformats.org/presentationml/2006/ole">
              <mc:AlternateContent xmlns:mc="http://schemas.openxmlformats.org/markup-compatibility/2006">
                <mc:Choice xmlns:v="urn:schemas-microsoft-com:vml" Requires="v">
                  <p:oleObj r:id="rId8" imgW="430353" imgH="552450" progId="">
                    <p:embed/>
                  </p:oleObj>
                </mc:Choice>
                <mc:Fallback>
                  <p:oleObj r:id="rId8" imgW="430353" imgH="552450" progId="">
                    <p:embed/>
                    <p:pic>
                      <p:nvPicPr>
                        <p:cNvPr id="58" name="Object 57">
                          <a:extLst>
                            <a:ext uri="{FF2B5EF4-FFF2-40B4-BE49-F238E27FC236}">
                              <a16:creationId xmlns:a16="http://schemas.microsoft.com/office/drawing/2014/main" id="{6C9DCB90-E842-1F74-1689-53222FC63E83}"/>
                            </a:ext>
                          </a:extLst>
                        </p:cNvPr>
                        <p:cNvPicPr/>
                        <p:nvPr/>
                      </p:nvPicPr>
                      <p:blipFill>
                        <a:blip r:embed="rId3"/>
                        <a:stretch>
                          <a:fillRect/>
                        </a:stretch>
                      </p:blipFill>
                      <p:spPr>
                        <a:xfrm>
                          <a:off x="9747624" y="5159415"/>
                          <a:ext cx="430213" cy="552450"/>
                        </a:xfrm>
                        <a:prstGeom prst="rect">
                          <a:avLst/>
                        </a:prstGeom>
                      </p:spPr>
                    </p:pic>
                  </p:oleObj>
                </mc:Fallback>
              </mc:AlternateContent>
            </a:graphicData>
          </a:graphic>
        </p:graphicFrame>
      </p:grpSp>
      <p:pic>
        <p:nvPicPr>
          <p:cNvPr id="60" name="Content Placeholder 6" descr="A group of lemons in a net bag&#10;&#10;Description automatically generated">
            <a:extLst>
              <a:ext uri="{FF2B5EF4-FFF2-40B4-BE49-F238E27FC236}">
                <a16:creationId xmlns:a16="http://schemas.microsoft.com/office/drawing/2014/main" id="{804C0E60-8B6A-1548-BA01-080AB896DF19}"/>
              </a:ext>
            </a:extLst>
          </p:cNvPr>
          <p:cNvPicPr>
            <a:picLocks noGrp="1" noChangeAspect="1"/>
          </p:cNvPicPr>
          <p:nvPr>
            <p:ph sz="quarter" idx="13"/>
          </p:nvPr>
        </p:nvPicPr>
        <p:blipFill>
          <a:blip r:embed="rId16">
            <a:extLst>
              <a:ext uri="{28A0092B-C50C-407E-A947-70E740481C1C}">
                <a14:useLocalDpi xmlns:a14="http://schemas.microsoft.com/office/drawing/2010/main" val="0"/>
              </a:ext>
            </a:extLst>
          </a:blip>
          <a:stretch>
            <a:fillRect/>
          </a:stretch>
        </p:blipFill>
        <p:spPr>
          <a:xfrm>
            <a:off x="1618464" y="1935905"/>
            <a:ext cx="3070269" cy="3630580"/>
          </a:xfrm>
        </p:spPr>
      </p:pic>
      <p:grpSp>
        <p:nvGrpSpPr>
          <p:cNvPr id="68" name="Group 67">
            <a:extLst>
              <a:ext uri="{FF2B5EF4-FFF2-40B4-BE49-F238E27FC236}">
                <a16:creationId xmlns:a16="http://schemas.microsoft.com/office/drawing/2014/main" id="{7F38D33F-39B2-BABB-24B8-0F9314AB04A7}"/>
              </a:ext>
            </a:extLst>
          </p:cNvPr>
          <p:cNvGrpSpPr/>
          <p:nvPr/>
        </p:nvGrpSpPr>
        <p:grpSpPr>
          <a:xfrm>
            <a:off x="8196304" y="1705809"/>
            <a:ext cx="3415643" cy="2034202"/>
            <a:chOff x="8196304" y="1336163"/>
            <a:chExt cx="3415643" cy="2034202"/>
          </a:xfrm>
        </p:grpSpPr>
        <p:sp>
          <p:nvSpPr>
            <p:cNvPr id="61" name="TextBox 60">
              <a:extLst>
                <a:ext uri="{FF2B5EF4-FFF2-40B4-BE49-F238E27FC236}">
                  <a16:creationId xmlns:a16="http://schemas.microsoft.com/office/drawing/2014/main" id="{BB8A52A3-5171-DF8C-37E9-0A902EDDEA36}"/>
                </a:ext>
              </a:extLst>
            </p:cNvPr>
            <p:cNvSpPr txBox="1"/>
            <p:nvPr/>
          </p:nvSpPr>
          <p:spPr>
            <a:xfrm>
              <a:off x="8401380" y="1852705"/>
              <a:ext cx="3016750" cy="1517660"/>
            </a:xfrm>
            <a:prstGeom prst="rect">
              <a:avLst/>
            </a:prstGeom>
            <a:noFill/>
          </p:spPr>
          <p:txBody>
            <a:bodyPr wrap="square" rtlCol="0">
              <a:spAutoFit/>
            </a:bodyPr>
            <a:lstStyle/>
            <a:p>
              <a:pPr algn="ctr">
                <a:lnSpc>
                  <a:spcPct val="130000"/>
                </a:lnSpc>
                <a:spcAft>
                  <a:spcPts val="600"/>
                </a:spcAft>
              </a:pPr>
              <a:r>
                <a:rPr lang="en-AU" sz="2800">
                  <a:solidFill>
                    <a:schemeClr val="accent5"/>
                  </a:solidFill>
                  <a:latin typeface="Brix Sans Regular" panose="020B0500000000000000" pitchFamily="34" charset="0"/>
                </a:rPr>
                <a:t>4</a:t>
              </a:r>
              <a:r>
                <a:rPr lang="en-AU" sz="2800">
                  <a:latin typeface="Brix Sans Regular" panose="020B0500000000000000" pitchFamily="34" charset="0"/>
                </a:rPr>
                <a:t> rows of </a:t>
              </a:r>
              <a:r>
                <a:rPr lang="en-AU" sz="2800">
                  <a:solidFill>
                    <a:schemeClr val="accent1"/>
                  </a:solidFill>
                  <a:latin typeface="Brix Sans Regular" panose="020B0500000000000000" pitchFamily="34" charset="0"/>
                </a:rPr>
                <a:t>6</a:t>
              </a:r>
              <a:r>
                <a:rPr lang="en-AU" sz="2800">
                  <a:latin typeface="Brix Sans Regular" panose="020B0500000000000000" pitchFamily="34" charset="0"/>
                </a:rPr>
                <a:t>  =  </a:t>
              </a:r>
              <a:r>
                <a:rPr lang="en-AU" sz="2800">
                  <a:solidFill>
                    <a:srgbClr val="489814"/>
                  </a:solidFill>
                  <a:latin typeface="Brix Sans Regular" panose="020B0500000000000000" pitchFamily="34" charset="0"/>
                </a:rPr>
                <a:t>24</a:t>
              </a:r>
            </a:p>
            <a:p>
              <a:pPr algn="ctr">
                <a:lnSpc>
                  <a:spcPct val="130000"/>
                </a:lnSpc>
                <a:spcAft>
                  <a:spcPts val="600"/>
                </a:spcAft>
              </a:pPr>
              <a:r>
                <a:rPr lang="en-AU" sz="4400">
                  <a:latin typeface="Brix Sans Regular" panose="020B0500000000000000" pitchFamily="34" charset="0"/>
                </a:rPr>
                <a:t>4 x 6 = 24</a:t>
              </a:r>
            </a:p>
          </p:txBody>
        </p:sp>
        <p:sp>
          <p:nvSpPr>
            <p:cNvPr id="63" name="TextBox 62">
              <a:extLst>
                <a:ext uri="{FF2B5EF4-FFF2-40B4-BE49-F238E27FC236}">
                  <a16:creationId xmlns:a16="http://schemas.microsoft.com/office/drawing/2014/main" id="{BF898523-D032-A0A4-4A14-C41F895F4F8A}"/>
                </a:ext>
              </a:extLst>
            </p:cNvPr>
            <p:cNvSpPr txBox="1"/>
            <p:nvPr/>
          </p:nvSpPr>
          <p:spPr>
            <a:xfrm>
              <a:off x="8196304" y="1336163"/>
              <a:ext cx="1073714" cy="646331"/>
            </a:xfrm>
            <a:prstGeom prst="rect">
              <a:avLst/>
            </a:prstGeom>
            <a:noFill/>
          </p:spPr>
          <p:txBody>
            <a:bodyPr wrap="square" rtlCol="0">
              <a:spAutoFit/>
            </a:bodyPr>
            <a:lstStyle/>
            <a:p>
              <a:pPr algn="ctr"/>
              <a:r>
                <a:rPr lang="en-AU" sz="1800" i="1">
                  <a:solidFill>
                    <a:schemeClr val="accent5"/>
                  </a:solidFill>
                </a:rPr>
                <a:t>how many</a:t>
              </a:r>
            </a:p>
          </p:txBody>
        </p:sp>
        <p:sp>
          <p:nvSpPr>
            <p:cNvPr id="64" name="TextBox 63">
              <a:extLst>
                <a:ext uri="{FF2B5EF4-FFF2-40B4-BE49-F238E27FC236}">
                  <a16:creationId xmlns:a16="http://schemas.microsoft.com/office/drawing/2014/main" id="{BF856D81-CA3C-53D5-6511-EBFAE25BF6F1}"/>
                </a:ext>
              </a:extLst>
            </p:cNvPr>
            <p:cNvSpPr txBox="1"/>
            <p:nvPr/>
          </p:nvSpPr>
          <p:spPr>
            <a:xfrm>
              <a:off x="9621679" y="1336163"/>
              <a:ext cx="1152234" cy="646331"/>
            </a:xfrm>
            <a:prstGeom prst="rect">
              <a:avLst/>
            </a:prstGeom>
            <a:noFill/>
          </p:spPr>
          <p:txBody>
            <a:bodyPr wrap="square" rtlCol="0">
              <a:spAutoFit/>
            </a:bodyPr>
            <a:lstStyle/>
            <a:p>
              <a:pPr algn="ctr"/>
              <a:r>
                <a:rPr lang="en-AU" sz="1800" i="1">
                  <a:solidFill>
                    <a:schemeClr val="accent1"/>
                  </a:solidFill>
                </a:rPr>
                <a:t>how much</a:t>
              </a:r>
            </a:p>
          </p:txBody>
        </p:sp>
        <p:sp>
          <p:nvSpPr>
            <p:cNvPr id="67" name="TextBox 66">
              <a:extLst>
                <a:ext uri="{FF2B5EF4-FFF2-40B4-BE49-F238E27FC236}">
                  <a16:creationId xmlns:a16="http://schemas.microsoft.com/office/drawing/2014/main" id="{2100B4D2-E252-2E11-96EA-18143097F563}"/>
                </a:ext>
              </a:extLst>
            </p:cNvPr>
            <p:cNvSpPr txBox="1"/>
            <p:nvPr/>
          </p:nvSpPr>
          <p:spPr>
            <a:xfrm>
              <a:off x="10459713" y="1336528"/>
              <a:ext cx="1152234" cy="646331"/>
            </a:xfrm>
            <a:prstGeom prst="rect">
              <a:avLst/>
            </a:prstGeom>
            <a:noFill/>
          </p:spPr>
          <p:txBody>
            <a:bodyPr wrap="square" rtlCol="0">
              <a:spAutoFit/>
            </a:bodyPr>
            <a:lstStyle/>
            <a:p>
              <a:pPr algn="ctr"/>
              <a:r>
                <a:rPr lang="en-AU" sz="1800" i="1">
                  <a:solidFill>
                    <a:srgbClr val="489814"/>
                  </a:solidFill>
                </a:rPr>
                <a:t>the whole</a:t>
              </a:r>
            </a:p>
          </p:txBody>
        </p:sp>
      </p:grpSp>
      <p:grpSp>
        <p:nvGrpSpPr>
          <p:cNvPr id="69" name="Group 68">
            <a:extLst>
              <a:ext uri="{FF2B5EF4-FFF2-40B4-BE49-F238E27FC236}">
                <a16:creationId xmlns:a16="http://schemas.microsoft.com/office/drawing/2014/main" id="{BE3CA39B-E4F5-BFB6-DD2D-3854BC1503F6}"/>
              </a:ext>
            </a:extLst>
          </p:cNvPr>
          <p:cNvGrpSpPr/>
          <p:nvPr/>
        </p:nvGrpSpPr>
        <p:grpSpPr>
          <a:xfrm>
            <a:off x="8196304" y="4092328"/>
            <a:ext cx="3415643" cy="2034202"/>
            <a:chOff x="8196304" y="1336163"/>
            <a:chExt cx="3415643" cy="2034202"/>
          </a:xfrm>
        </p:grpSpPr>
        <p:sp>
          <p:nvSpPr>
            <p:cNvPr id="70" name="TextBox 69">
              <a:extLst>
                <a:ext uri="{FF2B5EF4-FFF2-40B4-BE49-F238E27FC236}">
                  <a16:creationId xmlns:a16="http://schemas.microsoft.com/office/drawing/2014/main" id="{DA831345-190B-D3D9-FA98-99F68532A257}"/>
                </a:ext>
              </a:extLst>
            </p:cNvPr>
            <p:cNvSpPr txBox="1"/>
            <p:nvPr/>
          </p:nvSpPr>
          <p:spPr>
            <a:xfrm>
              <a:off x="8401380" y="1852705"/>
              <a:ext cx="3016750" cy="1517660"/>
            </a:xfrm>
            <a:prstGeom prst="rect">
              <a:avLst/>
            </a:prstGeom>
            <a:noFill/>
          </p:spPr>
          <p:txBody>
            <a:bodyPr wrap="square" rtlCol="0">
              <a:spAutoFit/>
            </a:bodyPr>
            <a:lstStyle/>
            <a:p>
              <a:pPr algn="ctr">
                <a:lnSpc>
                  <a:spcPct val="130000"/>
                </a:lnSpc>
                <a:spcAft>
                  <a:spcPts val="600"/>
                </a:spcAft>
              </a:pPr>
              <a:r>
                <a:rPr lang="en-AU" sz="2800">
                  <a:solidFill>
                    <a:schemeClr val="accent5"/>
                  </a:solidFill>
                  <a:latin typeface="Brix Sans Regular" panose="020B0500000000000000" pitchFamily="34" charset="0"/>
                </a:rPr>
                <a:t>3</a:t>
              </a:r>
              <a:r>
                <a:rPr lang="en-AU" sz="2800">
                  <a:latin typeface="Brix Sans Regular" panose="020B0500000000000000" pitchFamily="34" charset="0"/>
                </a:rPr>
                <a:t> rows of </a:t>
              </a:r>
              <a:r>
                <a:rPr lang="en-AU" sz="2800">
                  <a:solidFill>
                    <a:schemeClr val="accent1"/>
                  </a:solidFill>
                  <a:latin typeface="Brix Sans Regular" panose="020B0500000000000000" pitchFamily="34" charset="0"/>
                </a:rPr>
                <a:t>8</a:t>
              </a:r>
              <a:r>
                <a:rPr lang="en-AU" sz="2800">
                  <a:latin typeface="Brix Sans Regular" panose="020B0500000000000000" pitchFamily="34" charset="0"/>
                </a:rPr>
                <a:t>  =  </a:t>
              </a:r>
              <a:r>
                <a:rPr lang="en-AU" sz="2800">
                  <a:solidFill>
                    <a:srgbClr val="489814"/>
                  </a:solidFill>
                  <a:latin typeface="Brix Sans Regular" panose="020B0500000000000000" pitchFamily="34" charset="0"/>
                </a:rPr>
                <a:t>24</a:t>
              </a:r>
            </a:p>
            <a:p>
              <a:pPr algn="ctr">
                <a:lnSpc>
                  <a:spcPct val="130000"/>
                </a:lnSpc>
                <a:spcAft>
                  <a:spcPts val="600"/>
                </a:spcAft>
              </a:pPr>
              <a:r>
                <a:rPr lang="en-AU" sz="4400">
                  <a:latin typeface="Brix Sans Regular" panose="020B0500000000000000" pitchFamily="34" charset="0"/>
                </a:rPr>
                <a:t>3 x 8 = 24</a:t>
              </a:r>
            </a:p>
          </p:txBody>
        </p:sp>
        <p:sp>
          <p:nvSpPr>
            <p:cNvPr id="71" name="TextBox 70">
              <a:extLst>
                <a:ext uri="{FF2B5EF4-FFF2-40B4-BE49-F238E27FC236}">
                  <a16:creationId xmlns:a16="http://schemas.microsoft.com/office/drawing/2014/main" id="{86E25909-8335-653A-10D7-B9C93F218454}"/>
                </a:ext>
              </a:extLst>
            </p:cNvPr>
            <p:cNvSpPr txBox="1"/>
            <p:nvPr/>
          </p:nvSpPr>
          <p:spPr>
            <a:xfrm>
              <a:off x="8196304" y="1336163"/>
              <a:ext cx="1073714" cy="646331"/>
            </a:xfrm>
            <a:prstGeom prst="rect">
              <a:avLst/>
            </a:prstGeom>
            <a:noFill/>
          </p:spPr>
          <p:txBody>
            <a:bodyPr wrap="square" rtlCol="0">
              <a:spAutoFit/>
            </a:bodyPr>
            <a:lstStyle/>
            <a:p>
              <a:pPr algn="ctr"/>
              <a:r>
                <a:rPr lang="en-AU" sz="1800" i="1">
                  <a:solidFill>
                    <a:schemeClr val="accent5"/>
                  </a:solidFill>
                </a:rPr>
                <a:t>how many</a:t>
              </a:r>
            </a:p>
          </p:txBody>
        </p:sp>
        <p:sp>
          <p:nvSpPr>
            <p:cNvPr id="72" name="TextBox 71">
              <a:extLst>
                <a:ext uri="{FF2B5EF4-FFF2-40B4-BE49-F238E27FC236}">
                  <a16:creationId xmlns:a16="http://schemas.microsoft.com/office/drawing/2014/main" id="{F9221BE2-B9FD-8C86-3263-A8B0453FC4BD}"/>
                </a:ext>
              </a:extLst>
            </p:cNvPr>
            <p:cNvSpPr txBox="1"/>
            <p:nvPr/>
          </p:nvSpPr>
          <p:spPr>
            <a:xfrm>
              <a:off x="9621679" y="1336163"/>
              <a:ext cx="1152234" cy="646331"/>
            </a:xfrm>
            <a:prstGeom prst="rect">
              <a:avLst/>
            </a:prstGeom>
            <a:noFill/>
          </p:spPr>
          <p:txBody>
            <a:bodyPr wrap="square" rtlCol="0">
              <a:spAutoFit/>
            </a:bodyPr>
            <a:lstStyle/>
            <a:p>
              <a:pPr algn="ctr"/>
              <a:r>
                <a:rPr lang="en-AU" sz="1800" i="1">
                  <a:solidFill>
                    <a:schemeClr val="accent1"/>
                  </a:solidFill>
                </a:rPr>
                <a:t>how much</a:t>
              </a:r>
            </a:p>
          </p:txBody>
        </p:sp>
        <p:sp>
          <p:nvSpPr>
            <p:cNvPr id="73" name="TextBox 72">
              <a:extLst>
                <a:ext uri="{FF2B5EF4-FFF2-40B4-BE49-F238E27FC236}">
                  <a16:creationId xmlns:a16="http://schemas.microsoft.com/office/drawing/2014/main" id="{8BD3788D-2580-642E-D3CA-E4B745FC226C}"/>
                </a:ext>
              </a:extLst>
            </p:cNvPr>
            <p:cNvSpPr txBox="1"/>
            <p:nvPr/>
          </p:nvSpPr>
          <p:spPr>
            <a:xfrm>
              <a:off x="10459713" y="1336528"/>
              <a:ext cx="1152234" cy="646331"/>
            </a:xfrm>
            <a:prstGeom prst="rect">
              <a:avLst/>
            </a:prstGeom>
            <a:noFill/>
          </p:spPr>
          <p:txBody>
            <a:bodyPr wrap="square" rtlCol="0">
              <a:spAutoFit/>
            </a:bodyPr>
            <a:lstStyle/>
            <a:p>
              <a:pPr algn="ctr"/>
              <a:r>
                <a:rPr lang="en-AU" sz="1800" i="1">
                  <a:solidFill>
                    <a:srgbClr val="489814"/>
                  </a:solidFill>
                </a:rPr>
                <a:t>the whole</a:t>
              </a:r>
            </a:p>
          </p:txBody>
        </p:sp>
      </p:grpSp>
    </p:spTree>
    <p:extLst>
      <p:ext uri="{BB962C8B-B14F-4D97-AF65-F5344CB8AC3E}">
        <p14:creationId xmlns:p14="http://schemas.microsoft.com/office/powerpoint/2010/main" val="286365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607779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B4B2-AFEB-1F0C-C786-83FDF22D1980}"/>
              </a:ext>
            </a:extLst>
          </p:cNvPr>
          <p:cNvSpPr>
            <a:spLocks noGrp="1"/>
          </p:cNvSpPr>
          <p:nvPr>
            <p:ph type="title"/>
          </p:nvPr>
        </p:nvSpPr>
        <p:spPr/>
        <p:txBody>
          <a:bodyPr/>
          <a:lstStyle/>
          <a:p>
            <a:r>
              <a:rPr lang="en-AU"/>
              <a:t>Fact families</a:t>
            </a:r>
          </a:p>
        </p:txBody>
      </p:sp>
      <p:sp>
        <p:nvSpPr>
          <p:cNvPr id="4" name="Footer Placeholder 3">
            <a:extLst>
              <a:ext uri="{FF2B5EF4-FFF2-40B4-BE49-F238E27FC236}">
                <a16:creationId xmlns:a16="http://schemas.microsoft.com/office/drawing/2014/main" id="{86FA4FAB-D23C-18CD-FF52-F477171A0463}"/>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C756B5D3-5416-ED06-B32C-664679F986FB}"/>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30</a:t>
            </a:fld>
            <a:r>
              <a:rPr sz="1200">
                <a:solidFill>
                  <a:schemeClr val="bg2"/>
                </a:solidFill>
              </a:rPr>
              <a:t>)</a:t>
            </a:r>
          </a:p>
        </p:txBody>
      </p:sp>
      <p:grpSp>
        <p:nvGrpSpPr>
          <p:cNvPr id="34" name="Group 33">
            <a:extLst>
              <a:ext uri="{FF2B5EF4-FFF2-40B4-BE49-F238E27FC236}">
                <a16:creationId xmlns:a16="http://schemas.microsoft.com/office/drawing/2014/main" id="{BA2E08C8-B729-035A-E76B-89447476347C}"/>
              </a:ext>
            </a:extLst>
          </p:cNvPr>
          <p:cNvGrpSpPr/>
          <p:nvPr/>
        </p:nvGrpSpPr>
        <p:grpSpPr>
          <a:xfrm>
            <a:off x="1636730" y="1945077"/>
            <a:ext cx="3430570" cy="3230171"/>
            <a:chOff x="6286058" y="1717980"/>
            <a:chExt cx="2577397" cy="2209800"/>
          </a:xfrm>
        </p:grpSpPr>
        <p:graphicFrame>
          <p:nvGraphicFramePr>
            <p:cNvPr id="10" name="Object 9">
              <a:extLst>
                <a:ext uri="{FF2B5EF4-FFF2-40B4-BE49-F238E27FC236}">
                  <a16:creationId xmlns:a16="http://schemas.microsoft.com/office/drawing/2014/main" id="{ADA7D6EB-08B1-4D41-92C8-E72BF37FB0EB}"/>
                </a:ext>
              </a:extLst>
            </p:cNvPr>
            <p:cNvGraphicFramePr>
              <a:graphicFrameLocks noChangeAspect="1"/>
            </p:cNvGraphicFramePr>
            <p:nvPr/>
          </p:nvGraphicFramePr>
          <p:xfrm>
            <a:off x="6286058" y="17179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0" name="Object 9">
                          <a:extLst>
                            <a:ext uri="{FF2B5EF4-FFF2-40B4-BE49-F238E27FC236}">
                              <a16:creationId xmlns:a16="http://schemas.microsoft.com/office/drawing/2014/main" id="{ADA7D6EB-08B1-4D41-92C8-E72BF37FB0EB}"/>
                            </a:ext>
                          </a:extLst>
                        </p:cNvPr>
                        <p:cNvPicPr/>
                        <p:nvPr/>
                      </p:nvPicPr>
                      <p:blipFill>
                        <a:blip r:embed="rId3"/>
                        <a:stretch>
                          <a:fillRect/>
                        </a:stretch>
                      </p:blipFill>
                      <p:spPr>
                        <a:xfrm>
                          <a:off x="6286058" y="1717980"/>
                          <a:ext cx="426332" cy="5524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08A7447-F9EC-3D47-9454-993CFB0019DE}"/>
                </a:ext>
              </a:extLst>
            </p:cNvPr>
            <p:cNvGraphicFramePr>
              <a:graphicFrameLocks noChangeAspect="1"/>
            </p:cNvGraphicFramePr>
            <p:nvPr/>
          </p:nvGraphicFramePr>
          <p:xfrm>
            <a:off x="6716271" y="17179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1" name="Object 10">
                          <a:extLst>
                            <a:ext uri="{FF2B5EF4-FFF2-40B4-BE49-F238E27FC236}">
                              <a16:creationId xmlns:a16="http://schemas.microsoft.com/office/drawing/2014/main" id="{608A7447-F9EC-3D47-9454-993CFB0019DE}"/>
                            </a:ext>
                          </a:extLst>
                        </p:cNvPr>
                        <p:cNvPicPr/>
                        <p:nvPr/>
                      </p:nvPicPr>
                      <p:blipFill>
                        <a:blip r:embed="rId3"/>
                        <a:stretch>
                          <a:fillRect/>
                        </a:stretch>
                      </p:blipFill>
                      <p:spPr>
                        <a:xfrm>
                          <a:off x="6716271" y="1717980"/>
                          <a:ext cx="426332" cy="5524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F98F506-F270-0F53-25C5-31FC99E531E5}"/>
                </a:ext>
              </a:extLst>
            </p:cNvPr>
            <p:cNvGraphicFramePr>
              <a:graphicFrameLocks noChangeAspect="1"/>
            </p:cNvGraphicFramePr>
            <p:nvPr/>
          </p:nvGraphicFramePr>
          <p:xfrm>
            <a:off x="7146484" y="17179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2" name="Object 11">
                          <a:extLst>
                            <a:ext uri="{FF2B5EF4-FFF2-40B4-BE49-F238E27FC236}">
                              <a16:creationId xmlns:a16="http://schemas.microsoft.com/office/drawing/2014/main" id="{3F98F506-F270-0F53-25C5-31FC99E531E5}"/>
                            </a:ext>
                          </a:extLst>
                        </p:cNvPr>
                        <p:cNvPicPr/>
                        <p:nvPr/>
                      </p:nvPicPr>
                      <p:blipFill>
                        <a:blip r:embed="rId3"/>
                        <a:stretch>
                          <a:fillRect/>
                        </a:stretch>
                      </p:blipFill>
                      <p:spPr>
                        <a:xfrm>
                          <a:off x="7146484" y="1717980"/>
                          <a:ext cx="426332" cy="5524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7BA6452-6481-A852-7E80-970CD76DA555}"/>
                </a:ext>
              </a:extLst>
            </p:cNvPr>
            <p:cNvGraphicFramePr>
              <a:graphicFrameLocks noChangeAspect="1"/>
            </p:cNvGraphicFramePr>
            <p:nvPr/>
          </p:nvGraphicFramePr>
          <p:xfrm>
            <a:off x="7576697" y="17179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3" name="Object 12">
                          <a:extLst>
                            <a:ext uri="{FF2B5EF4-FFF2-40B4-BE49-F238E27FC236}">
                              <a16:creationId xmlns:a16="http://schemas.microsoft.com/office/drawing/2014/main" id="{47BA6452-6481-A852-7E80-970CD76DA555}"/>
                            </a:ext>
                          </a:extLst>
                        </p:cNvPr>
                        <p:cNvPicPr/>
                        <p:nvPr/>
                      </p:nvPicPr>
                      <p:blipFill>
                        <a:blip r:embed="rId3"/>
                        <a:stretch>
                          <a:fillRect/>
                        </a:stretch>
                      </p:blipFill>
                      <p:spPr>
                        <a:xfrm>
                          <a:off x="7576697" y="1717980"/>
                          <a:ext cx="426332" cy="5524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6BF22EB-D4E7-6BFA-FA19-F8179ABB42C5}"/>
                </a:ext>
              </a:extLst>
            </p:cNvPr>
            <p:cNvGraphicFramePr>
              <a:graphicFrameLocks noChangeAspect="1"/>
            </p:cNvGraphicFramePr>
            <p:nvPr/>
          </p:nvGraphicFramePr>
          <p:xfrm>
            <a:off x="8006910" y="17179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4" name="Object 13">
                          <a:extLst>
                            <a:ext uri="{FF2B5EF4-FFF2-40B4-BE49-F238E27FC236}">
                              <a16:creationId xmlns:a16="http://schemas.microsoft.com/office/drawing/2014/main" id="{F6BF22EB-D4E7-6BFA-FA19-F8179ABB42C5}"/>
                            </a:ext>
                          </a:extLst>
                        </p:cNvPr>
                        <p:cNvPicPr/>
                        <p:nvPr/>
                      </p:nvPicPr>
                      <p:blipFill>
                        <a:blip r:embed="rId3"/>
                        <a:stretch>
                          <a:fillRect/>
                        </a:stretch>
                      </p:blipFill>
                      <p:spPr>
                        <a:xfrm>
                          <a:off x="8006910" y="1717980"/>
                          <a:ext cx="426332" cy="5524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38EB51B-CF06-9EF7-DF14-3ACBA5D9AAEF}"/>
                </a:ext>
              </a:extLst>
            </p:cNvPr>
            <p:cNvGraphicFramePr>
              <a:graphicFrameLocks noChangeAspect="1"/>
            </p:cNvGraphicFramePr>
            <p:nvPr/>
          </p:nvGraphicFramePr>
          <p:xfrm>
            <a:off x="8437123" y="17179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5" name="Object 14">
                          <a:extLst>
                            <a:ext uri="{FF2B5EF4-FFF2-40B4-BE49-F238E27FC236}">
                              <a16:creationId xmlns:a16="http://schemas.microsoft.com/office/drawing/2014/main" id="{738EB51B-CF06-9EF7-DF14-3ACBA5D9AAEF}"/>
                            </a:ext>
                          </a:extLst>
                        </p:cNvPr>
                        <p:cNvPicPr/>
                        <p:nvPr/>
                      </p:nvPicPr>
                      <p:blipFill>
                        <a:blip r:embed="rId3"/>
                        <a:stretch>
                          <a:fillRect/>
                        </a:stretch>
                      </p:blipFill>
                      <p:spPr>
                        <a:xfrm>
                          <a:off x="8437123" y="1717980"/>
                          <a:ext cx="426332" cy="5524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77F4D38-ECBD-80F7-8A50-449A440F6EF9}"/>
                </a:ext>
              </a:extLst>
            </p:cNvPr>
            <p:cNvGraphicFramePr>
              <a:graphicFrameLocks noChangeAspect="1"/>
            </p:cNvGraphicFramePr>
            <p:nvPr/>
          </p:nvGraphicFramePr>
          <p:xfrm>
            <a:off x="6286058" y="22704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6" name="Object 15">
                          <a:extLst>
                            <a:ext uri="{FF2B5EF4-FFF2-40B4-BE49-F238E27FC236}">
                              <a16:creationId xmlns:a16="http://schemas.microsoft.com/office/drawing/2014/main" id="{177F4D38-ECBD-80F7-8A50-449A440F6EF9}"/>
                            </a:ext>
                          </a:extLst>
                        </p:cNvPr>
                        <p:cNvPicPr/>
                        <p:nvPr/>
                      </p:nvPicPr>
                      <p:blipFill>
                        <a:blip r:embed="rId3"/>
                        <a:stretch>
                          <a:fillRect/>
                        </a:stretch>
                      </p:blipFill>
                      <p:spPr>
                        <a:xfrm>
                          <a:off x="6286058" y="2270430"/>
                          <a:ext cx="426332" cy="5524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A3DC4E8-5ADE-CD7D-5C8A-EBAE5E026806}"/>
                </a:ext>
              </a:extLst>
            </p:cNvPr>
            <p:cNvGraphicFramePr>
              <a:graphicFrameLocks noChangeAspect="1"/>
            </p:cNvGraphicFramePr>
            <p:nvPr/>
          </p:nvGraphicFramePr>
          <p:xfrm>
            <a:off x="6716271" y="22704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7" name="Object 16">
                          <a:extLst>
                            <a:ext uri="{FF2B5EF4-FFF2-40B4-BE49-F238E27FC236}">
                              <a16:creationId xmlns:a16="http://schemas.microsoft.com/office/drawing/2014/main" id="{1A3DC4E8-5ADE-CD7D-5C8A-EBAE5E026806}"/>
                            </a:ext>
                          </a:extLst>
                        </p:cNvPr>
                        <p:cNvPicPr/>
                        <p:nvPr/>
                      </p:nvPicPr>
                      <p:blipFill>
                        <a:blip r:embed="rId3"/>
                        <a:stretch>
                          <a:fillRect/>
                        </a:stretch>
                      </p:blipFill>
                      <p:spPr>
                        <a:xfrm>
                          <a:off x="6716271" y="2270430"/>
                          <a:ext cx="426332" cy="5524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B280DDA-5249-5C80-B535-CFC1FBAA0B4E}"/>
                </a:ext>
              </a:extLst>
            </p:cNvPr>
            <p:cNvGraphicFramePr>
              <a:graphicFrameLocks noChangeAspect="1"/>
            </p:cNvGraphicFramePr>
            <p:nvPr/>
          </p:nvGraphicFramePr>
          <p:xfrm>
            <a:off x="7146484" y="22704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8" name="Object 17">
                          <a:extLst>
                            <a:ext uri="{FF2B5EF4-FFF2-40B4-BE49-F238E27FC236}">
                              <a16:creationId xmlns:a16="http://schemas.microsoft.com/office/drawing/2014/main" id="{7B280DDA-5249-5C80-B535-CFC1FBAA0B4E}"/>
                            </a:ext>
                          </a:extLst>
                        </p:cNvPr>
                        <p:cNvPicPr/>
                        <p:nvPr/>
                      </p:nvPicPr>
                      <p:blipFill>
                        <a:blip r:embed="rId3"/>
                        <a:stretch>
                          <a:fillRect/>
                        </a:stretch>
                      </p:blipFill>
                      <p:spPr>
                        <a:xfrm>
                          <a:off x="7146484" y="2270430"/>
                          <a:ext cx="426332" cy="5524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93981A39-A644-F1CD-E3FD-B6C2501B1625}"/>
                </a:ext>
              </a:extLst>
            </p:cNvPr>
            <p:cNvGraphicFramePr>
              <a:graphicFrameLocks noChangeAspect="1"/>
            </p:cNvGraphicFramePr>
            <p:nvPr/>
          </p:nvGraphicFramePr>
          <p:xfrm>
            <a:off x="7576697" y="22704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19" name="Object 18">
                          <a:extLst>
                            <a:ext uri="{FF2B5EF4-FFF2-40B4-BE49-F238E27FC236}">
                              <a16:creationId xmlns:a16="http://schemas.microsoft.com/office/drawing/2014/main" id="{93981A39-A644-F1CD-E3FD-B6C2501B1625}"/>
                            </a:ext>
                          </a:extLst>
                        </p:cNvPr>
                        <p:cNvPicPr/>
                        <p:nvPr/>
                      </p:nvPicPr>
                      <p:blipFill>
                        <a:blip r:embed="rId3"/>
                        <a:stretch>
                          <a:fillRect/>
                        </a:stretch>
                      </p:blipFill>
                      <p:spPr>
                        <a:xfrm>
                          <a:off x="7576697" y="2270430"/>
                          <a:ext cx="426332" cy="55245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1B64EC3A-84FF-4654-C65D-E31279C74050}"/>
                </a:ext>
              </a:extLst>
            </p:cNvPr>
            <p:cNvGraphicFramePr>
              <a:graphicFrameLocks noChangeAspect="1"/>
            </p:cNvGraphicFramePr>
            <p:nvPr/>
          </p:nvGraphicFramePr>
          <p:xfrm>
            <a:off x="8006910" y="22704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20" name="Object 19">
                          <a:extLst>
                            <a:ext uri="{FF2B5EF4-FFF2-40B4-BE49-F238E27FC236}">
                              <a16:creationId xmlns:a16="http://schemas.microsoft.com/office/drawing/2014/main" id="{1B64EC3A-84FF-4654-C65D-E31279C74050}"/>
                            </a:ext>
                          </a:extLst>
                        </p:cNvPr>
                        <p:cNvPicPr/>
                        <p:nvPr/>
                      </p:nvPicPr>
                      <p:blipFill>
                        <a:blip r:embed="rId3"/>
                        <a:stretch>
                          <a:fillRect/>
                        </a:stretch>
                      </p:blipFill>
                      <p:spPr>
                        <a:xfrm>
                          <a:off x="8006910" y="2270430"/>
                          <a:ext cx="426332" cy="5524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A4A87B0E-CB4F-D9AC-6C29-55E8F76B1CED}"/>
                </a:ext>
              </a:extLst>
            </p:cNvPr>
            <p:cNvGraphicFramePr>
              <a:graphicFrameLocks noChangeAspect="1"/>
            </p:cNvGraphicFramePr>
            <p:nvPr/>
          </p:nvGraphicFramePr>
          <p:xfrm>
            <a:off x="8437123" y="22704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21" name="Object 20">
                          <a:extLst>
                            <a:ext uri="{FF2B5EF4-FFF2-40B4-BE49-F238E27FC236}">
                              <a16:creationId xmlns:a16="http://schemas.microsoft.com/office/drawing/2014/main" id="{A4A87B0E-CB4F-D9AC-6C29-55E8F76B1CED}"/>
                            </a:ext>
                          </a:extLst>
                        </p:cNvPr>
                        <p:cNvPicPr/>
                        <p:nvPr/>
                      </p:nvPicPr>
                      <p:blipFill>
                        <a:blip r:embed="rId3"/>
                        <a:stretch>
                          <a:fillRect/>
                        </a:stretch>
                      </p:blipFill>
                      <p:spPr>
                        <a:xfrm>
                          <a:off x="8437123" y="2270430"/>
                          <a:ext cx="426332" cy="55245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00176A3-2A47-936D-6330-3D005B3570E7}"/>
                </a:ext>
              </a:extLst>
            </p:cNvPr>
            <p:cNvGraphicFramePr>
              <a:graphicFrameLocks noChangeAspect="1"/>
            </p:cNvGraphicFramePr>
            <p:nvPr/>
          </p:nvGraphicFramePr>
          <p:xfrm>
            <a:off x="6286058" y="28228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22" name="Object 21">
                          <a:extLst>
                            <a:ext uri="{FF2B5EF4-FFF2-40B4-BE49-F238E27FC236}">
                              <a16:creationId xmlns:a16="http://schemas.microsoft.com/office/drawing/2014/main" id="{900176A3-2A47-936D-6330-3D005B3570E7}"/>
                            </a:ext>
                          </a:extLst>
                        </p:cNvPr>
                        <p:cNvPicPr/>
                        <p:nvPr/>
                      </p:nvPicPr>
                      <p:blipFill>
                        <a:blip r:embed="rId3"/>
                        <a:stretch>
                          <a:fillRect/>
                        </a:stretch>
                      </p:blipFill>
                      <p:spPr>
                        <a:xfrm>
                          <a:off x="6286058" y="2822880"/>
                          <a:ext cx="426332" cy="55245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92776F52-6613-0792-CDC4-FC6D7DA573E9}"/>
                </a:ext>
              </a:extLst>
            </p:cNvPr>
            <p:cNvGraphicFramePr>
              <a:graphicFrameLocks noChangeAspect="1"/>
            </p:cNvGraphicFramePr>
            <p:nvPr/>
          </p:nvGraphicFramePr>
          <p:xfrm>
            <a:off x="6716271" y="28228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23" name="Object 22">
                          <a:extLst>
                            <a:ext uri="{FF2B5EF4-FFF2-40B4-BE49-F238E27FC236}">
                              <a16:creationId xmlns:a16="http://schemas.microsoft.com/office/drawing/2014/main" id="{92776F52-6613-0792-CDC4-FC6D7DA573E9}"/>
                            </a:ext>
                          </a:extLst>
                        </p:cNvPr>
                        <p:cNvPicPr/>
                        <p:nvPr/>
                      </p:nvPicPr>
                      <p:blipFill>
                        <a:blip r:embed="rId3"/>
                        <a:stretch>
                          <a:fillRect/>
                        </a:stretch>
                      </p:blipFill>
                      <p:spPr>
                        <a:xfrm>
                          <a:off x="6716271" y="2822880"/>
                          <a:ext cx="426332" cy="55245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8EDEBEE4-57A9-443D-077C-AF60382D36E9}"/>
                </a:ext>
              </a:extLst>
            </p:cNvPr>
            <p:cNvGraphicFramePr>
              <a:graphicFrameLocks noChangeAspect="1"/>
            </p:cNvGraphicFramePr>
            <p:nvPr/>
          </p:nvGraphicFramePr>
          <p:xfrm>
            <a:off x="7146484" y="28228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24" name="Object 23">
                          <a:extLst>
                            <a:ext uri="{FF2B5EF4-FFF2-40B4-BE49-F238E27FC236}">
                              <a16:creationId xmlns:a16="http://schemas.microsoft.com/office/drawing/2014/main" id="{8EDEBEE4-57A9-443D-077C-AF60382D36E9}"/>
                            </a:ext>
                          </a:extLst>
                        </p:cNvPr>
                        <p:cNvPicPr/>
                        <p:nvPr/>
                      </p:nvPicPr>
                      <p:blipFill>
                        <a:blip r:embed="rId3"/>
                        <a:stretch>
                          <a:fillRect/>
                        </a:stretch>
                      </p:blipFill>
                      <p:spPr>
                        <a:xfrm>
                          <a:off x="7146484" y="2822880"/>
                          <a:ext cx="426332" cy="55245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E7566B73-9BEF-42D7-1013-313056DFDC0C}"/>
                </a:ext>
              </a:extLst>
            </p:cNvPr>
            <p:cNvGraphicFramePr>
              <a:graphicFrameLocks noChangeAspect="1"/>
            </p:cNvGraphicFramePr>
            <p:nvPr/>
          </p:nvGraphicFramePr>
          <p:xfrm>
            <a:off x="7576697" y="28228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25" name="Object 24">
                          <a:extLst>
                            <a:ext uri="{FF2B5EF4-FFF2-40B4-BE49-F238E27FC236}">
                              <a16:creationId xmlns:a16="http://schemas.microsoft.com/office/drawing/2014/main" id="{E7566B73-9BEF-42D7-1013-313056DFDC0C}"/>
                            </a:ext>
                          </a:extLst>
                        </p:cNvPr>
                        <p:cNvPicPr/>
                        <p:nvPr/>
                      </p:nvPicPr>
                      <p:blipFill>
                        <a:blip r:embed="rId3"/>
                        <a:stretch>
                          <a:fillRect/>
                        </a:stretch>
                      </p:blipFill>
                      <p:spPr>
                        <a:xfrm>
                          <a:off x="7576697" y="2822880"/>
                          <a:ext cx="426332" cy="55245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63E4373A-D75A-6E13-4ED4-02B2CBB3FA99}"/>
                </a:ext>
              </a:extLst>
            </p:cNvPr>
            <p:cNvGraphicFramePr>
              <a:graphicFrameLocks noChangeAspect="1"/>
            </p:cNvGraphicFramePr>
            <p:nvPr/>
          </p:nvGraphicFramePr>
          <p:xfrm>
            <a:off x="8006910" y="28228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26" name="Object 25">
                          <a:extLst>
                            <a:ext uri="{FF2B5EF4-FFF2-40B4-BE49-F238E27FC236}">
                              <a16:creationId xmlns:a16="http://schemas.microsoft.com/office/drawing/2014/main" id="{63E4373A-D75A-6E13-4ED4-02B2CBB3FA99}"/>
                            </a:ext>
                          </a:extLst>
                        </p:cNvPr>
                        <p:cNvPicPr/>
                        <p:nvPr/>
                      </p:nvPicPr>
                      <p:blipFill>
                        <a:blip r:embed="rId3"/>
                        <a:stretch>
                          <a:fillRect/>
                        </a:stretch>
                      </p:blipFill>
                      <p:spPr>
                        <a:xfrm>
                          <a:off x="8006910" y="2822880"/>
                          <a:ext cx="426332" cy="55245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621E3FBC-5858-03D5-CFDA-357774FA97FE}"/>
                </a:ext>
              </a:extLst>
            </p:cNvPr>
            <p:cNvGraphicFramePr>
              <a:graphicFrameLocks noChangeAspect="1"/>
            </p:cNvGraphicFramePr>
            <p:nvPr/>
          </p:nvGraphicFramePr>
          <p:xfrm>
            <a:off x="8437123" y="282288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27" name="Object 26">
                          <a:extLst>
                            <a:ext uri="{FF2B5EF4-FFF2-40B4-BE49-F238E27FC236}">
                              <a16:creationId xmlns:a16="http://schemas.microsoft.com/office/drawing/2014/main" id="{621E3FBC-5858-03D5-CFDA-357774FA97FE}"/>
                            </a:ext>
                          </a:extLst>
                        </p:cNvPr>
                        <p:cNvPicPr/>
                        <p:nvPr/>
                      </p:nvPicPr>
                      <p:blipFill>
                        <a:blip r:embed="rId3"/>
                        <a:stretch>
                          <a:fillRect/>
                        </a:stretch>
                      </p:blipFill>
                      <p:spPr>
                        <a:xfrm>
                          <a:off x="8437123" y="2822880"/>
                          <a:ext cx="426332" cy="55245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17DE4AF2-90E2-DB16-52C8-F750B093E787}"/>
                </a:ext>
              </a:extLst>
            </p:cNvPr>
            <p:cNvGraphicFramePr>
              <a:graphicFrameLocks noChangeAspect="1"/>
            </p:cNvGraphicFramePr>
            <p:nvPr/>
          </p:nvGraphicFramePr>
          <p:xfrm>
            <a:off x="6286058" y="33753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28" name="Object 27">
                          <a:extLst>
                            <a:ext uri="{FF2B5EF4-FFF2-40B4-BE49-F238E27FC236}">
                              <a16:creationId xmlns:a16="http://schemas.microsoft.com/office/drawing/2014/main" id="{17DE4AF2-90E2-DB16-52C8-F750B093E787}"/>
                            </a:ext>
                          </a:extLst>
                        </p:cNvPr>
                        <p:cNvPicPr/>
                        <p:nvPr/>
                      </p:nvPicPr>
                      <p:blipFill>
                        <a:blip r:embed="rId3"/>
                        <a:stretch>
                          <a:fillRect/>
                        </a:stretch>
                      </p:blipFill>
                      <p:spPr>
                        <a:xfrm>
                          <a:off x="6286058" y="3375330"/>
                          <a:ext cx="426332" cy="55245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5D68CB89-174F-1839-DE35-3B425B21AB41}"/>
                </a:ext>
              </a:extLst>
            </p:cNvPr>
            <p:cNvGraphicFramePr>
              <a:graphicFrameLocks noChangeAspect="1"/>
            </p:cNvGraphicFramePr>
            <p:nvPr/>
          </p:nvGraphicFramePr>
          <p:xfrm>
            <a:off x="6716271" y="33753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29" name="Object 28">
                          <a:extLst>
                            <a:ext uri="{FF2B5EF4-FFF2-40B4-BE49-F238E27FC236}">
                              <a16:creationId xmlns:a16="http://schemas.microsoft.com/office/drawing/2014/main" id="{5D68CB89-174F-1839-DE35-3B425B21AB41}"/>
                            </a:ext>
                          </a:extLst>
                        </p:cNvPr>
                        <p:cNvPicPr/>
                        <p:nvPr/>
                      </p:nvPicPr>
                      <p:blipFill>
                        <a:blip r:embed="rId3"/>
                        <a:stretch>
                          <a:fillRect/>
                        </a:stretch>
                      </p:blipFill>
                      <p:spPr>
                        <a:xfrm>
                          <a:off x="6716271" y="3375330"/>
                          <a:ext cx="426332" cy="5524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65C76370-15AE-2879-9FA7-65D0A8C0D937}"/>
                </a:ext>
              </a:extLst>
            </p:cNvPr>
            <p:cNvGraphicFramePr>
              <a:graphicFrameLocks noChangeAspect="1"/>
            </p:cNvGraphicFramePr>
            <p:nvPr/>
          </p:nvGraphicFramePr>
          <p:xfrm>
            <a:off x="7146484" y="33753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30" name="Object 29">
                          <a:extLst>
                            <a:ext uri="{FF2B5EF4-FFF2-40B4-BE49-F238E27FC236}">
                              <a16:creationId xmlns:a16="http://schemas.microsoft.com/office/drawing/2014/main" id="{65C76370-15AE-2879-9FA7-65D0A8C0D937}"/>
                            </a:ext>
                          </a:extLst>
                        </p:cNvPr>
                        <p:cNvPicPr/>
                        <p:nvPr/>
                      </p:nvPicPr>
                      <p:blipFill>
                        <a:blip r:embed="rId3"/>
                        <a:stretch>
                          <a:fillRect/>
                        </a:stretch>
                      </p:blipFill>
                      <p:spPr>
                        <a:xfrm>
                          <a:off x="7146484" y="3375330"/>
                          <a:ext cx="426332" cy="55245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A6B0275C-ACD0-A9CE-BA1B-872853240EF3}"/>
                </a:ext>
              </a:extLst>
            </p:cNvPr>
            <p:cNvGraphicFramePr>
              <a:graphicFrameLocks noChangeAspect="1"/>
            </p:cNvGraphicFramePr>
            <p:nvPr/>
          </p:nvGraphicFramePr>
          <p:xfrm>
            <a:off x="7576697" y="33753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31" name="Object 30">
                          <a:extLst>
                            <a:ext uri="{FF2B5EF4-FFF2-40B4-BE49-F238E27FC236}">
                              <a16:creationId xmlns:a16="http://schemas.microsoft.com/office/drawing/2014/main" id="{A6B0275C-ACD0-A9CE-BA1B-872853240EF3}"/>
                            </a:ext>
                          </a:extLst>
                        </p:cNvPr>
                        <p:cNvPicPr/>
                        <p:nvPr/>
                      </p:nvPicPr>
                      <p:blipFill>
                        <a:blip r:embed="rId3"/>
                        <a:stretch>
                          <a:fillRect/>
                        </a:stretch>
                      </p:blipFill>
                      <p:spPr>
                        <a:xfrm>
                          <a:off x="7576697" y="3375330"/>
                          <a:ext cx="426332" cy="55245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E2849228-52AB-4277-5F25-E83E6C234E7D}"/>
                </a:ext>
              </a:extLst>
            </p:cNvPr>
            <p:cNvGraphicFramePr>
              <a:graphicFrameLocks noChangeAspect="1"/>
            </p:cNvGraphicFramePr>
            <p:nvPr/>
          </p:nvGraphicFramePr>
          <p:xfrm>
            <a:off x="8006910" y="33753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32" name="Object 31">
                          <a:extLst>
                            <a:ext uri="{FF2B5EF4-FFF2-40B4-BE49-F238E27FC236}">
                              <a16:creationId xmlns:a16="http://schemas.microsoft.com/office/drawing/2014/main" id="{E2849228-52AB-4277-5F25-E83E6C234E7D}"/>
                            </a:ext>
                          </a:extLst>
                        </p:cNvPr>
                        <p:cNvPicPr/>
                        <p:nvPr/>
                      </p:nvPicPr>
                      <p:blipFill>
                        <a:blip r:embed="rId3"/>
                        <a:stretch>
                          <a:fillRect/>
                        </a:stretch>
                      </p:blipFill>
                      <p:spPr>
                        <a:xfrm>
                          <a:off x="8006910" y="3375330"/>
                          <a:ext cx="426332" cy="55245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198AE7B2-DE97-D820-A44D-6994BF23CB46}"/>
                </a:ext>
              </a:extLst>
            </p:cNvPr>
            <p:cNvGraphicFramePr>
              <a:graphicFrameLocks noChangeAspect="1"/>
            </p:cNvGraphicFramePr>
            <p:nvPr/>
          </p:nvGraphicFramePr>
          <p:xfrm>
            <a:off x="8437123" y="3375330"/>
            <a:ext cx="426332"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33" name="Object 32">
                          <a:extLst>
                            <a:ext uri="{FF2B5EF4-FFF2-40B4-BE49-F238E27FC236}">
                              <a16:creationId xmlns:a16="http://schemas.microsoft.com/office/drawing/2014/main" id="{198AE7B2-DE97-D820-A44D-6994BF23CB46}"/>
                            </a:ext>
                          </a:extLst>
                        </p:cNvPr>
                        <p:cNvPicPr/>
                        <p:nvPr/>
                      </p:nvPicPr>
                      <p:blipFill>
                        <a:blip r:embed="rId3"/>
                        <a:stretch>
                          <a:fillRect/>
                        </a:stretch>
                      </p:blipFill>
                      <p:spPr>
                        <a:xfrm>
                          <a:off x="8437123" y="3375330"/>
                          <a:ext cx="426332" cy="552450"/>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A3E54D1A-54A0-358D-C791-C15D14DACD4E}"/>
              </a:ext>
            </a:extLst>
          </p:cNvPr>
          <p:cNvSpPr txBox="1"/>
          <p:nvPr/>
        </p:nvSpPr>
        <p:spPr>
          <a:xfrm>
            <a:off x="6283520" y="1724531"/>
            <a:ext cx="4699000" cy="3671261"/>
          </a:xfrm>
          <a:prstGeom prst="rect">
            <a:avLst/>
          </a:prstGeom>
          <a:noFill/>
        </p:spPr>
        <p:txBody>
          <a:bodyPr wrap="square" rtlCol="0">
            <a:spAutoFit/>
          </a:bodyPr>
          <a:lstStyle/>
          <a:p>
            <a:pPr>
              <a:lnSpc>
                <a:spcPct val="150000"/>
              </a:lnSpc>
            </a:pPr>
            <a:r>
              <a:rPr lang="en-AU" sz="4000">
                <a:solidFill>
                  <a:schemeClr val="accent5"/>
                </a:solidFill>
                <a:latin typeface="Brix Sans Regular" panose="020B0500000000000000" pitchFamily="34" charset="0"/>
              </a:rPr>
              <a:t>4 x 6 = 24</a:t>
            </a:r>
          </a:p>
          <a:p>
            <a:pPr>
              <a:lnSpc>
                <a:spcPct val="150000"/>
              </a:lnSpc>
            </a:pPr>
            <a:r>
              <a:rPr lang="en-AU" sz="4000">
                <a:solidFill>
                  <a:schemeClr val="accent5"/>
                </a:solidFill>
                <a:latin typeface="Brix Sans Regular" panose="020B0500000000000000" pitchFamily="34" charset="0"/>
              </a:rPr>
              <a:t>6 x 4 = 24</a:t>
            </a:r>
          </a:p>
          <a:p>
            <a:pPr>
              <a:lnSpc>
                <a:spcPct val="150000"/>
              </a:lnSpc>
            </a:pPr>
            <a:r>
              <a:rPr lang="en-AU" sz="4000">
                <a:solidFill>
                  <a:schemeClr val="accent5"/>
                </a:solidFill>
                <a:latin typeface="Brix Sans Regular" panose="020B0500000000000000" pitchFamily="34" charset="0"/>
              </a:rPr>
              <a:t>24 ÷ 6 = 4</a:t>
            </a:r>
          </a:p>
          <a:p>
            <a:pPr>
              <a:lnSpc>
                <a:spcPct val="150000"/>
              </a:lnSpc>
            </a:pPr>
            <a:r>
              <a:rPr lang="en-AU" sz="4000">
                <a:solidFill>
                  <a:schemeClr val="accent5"/>
                </a:solidFill>
                <a:latin typeface="Brix Sans Regular" panose="020B0500000000000000" pitchFamily="34" charset="0"/>
              </a:rPr>
              <a:t>24 ÷ 4 = 6</a:t>
            </a:r>
          </a:p>
        </p:txBody>
      </p:sp>
    </p:spTree>
    <p:extLst>
      <p:ext uri="{BB962C8B-B14F-4D97-AF65-F5344CB8AC3E}">
        <p14:creationId xmlns:p14="http://schemas.microsoft.com/office/powerpoint/2010/main" val="2357697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B4B2-AFEB-1F0C-C786-83FDF22D1980}"/>
              </a:ext>
            </a:extLst>
          </p:cNvPr>
          <p:cNvSpPr>
            <a:spLocks noGrp="1"/>
          </p:cNvSpPr>
          <p:nvPr>
            <p:ph type="title"/>
          </p:nvPr>
        </p:nvSpPr>
        <p:spPr/>
        <p:txBody>
          <a:bodyPr/>
          <a:lstStyle/>
          <a:p>
            <a:r>
              <a:rPr lang="en-AU"/>
              <a:t>Fact families</a:t>
            </a:r>
          </a:p>
        </p:txBody>
      </p:sp>
      <p:sp>
        <p:nvSpPr>
          <p:cNvPr id="4" name="Footer Placeholder 3">
            <a:extLst>
              <a:ext uri="{FF2B5EF4-FFF2-40B4-BE49-F238E27FC236}">
                <a16:creationId xmlns:a16="http://schemas.microsoft.com/office/drawing/2014/main" id="{86FA4FAB-D23C-18CD-FF52-F477171A0463}"/>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C756B5D3-5416-ED06-B32C-664679F986FB}"/>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31</a:t>
            </a:fld>
            <a:r>
              <a:rPr sz="1200">
                <a:solidFill>
                  <a:schemeClr val="bg2"/>
                </a:solidFill>
              </a:rPr>
              <a:t>)</a:t>
            </a:r>
          </a:p>
        </p:txBody>
      </p:sp>
      <p:grpSp>
        <p:nvGrpSpPr>
          <p:cNvPr id="7" name="Group 6">
            <a:extLst>
              <a:ext uri="{FF2B5EF4-FFF2-40B4-BE49-F238E27FC236}">
                <a16:creationId xmlns:a16="http://schemas.microsoft.com/office/drawing/2014/main" id="{D690064D-B19F-7F2D-8DA5-62E1D0A4FD94}"/>
              </a:ext>
            </a:extLst>
          </p:cNvPr>
          <p:cNvGrpSpPr/>
          <p:nvPr/>
        </p:nvGrpSpPr>
        <p:grpSpPr>
          <a:xfrm>
            <a:off x="916669" y="2093845"/>
            <a:ext cx="4779281" cy="2617855"/>
            <a:chOff x="6736133" y="4054515"/>
            <a:chExt cx="3441704" cy="1657350"/>
          </a:xfrm>
        </p:grpSpPr>
        <p:graphicFrame>
          <p:nvGraphicFramePr>
            <p:cNvPr id="8" name="Object 7">
              <a:extLst>
                <a:ext uri="{FF2B5EF4-FFF2-40B4-BE49-F238E27FC236}">
                  <a16:creationId xmlns:a16="http://schemas.microsoft.com/office/drawing/2014/main" id="{4B33FAE9-F5D9-D6F6-85CE-5D63697869F6}"/>
                </a:ext>
              </a:extLst>
            </p:cNvPr>
            <p:cNvGraphicFramePr>
              <a:graphicFrameLocks noChangeAspect="1"/>
            </p:cNvGraphicFramePr>
            <p:nvPr/>
          </p:nvGraphicFramePr>
          <p:xfrm>
            <a:off x="6736133" y="40545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 name="Object 7">
                          <a:extLst>
                            <a:ext uri="{FF2B5EF4-FFF2-40B4-BE49-F238E27FC236}">
                              <a16:creationId xmlns:a16="http://schemas.microsoft.com/office/drawing/2014/main" id="{4B33FAE9-F5D9-D6F6-85CE-5D63697869F6}"/>
                            </a:ext>
                          </a:extLst>
                        </p:cNvPr>
                        <p:cNvPicPr/>
                        <p:nvPr/>
                      </p:nvPicPr>
                      <p:blipFill>
                        <a:blip r:embed="rId3"/>
                        <a:stretch>
                          <a:fillRect/>
                        </a:stretch>
                      </p:blipFill>
                      <p:spPr>
                        <a:xfrm>
                          <a:off x="6736133" y="4054515"/>
                          <a:ext cx="430213" cy="552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B2FF903-4127-3DAB-319D-96D3B1846A4F}"/>
                </a:ext>
              </a:extLst>
            </p:cNvPr>
            <p:cNvGraphicFramePr>
              <a:graphicFrameLocks noChangeAspect="1"/>
            </p:cNvGraphicFramePr>
            <p:nvPr/>
          </p:nvGraphicFramePr>
          <p:xfrm>
            <a:off x="7166346" y="40545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9" name="Object 8">
                          <a:extLst>
                            <a:ext uri="{FF2B5EF4-FFF2-40B4-BE49-F238E27FC236}">
                              <a16:creationId xmlns:a16="http://schemas.microsoft.com/office/drawing/2014/main" id="{3B2FF903-4127-3DAB-319D-96D3B1846A4F}"/>
                            </a:ext>
                          </a:extLst>
                        </p:cNvPr>
                        <p:cNvPicPr/>
                        <p:nvPr/>
                      </p:nvPicPr>
                      <p:blipFill>
                        <a:blip r:embed="rId3"/>
                        <a:stretch>
                          <a:fillRect/>
                        </a:stretch>
                      </p:blipFill>
                      <p:spPr>
                        <a:xfrm>
                          <a:off x="7166346" y="4054515"/>
                          <a:ext cx="430213" cy="552450"/>
                        </a:xfrm>
                        <a:prstGeom prst="rect">
                          <a:avLst/>
                        </a:prstGeom>
                      </p:spPr>
                    </p:pic>
                  </p:oleObj>
                </mc:Fallback>
              </mc:AlternateContent>
            </a:graphicData>
          </a:graphic>
        </p:graphicFrame>
        <p:graphicFrame>
          <p:nvGraphicFramePr>
            <p:cNvPr id="62" name="Object 61">
              <a:extLst>
                <a:ext uri="{FF2B5EF4-FFF2-40B4-BE49-F238E27FC236}">
                  <a16:creationId xmlns:a16="http://schemas.microsoft.com/office/drawing/2014/main" id="{A8BABEB9-A87B-2656-2B72-E4F321944F07}"/>
                </a:ext>
              </a:extLst>
            </p:cNvPr>
            <p:cNvGraphicFramePr>
              <a:graphicFrameLocks noChangeAspect="1"/>
            </p:cNvGraphicFramePr>
            <p:nvPr/>
          </p:nvGraphicFramePr>
          <p:xfrm>
            <a:off x="7596559" y="40545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62" name="Object 61">
                          <a:extLst>
                            <a:ext uri="{FF2B5EF4-FFF2-40B4-BE49-F238E27FC236}">
                              <a16:creationId xmlns:a16="http://schemas.microsoft.com/office/drawing/2014/main" id="{A8BABEB9-A87B-2656-2B72-E4F321944F07}"/>
                            </a:ext>
                          </a:extLst>
                        </p:cNvPr>
                        <p:cNvPicPr/>
                        <p:nvPr/>
                      </p:nvPicPr>
                      <p:blipFill>
                        <a:blip r:embed="rId3"/>
                        <a:stretch>
                          <a:fillRect/>
                        </a:stretch>
                      </p:blipFill>
                      <p:spPr>
                        <a:xfrm>
                          <a:off x="7596559" y="4054515"/>
                          <a:ext cx="430213" cy="552450"/>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4E1EA6FE-47B9-DE86-35A6-2B9333E053B3}"/>
                </a:ext>
              </a:extLst>
            </p:cNvPr>
            <p:cNvGraphicFramePr>
              <a:graphicFrameLocks noChangeAspect="1"/>
            </p:cNvGraphicFramePr>
            <p:nvPr/>
          </p:nvGraphicFramePr>
          <p:xfrm>
            <a:off x="8026772" y="40545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65" name="Object 64">
                          <a:extLst>
                            <a:ext uri="{FF2B5EF4-FFF2-40B4-BE49-F238E27FC236}">
                              <a16:creationId xmlns:a16="http://schemas.microsoft.com/office/drawing/2014/main" id="{4E1EA6FE-47B9-DE86-35A6-2B9333E053B3}"/>
                            </a:ext>
                          </a:extLst>
                        </p:cNvPr>
                        <p:cNvPicPr/>
                        <p:nvPr/>
                      </p:nvPicPr>
                      <p:blipFill>
                        <a:blip r:embed="rId3"/>
                        <a:stretch>
                          <a:fillRect/>
                        </a:stretch>
                      </p:blipFill>
                      <p:spPr>
                        <a:xfrm>
                          <a:off x="8026772" y="4054515"/>
                          <a:ext cx="430213" cy="552450"/>
                        </a:xfrm>
                        <a:prstGeom prst="rect">
                          <a:avLst/>
                        </a:prstGeom>
                      </p:spPr>
                    </p:pic>
                  </p:oleObj>
                </mc:Fallback>
              </mc:AlternateContent>
            </a:graphicData>
          </a:graphic>
        </p:graphicFrame>
        <p:graphicFrame>
          <p:nvGraphicFramePr>
            <p:cNvPr id="66" name="Object 65">
              <a:extLst>
                <a:ext uri="{FF2B5EF4-FFF2-40B4-BE49-F238E27FC236}">
                  <a16:creationId xmlns:a16="http://schemas.microsoft.com/office/drawing/2014/main" id="{DD447A98-4C59-1766-AE25-2AC563C39210}"/>
                </a:ext>
              </a:extLst>
            </p:cNvPr>
            <p:cNvGraphicFramePr>
              <a:graphicFrameLocks noChangeAspect="1"/>
            </p:cNvGraphicFramePr>
            <p:nvPr/>
          </p:nvGraphicFramePr>
          <p:xfrm>
            <a:off x="8456985" y="40545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66" name="Object 65">
                          <a:extLst>
                            <a:ext uri="{FF2B5EF4-FFF2-40B4-BE49-F238E27FC236}">
                              <a16:creationId xmlns:a16="http://schemas.microsoft.com/office/drawing/2014/main" id="{DD447A98-4C59-1766-AE25-2AC563C39210}"/>
                            </a:ext>
                          </a:extLst>
                        </p:cNvPr>
                        <p:cNvPicPr/>
                        <p:nvPr/>
                      </p:nvPicPr>
                      <p:blipFill>
                        <a:blip r:embed="rId3"/>
                        <a:stretch>
                          <a:fillRect/>
                        </a:stretch>
                      </p:blipFill>
                      <p:spPr>
                        <a:xfrm>
                          <a:off x="8456985" y="4054515"/>
                          <a:ext cx="430213" cy="552450"/>
                        </a:xfrm>
                        <a:prstGeom prst="rect">
                          <a:avLst/>
                        </a:prstGeom>
                      </p:spPr>
                    </p:pic>
                  </p:oleObj>
                </mc:Fallback>
              </mc:AlternateContent>
            </a:graphicData>
          </a:graphic>
        </p:graphicFrame>
        <p:graphicFrame>
          <p:nvGraphicFramePr>
            <p:cNvPr id="74" name="Object 73">
              <a:extLst>
                <a:ext uri="{FF2B5EF4-FFF2-40B4-BE49-F238E27FC236}">
                  <a16:creationId xmlns:a16="http://schemas.microsoft.com/office/drawing/2014/main" id="{37A6EE0D-70A5-4862-6713-B4C5ACC28EDA}"/>
                </a:ext>
              </a:extLst>
            </p:cNvPr>
            <p:cNvGraphicFramePr>
              <a:graphicFrameLocks noChangeAspect="1"/>
            </p:cNvGraphicFramePr>
            <p:nvPr/>
          </p:nvGraphicFramePr>
          <p:xfrm>
            <a:off x="8887198" y="40545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74" name="Object 73">
                          <a:extLst>
                            <a:ext uri="{FF2B5EF4-FFF2-40B4-BE49-F238E27FC236}">
                              <a16:creationId xmlns:a16="http://schemas.microsoft.com/office/drawing/2014/main" id="{37A6EE0D-70A5-4862-6713-B4C5ACC28EDA}"/>
                            </a:ext>
                          </a:extLst>
                        </p:cNvPr>
                        <p:cNvPicPr/>
                        <p:nvPr/>
                      </p:nvPicPr>
                      <p:blipFill>
                        <a:blip r:embed="rId3"/>
                        <a:stretch>
                          <a:fillRect/>
                        </a:stretch>
                      </p:blipFill>
                      <p:spPr>
                        <a:xfrm>
                          <a:off x="8887198" y="4054515"/>
                          <a:ext cx="430213" cy="552450"/>
                        </a:xfrm>
                        <a:prstGeom prst="rect">
                          <a:avLst/>
                        </a:prstGeom>
                      </p:spPr>
                    </p:pic>
                  </p:oleObj>
                </mc:Fallback>
              </mc:AlternateContent>
            </a:graphicData>
          </a:graphic>
        </p:graphicFrame>
        <p:graphicFrame>
          <p:nvGraphicFramePr>
            <p:cNvPr id="75" name="Object 74">
              <a:extLst>
                <a:ext uri="{FF2B5EF4-FFF2-40B4-BE49-F238E27FC236}">
                  <a16:creationId xmlns:a16="http://schemas.microsoft.com/office/drawing/2014/main" id="{7066992D-C099-D47D-5BD7-6F0563D6AEAC}"/>
                </a:ext>
              </a:extLst>
            </p:cNvPr>
            <p:cNvGraphicFramePr>
              <a:graphicFrameLocks noChangeAspect="1"/>
            </p:cNvGraphicFramePr>
            <p:nvPr/>
          </p:nvGraphicFramePr>
          <p:xfrm>
            <a:off x="6736133" y="460696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75" name="Object 74">
                          <a:extLst>
                            <a:ext uri="{FF2B5EF4-FFF2-40B4-BE49-F238E27FC236}">
                              <a16:creationId xmlns:a16="http://schemas.microsoft.com/office/drawing/2014/main" id="{7066992D-C099-D47D-5BD7-6F0563D6AEAC}"/>
                            </a:ext>
                          </a:extLst>
                        </p:cNvPr>
                        <p:cNvPicPr/>
                        <p:nvPr/>
                      </p:nvPicPr>
                      <p:blipFill>
                        <a:blip r:embed="rId3"/>
                        <a:stretch>
                          <a:fillRect/>
                        </a:stretch>
                      </p:blipFill>
                      <p:spPr>
                        <a:xfrm>
                          <a:off x="6736133" y="4606965"/>
                          <a:ext cx="430213" cy="552450"/>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id="{F28BD3D7-83D6-3BB4-E984-5B7879367B16}"/>
                </a:ext>
              </a:extLst>
            </p:cNvPr>
            <p:cNvGraphicFramePr>
              <a:graphicFrameLocks noChangeAspect="1"/>
            </p:cNvGraphicFramePr>
            <p:nvPr/>
          </p:nvGraphicFramePr>
          <p:xfrm>
            <a:off x="7166346" y="460696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76" name="Object 75">
                          <a:extLst>
                            <a:ext uri="{FF2B5EF4-FFF2-40B4-BE49-F238E27FC236}">
                              <a16:creationId xmlns:a16="http://schemas.microsoft.com/office/drawing/2014/main" id="{F28BD3D7-83D6-3BB4-E984-5B7879367B16}"/>
                            </a:ext>
                          </a:extLst>
                        </p:cNvPr>
                        <p:cNvPicPr/>
                        <p:nvPr/>
                      </p:nvPicPr>
                      <p:blipFill>
                        <a:blip r:embed="rId3"/>
                        <a:stretch>
                          <a:fillRect/>
                        </a:stretch>
                      </p:blipFill>
                      <p:spPr>
                        <a:xfrm>
                          <a:off x="7166346" y="4606965"/>
                          <a:ext cx="430213" cy="552450"/>
                        </a:xfrm>
                        <a:prstGeom prst="rect">
                          <a:avLst/>
                        </a:prstGeom>
                      </p:spPr>
                    </p:pic>
                  </p:oleObj>
                </mc:Fallback>
              </mc:AlternateContent>
            </a:graphicData>
          </a:graphic>
        </p:graphicFrame>
        <p:graphicFrame>
          <p:nvGraphicFramePr>
            <p:cNvPr id="77" name="Object 76">
              <a:extLst>
                <a:ext uri="{FF2B5EF4-FFF2-40B4-BE49-F238E27FC236}">
                  <a16:creationId xmlns:a16="http://schemas.microsoft.com/office/drawing/2014/main" id="{401E80CF-4F57-82D6-2709-847D65DCE293}"/>
                </a:ext>
              </a:extLst>
            </p:cNvPr>
            <p:cNvGraphicFramePr>
              <a:graphicFrameLocks noChangeAspect="1"/>
            </p:cNvGraphicFramePr>
            <p:nvPr/>
          </p:nvGraphicFramePr>
          <p:xfrm>
            <a:off x="7596559" y="460696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77" name="Object 76">
                          <a:extLst>
                            <a:ext uri="{FF2B5EF4-FFF2-40B4-BE49-F238E27FC236}">
                              <a16:creationId xmlns:a16="http://schemas.microsoft.com/office/drawing/2014/main" id="{401E80CF-4F57-82D6-2709-847D65DCE293}"/>
                            </a:ext>
                          </a:extLst>
                        </p:cNvPr>
                        <p:cNvPicPr/>
                        <p:nvPr/>
                      </p:nvPicPr>
                      <p:blipFill>
                        <a:blip r:embed="rId3"/>
                        <a:stretch>
                          <a:fillRect/>
                        </a:stretch>
                      </p:blipFill>
                      <p:spPr>
                        <a:xfrm>
                          <a:off x="7596559" y="4606965"/>
                          <a:ext cx="430213" cy="552450"/>
                        </a:xfrm>
                        <a:prstGeom prst="rect">
                          <a:avLst/>
                        </a:prstGeom>
                      </p:spPr>
                    </p:pic>
                  </p:oleObj>
                </mc:Fallback>
              </mc:AlternateContent>
            </a:graphicData>
          </a:graphic>
        </p:graphicFrame>
        <p:graphicFrame>
          <p:nvGraphicFramePr>
            <p:cNvPr id="78" name="Object 77">
              <a:extLst>
                <a:ext uri="{FF2B5EF4-FFF2-40B4-BE49-F238E27FC236}">
                  <a16:creationId xmlns:a16="http://schemas.microsoft.com/office/drawing/2014/main" id="{211CEB8A-D0C8-ED3F-3697-0069F3C1887A}"/>
                </a:ext>
              </a:extLst>
            </p:cNvPr>
            <p:cNvGraphicFramePr>
              <a:graphicFrameLocks noChangeAspect="1"/>
            </p:cNvGraphicFramePr>
            <p:nvPr/>
          </p:nvGraphicFramePr>
          <p:xfrm>
            <a:off x="8026772" y="460696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78" name="Object 77">
                          <a:extLst>
                            <a:ext uri="{FF2B5EF4-FFF2-40B4-BE49-F238E27FC236}">
                              <a16:creationId xmlns:a16="http://schemas.microsoft.com/office/drawing/2014/main" id="{211CEB8A-D0C8-ED3F-3697-0069F3C1887A}"/>
                            </a:ext>
                          </a:extLst>
                        </p:cNvPr>
                        <p:cNvPicPr/>
                        <p:nvPr/>
                      </p:nvPicPr>
                      <p:blipFill>
                        <a:blip r:embed="rId3"/>
                        <a:stretch>
                          <a:fillRect/>
                        </a:stretch>
                      </p:blipFill>
                      <p:spPr>
                        <a:xfrm>
                          <a:off x="8026772" y="4606965"/>
                          <a:ext cx="430213" cy="552450"/>
                        </a:xfrm>
                        <a:prstGeom prst="rect">
                          <a:avLst/>
                        </a:prstGeom>
                      </p:spPr>
                    </p:pic>
                  </p:oleObj>
                </mc:Fallback>
              </mc:AlternateContent>
            </a:graphicData>
          </a:graphic>
        </p:graphicFrame>
        <p:graphicFrame>
          <p:nvGraphicFramePr>
            <p:cNvPr id="79" name="Object 78">
              <a:extLst>
                <a:ext uri="{FF2B5EF4-FFF2-40B4-BE49-F238E27FC236}">
                  <a16:creationId xmlns:a16="http://schemas.microsoft.com/office/drawing/2014/main" id="{ED203E5A-2CE3-BC93-8D2F-2161DF091A48}"/>
                </a:ext>
              </a:extLst>
            </p:cNvPr>
            <p:cNvGraphicFramePr>
              <a:graphicFrameLocks noChangeAspect="1"/>
            </p:cNvGraphicFramePr>
            <p:nvPr/>
          </p:nvGraphicFramePr>
          <p:xfrm>
            <a:off x="8456985" y="460696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79" name="Object 78">
                          <a:extLst>
                            <a:ext uri="{FF2B5EF4-FFF2-40B4-BE49-F238E27FC236}">
                              <a16:creationId xmlns:a16="http://schemas.microsoft.com/office/drawing/2014/main" id="{ED203E5A-2CE3-BC93-8D2F-2161DF091A48}"/>
                            </a:ext>
                          </a:extLst>
                        </p:cNvPr>
                        <p:cNvPicPr/>
                        <p:nvPr/>
                      </p:nvPicPr>
                      <p:blipFill>
                        <a:blip r:embed="rId3"/>
                        <a:stretch>
                          <a:fillRect/>
                        </a:stretch>
                      </p:blipFill>
                      <p:spPr>
                        <a:xfrm>
                          <a:off x="8456985" y="4606965"/>
                          <a:ext cx="430213" cy="552450"/>
                        </a:xfrm>
                        <a:prstGeom prst="rect">
                          <a:avLst/>
                        </a:prstGeom>
                      </p:spPr>
                    </p:pic>
                  </p:oleObj>
                </mc:Fallback>
              </mc:AlternateContent>
            </a:graphicData>
          </a:graphic>
        </p:graphicFrame>
        <p:graphicFrame>
          <p:nvGraphicFramePr>
            <p:cNvPr id="80" name="Object 79">
              <a:extLst>
                <a:ext uri="{FF2B5EF4-FFF2-40B4-BE49-F238E27FC236}">
                  <a16:creationId xmlns:a16="http://schemas.microsoft.com/office/drawing/2014/main" id="{064F1F57-F8AE-F00B-0CCC-697456A020B1}"/>
                </a:ext>
              </a:extLst>
            </p:cNvPr>
            <p:cNvGraphicFramePr>
              <a:graphicFrameLocks noChangeAspect="1"/>
            </p:cNvGraphicFramePr>
            <p:nvPr/>
          </p:nvGraphicFramePr>
          <p:xfrm>
            <a:off x="8887198" y="460696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0" name="Object 79">
                          <a:extLst>
                            <a:ext uri="{FF2B5EF4-FFF2-40B4-BE49-F238E27FC236}">
                              <a16:creationId xmlns:a16="http://schemas.microsoft.com/office/drawing/2014/main" id="{064F1F57-F8AE-F00B-0CCC-697456A020B1}"/>
                            </a:ext>
                          </a:extLst>
                        </p:cNvPr>
                        <p:cNvPicPr/>
                        <p:nvPr/>
                      </p:nvPicPr>
                      <p:blipFill>
                        <a:blip r:embed="rId3"/>
                        <a:stretch>
                          <a:fillRect/>
                        </a:stretch>
                      </p:blipFill>
                      <p:spPr>
                        <a:xfrm>
                          <a:off x="8887198" y="4606965"/>
                          <a:ext cx="430213" cy="552450"/>
                        </a:xfrm>
                        <a:prstGeom prst="rect">
                          <a:avLst/>
                        </a:prstGeom>
                      </p:spPr>
                    </p:pic>
                  </p:oleObj>
                </mc:Fallback>
              </mc:AlternateContent>
            </a:graphicData>
          </a:graphic>
        </p:graphicFrame>
        <p:graphicFrame>
          <p:nvGraphicFramePr>
            <p:cNvPr id="81" name="Object 80">
              <a:extLst>
                <a:ext uri="{FF2B5EF4-FFF2-40B4-BE49-F238E27FC236}">
                  <a16:creationId xmlns:a16="http://schemas.microsoft.com/office/drawing/2014/main" id="{DD5D2286-0BDE-CED7-77E1-FF518C58726E}"/>
                </a:ext>
              </a:extLst>
            </p:cNvPr>
            <p:cNvGraphicFramePr>
              <a:graphicFrameLocks noChangeAspect="1"/>
            </p:cNvGraphicFramePr>
            <p:nvPr/>
          </p:nvGraphicFramePr>
          <p:xfrm>
            <a:off x="9317411" y="40545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1" name="Object 80">
                          <a:extLst>
                            <a:ext uri="{FF2B5EF4-FFF2-40B4-BE49-F238E27FC236}">
                              <a16:creationId xmlns:a16="http://schemas.microsoft.com/office/drawing/2014/main" id="{DD5D2286-0BDE-CED7-77E1-FF518C58726E}"/>
                            </a:ext>
                          </a:extLst>
                        </p:cNvPr>
                        <p:cNvPicPr/>
                        <p:nvPr/>
                      </p:nvPicPr>
                      <p:blipFill>
                        <a:blip r:embed="rId3"/>
                        <a:stretch>
                          <a:fillRect/>
                        </a:stretch>
                      </p:blipFill>
                      <p:spPr>
                        <a:xfrm>
                          <a:off x="9317411" y="4054515"/>
                          <a:ext cx="430213" cy="552450"/>
                        </a:xfrm>
                        <a:prstGeom prst="rect">
                          <a:avLst/>
                        </a:prstGeom>
                      </p:spPr>
                    </p:pic>
                  </p:oleObj>
                </mc:Fallback>
              </mc:AlternateContent>
            </a:graphicData>
          </a:graphic>
        </p:graphicFrame>
        <p:graphicFrame>
          <p:nvGraphicFramePr>
            <p:cNvPr id="82" name="Object 81">
              <a:extLst>
                <a:ext uri="{FF2B5EF4-FFF2-40B4-BE49-F238E27FC236}">
                  <a16:creationId xmlns:a16="http://schemas.microsoft.com/office/drawing/2014/main" id="{8B352AFF-3D17-8AD8-C068-8AD0A8E94D70}"/>
                </a:ext>
              </a:extLst>
            </p:cNvPr>
            <p:cNvGraphicFramePr>
              <a:graphicFrameLocks noChangeAspect="1"/>
            </p:cNvGraphicFramePr>
            <p:nvPr/>
          </p:nvGraphicFramePr>
          <p:xfrm>
            <a:off x="9317411" y="460696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2" name="Object 81">
                          <a:extLst>
                            <a:ext uri="{FF2B5EF4-FFF2-40B4-BE49-F238E27FC236}">
                              <a16:creationId xmlns:a16="http://schemas.microsoft.com/office/drawing/2014/main" id="{8B352AFF-3D17-8AD8-C068-8AD0A8E94D70}"/>
                            </a:ext>
                          </a:extLst>
                        </p:cNvPr>
                        <p:cNvPicPr/>
                        <p:nvPr/>
                      </p:nvPicPr>
                      <p:blipFill>
                        <a:blip r:embed="rId3"/>
                        <a:stretch>
                          <a:fillRect/>
                        </a:stretch>
                      </p:blipFill>
                      <p:spPr>
                        <a:xfrm>
                          <a:off x="9317411" y="4606965"/>
                          <a:ext cx="430213" cy="552450"/>
                        </a:xfrm>
                        <a:prstGeom prst="rect">
                          <a:avLst/>
                        </a:prstGeom>
                      </p:spPr>
                    </p:pic>
                  </p:oleObj>
                </mc:Fallback>
              </mc:AlternateContent>
            </a:graphicData>
          </a:graphic>
        </p:graphicFrame>
        <p:graphicFrame>
          <p:nvGraphicFramePr>
            <p:cNvPr id="83" name="Object 82">
              <a:extLst>
                <a:ext uri="{FF2B5EF4-FFF2-40B4-BE49-F238E27FC236}">
                  <a16:creationId xmlns:a16="http://schemas.microsoft.com/office/drawing/2014/main" id="{3EADE9ED-070C-7FEB-2E66-D288FB635DE1}"/>
                </a:ext>
              </a:extLst>
            </p:cNvPr>
            <p:cNvGraphicFramePr>
              <a:graphicFrameLocks noChangeAspect="1"/>
            </p:cNvGraphicFramePr>
            <p:nvPr/>
          </p:nvGraphicFramePr>
          <p:xfrm>
            <a:off x="9747624" y="40545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3" name="Object 82">
                          <a:extLst>
                            <a:ext uri="{FF2B5EF4-FFF2-40B4-BE49-F238E27FC236}">
                              <a16:creationId xmlns:a16="http://schemas.microsoft.com/office/drawing/2014/main" id="{3EADE9ED-070C-7FEB-2E66-D288FB635DE1}"/>
                            </a:ext>
                          </a:extLst>
                        </p:cNvPr>
                        <p:cNvPicPr/>
                        <p:nvPr/>
                      </p:nvPicPr>
                      <p:blipFill>
                        <a:blip r:embed="rId3"/>
                        <a:stretch>
                          <a:fillRect/>
                        </a:stretch>
                      </p:blipFill>
                      <p:spPr>
                        <a:xfrm>
                          <a:off x="9747624" y="4054515"/>
                          <a:ext cx="430213" cy="552450"/>
                        </a:xfrm>
                        <a:prstGeom prst="rect">
                          <a:avLst/>
                        </a:prstGeom>
                      </p:spPr>
                    </p:pic>
                  </p:oleObj>
                </mc:Fallback>
              </mc:AlternateContent>
            </a:graphicData>
          </a:graphic>
        </p:graphicFrame>
        <p:graphicFrame>
          <p:nvGraphicFramePr>
            <p:cNvPr id="84" name="Object 83">
              <a:extLst>
                <a:ext uri="{FF2B5EF4-FFF2-40B4-BE49-F238E27FC236}">
                  <a16:creationId xmlns:a16="http://schemas.microsoft.com/office/drawing/2014/main" id="{D3FB92F6-8834-6A21-D156-6502803F22B7}"/>
                </a:ext>
              </a:extLst>
            </p:cNvPr>
            <p:cNvGraphicFramePr>
              <a:graphicFrameLocks noChangeAspect="1"/>
            </p:cNvGraphicFramePr>
            <p:nvPr/>
          </p:nvGraphicFramePr>
          <p:xfrm>
            <a:off x="9747624" y="460696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4" name="Object 83">
                          <a:extLst>
                            <a:ext uri="{FF2B5EF4-FFF2-40B4-BE49-F238E27FC236}">
                              <a16:creationId xmlns:a16="http://schemas.microsoft.com/office/drawing/2014/main" id="{D3FB92F6-8834-6A21-D156-6502803F22B7}"/>
                            </a:ext>
                          </a:extLst>
                        </p:cNvPr>
                        <p:cNvPicPr/>
                        <p:nvPr/>
                      </p:nvPicPr>
                      <p:blipFill>
                        <a:blip r:embed="rId3"/>
                        <a:stretch>
                          <a:fillRect/>
                        </a:stretch>
                      </p:blipFill>
                      <p:spPr>
                        <a:xfrm>
                          <a:off x="9747624" y="4606965"/>
                          <a:ext cx="430213" cy="552450"/>
                        </a:xfrm>
                        <a:prstGeom prst="rect">
                          <a:avLst/>
                        </a:prstGeom>
                      </p:spPr>
                    </p:pic>
                  </p:oleObj>
                </mc:Fallback>
              </mc:AlternateContent>
            </a:graphicData>
          </a:graphic>
        </p:graphicFrame>
        <p:graphicFrame>
          <p:nvGraphicFramePr>
            <p:cNvPr id="85" name="Object 84">
              <a:extLst>
                <a:ext uri="{FF2B5EF4-FFF2-40B4-BE49-F238E27FC236}">
                  <a16:creationId xmlns:a16="http://schemas.microsoft.com/office/drawing/2014/main" id="{FC0F64B4-BB0A-185B-FEBA-F27D32CBB8AE}"/>
                </a:ext>
              </a:extLst>
            </p:cNvPr>
            <p:cNvGraphicFramePr>
              <a:graphicFrameLocks noChangeAspect="1"/>
            </p:cNvGraphicFramePr>
            <p:nvPr/>
          </p:nvGraphicFramePr>
          <p:xfrm>
            <a:off x="6736133" y="51594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5" name="Object 84">
                          <a:extLst>
                            <a:ext uri="{FF2B5EF4-FFF2-40B4-BE49-F238E27FC236}">
                              <a16:creationId xmlns:a16="http://schemas.microsoft.com/office/drawing/2014/main" id="{FC0F64B4-BB0A-185B-FEBA-F27D32CBB8AE}"/>
                            </a:ext>
                          </a:extLst>
                        </p:cNvPr>
                        <p:cNvPicPr/>
                        <p:nvPr/>
                      </p:nvPicPr>
                      <p:blipFill>
                        <a:blip r:embed="rId3"/>
                        <a:stretch>
                          <a:fillRect/>
                        </a:stretch>
                      </p:blipFill>
                      <p:spPr>
                        <a:xfrm>
                          <a:off x="6736133" y="5159415"/>
                          <a:ext cx="430213" cy="552450"/>
                        </a:xfrm>
                        <a:prstGeom prst="rect">
                          <a:avLst/>
                        </a:prstGeom>
                      </p:spPr>
                    </p:pic>
                  </p:oleObj>
                </mc:Fallback>
              </mc:AlternateContent>
            </a:graphicData>
          </a:graphic>
        </p:graphicFrame>
        <p:graphicFrame>
          <p:nvGraphicFramePr>
            <p:cNvPr id="86" name="Object 85">
              <a:extLst>
                <a:ext uri="{FF2B5EF4-FFF2-40B4-BE49-F238E27FC236}">
                  <a16:creationId xmlns:a16="http://schemas.microsoft.com/office/drawing/2014/main" id="{DB38019E-4F58-8B26-3DB1-B29CE73F0E7C}"/>
                </a:ext>
              </a:extLst>
            </p:cNvPr>
            <p:cNvGraphicFramePr>
              <a:graphicFrameLocks noChangeAspect="1"/>
            </p:cNvGraphicFramePr>
            <p:nvPr/>
          </p:nvGraphicFramePr>
          <p:xfrm>
            <a:off x="7166346" y="51594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6" name="Object 85">
                          <a:extLst>
                            <a:ext uri="{FF2B5EF4-FFF2-40B4-BE49-F238E27FC236}">
                              <a16:creationId xmlns:a16="http://schemas.microsoft.com/office/drawing/2014/main" id="{DB38019E-4F58-8B26-3DB1-B29CE73F0E7C}"/>
                            </a:ext>
                          </a:extLst>
                        </p:cNvPr>
                        <p:cNvPicPr/>
                        <p:nvPr/>
                      </p:nvPicPr>
                      <p:blipFill>
                        <a:blip r:embed="rId3"/>
                        <a:stretch>
                          <a:fillRect/>
                        </a:stretch>
                      </p:blipFill>
                      <p:spPr>
                        <a:xfrm>
                          <a:off x="7166346" y="5159415"/>
                          <a:ext cx="430213" cy="552450"/>
                        </a:xfrm>
                        <a:prstGeom prst="rect">
                          <a:avLst/>
                        </a:prstGeom>
                      </p:spPr>
                    </p:pic>
                  </p:oleObj>
                </mc:Fallback>
              </mc:AlternateContent>
            </a:graphicData>
          </a:graphic>
        </p:graphicFrame>
        <p:graphicFrame>
          <p:nvGraphicFramePr>
            <p:cNvPr id="87" name="Object 86">
              <a:extLst>
                <a:ext uri="{FF2B5EF4-FFF2-40B4-BE49-F238E27FC236}">
                  <a16:creationId xmlns:a16="http://schemas.microsoft.com/office/drawing/2014/main" id="{CE995042-8DB7-1F09-D93F-6565BE62BCEB}"/>
                </a:ext>
              </a:extLst>
            </p:cNvPr>
            <p:cNvGraphicFramePr>
              <a:graphicFrameLocks noChangeAspect="1"/>
            </p:cNvGraphicFramePr>
            <p:nvPr/>
          </p:nvGraphicFramePr>
          <p:xfrm>
            <a:off x="7596559" y="51594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7" name="Object 86">
                          <a:extLst>
                            <a:ext uri="{FF2B5EF4-FFF2-40B4-BE49-F238E27FC236}">
                              <a16:creationId xmlns:a16="http://schemas.microsoft.com/office/drawing/2014/main" id="{CE995042-8DB7-1F09-D93F-6565BE62BCEB}"/>
                            </a:ext>
                          </a:extLst>
                        </p:cNvPr>
                        <p:cNvPicPr/>
                        <p:nvPr/>
                      </p:nvPicPr>
                      <p:blipFill>
                        <a:blip r:embed="rId3"/>
                        <a:stretch>
                          <a:fillRect/>
                        </a:stretch>
                      </p:blipFill>
                      <p:spPr>
                        <a:xfrm>
                          <a:off x="7596559" y="5159415"/>
                          <a:ext cx="430213" cy="552450"/>
                        </a:xfrm>
                        <a:prstGeom prst="rect">
                          <a:avLst/>
                        </a:prstGeom>
                      </p:spPr>
                    </p:pic>
                  </p:oleObj>
                </mc:Fallback>
              </mc:AlternateContent>
            </a:graphicData>
          </a:graphic>
        </p:graphicFrame>
        <p:graphicFrame>
          <p:nvGraphicFramePr>
            <p:cNvPr id="88" name="Object 87">
              <a:extLst>
                <a:ext uri="{FF2B5EF4-FFF2-40B4-BE49-F238E27FC236}">
                  <a16:creationId xmlns:a16="http://schemas.microsoft.com/office/drawing/2014/main" id="{A41DCC48-6A13-9D1F-BAF0-C4FFF4395E7F}"/>
                </a:ext>
              </a:extLst>
            </p:cNvPr>
            <p:cNvGraphicFramePr>
              <a:graphicFrameLocks noChangeAspect="1"/>
            </p:cNvGraphicFramePr>
            <p:nvPr/>
          </p:nvGraphicFramePr>
          <p:xfrm>
            <a:off x="8026772" y="51594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8" name="Object 87">
                          <a:extLst>
                            <a:ext uri="{FF2B5EF4-FFF2-40B4-BE49-F238E27FC236}">
                              <a16:creationId xmlns:a16="http://schemas.microsoft.com/office/drawing/2014/main" id="{A41DCC48-6A13-9D1F-BAF0-C4FFF4395E7F}"/>
                            </a:ext>
                          </a:extLst>
                        </p:cNvPr>
                        <p:cNvPicPr/>
                        <p:nvPr/>
                      </p:nvPicPr>
                      <p:blipFill>
                        <a:blip r:embed="rId3"/>
                        <a:stretch>
                          <a:fillRect/>
                        </a:stretch>
                      </p:blipFill>
                      <p:spPr>
                        <a:xfrm>
                          <a:off x="8026772" y="5159415"/>
                          <a:ext cx="430213" cy="552450"/>
                        </a:xfrm>
                        <a:prstGeom prst="rect">
                          <a:avLst/>
                        </a:prstGeom>
                      </p:spPr>
                    </p:pic>
                  </p:oleObj>
                </mc:Fallback>
              </mc:AlternateContent>
            </a:graphicData>
          </a:graphic>
        </p:graphicFrame>
        <p:graphicFrame>
          <p:nvGraphicFramePr>
            <p:cNvPr id="89" name="Object 88">
              <a:extLst>
                <a:ext uri="{FF2B5EF4-FFF2-40B4-BE49-F238E27FC236}">
                  <a16:creationId xmlns:a16="http://schemas.microsoft.com/office/drawing/2014/main" id="{8A0C5690-EB79-3CB9-8277-7094A31784A9}"/>
                </a:ext>
              </a:extLst>
            </p:cNvPr>
            <p:cNvGraphicFramePr>
              <a:graphicFrameLocks noChangeAspect="1"/>
            </p:cNvGraphicFramePr>
            <p:nvPr/>
          </p:nvGraphicFramePr>
          <p:xfrm>
            <a:off x="8456985" y="51594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89" name="Object 88">
                          <a:extLst>
                            <a:ext uri="{FF2B5EF4-FFF2-40B4-BE49-F238E27FC236}">
                              <a16:creationId xmlns:a16="http://schemas.microsoft.com/office/drawing/2014/main" id="{8A0C5690-EB79-3CB9-8277-7094A31784A9}"/>
                            </a:ext>
                          </a:extLst>
                        </p:cNvPr>
                        <p:cNvPicPr/>
                        <p:nvPr/>
                      </p:nvPicPr>
                      <p:blipFill>
                        <a:blip r:embed="rId3"/>
                        <a:stretch>
                          <a:fillRect/>
                        </a:stretch>
                      </p:blipFill>
                      <p:spPr>
                        <a:xfrm>
                          <a:off x="8456985" y="5159415"/>
                          <a:ext cx="430213" cy="552450"/>
                        </a:xfrm>
                        <a:prstGeom prst="rect">
                          <a:avLst/>
                        </a:prstGeom>
                      </p:spPr>
                    </p:pic>
                  </p:oleObj>
                </mc:Fallback>
              </mc:AlternateContent>
            </a:graphicData>
          </a:graphic>
        </p:graphicFrame>
        <p:graphicFrame>
          <p:nvGraphicFramePr>
            <p:cNvPr id="90" name="Object 89">
              <a:extLst>
                <a:ext uri="{FF2B5EF4-FFF2-40B4-BE49-F238E27FC236}">
                  <a16:creationId xmlns:a16="http://schemas.microsoft.com/office/drawing/2014/main" id="{92A1AF00-BFAE-0CA0-5052-99D7365789C4}"/>
                </a:ext>
              </a:extLst>
            </p:cNvPr>
            <p:cNvGraphicFramePr>
              <a:graphicFrameLocks noChangeAspect="1"/>
            </p:cNvGraphicFramePr>
            <p:nvPr/>
          </p:nvGraphicFramePr>
          <p:xfrm>
            <a:off x="8887198" y="51594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90" name="Object 89">
                          <a:extLst>
                            <a:ext uri="{FF2B5EF4-FFF2-40B4-BE49-F238E27FC236}">
                              <a16:creationId xmlns:a16="http://schemas.microsoft.com/office/drawing/2014/main" id="{92A1AF00-BFAE-0CA0-5052-99D7365789C4}"/>
                            </a:ext>
                          </a:extLst>
                        </p:cNvPr>
                        <p:cNvPicPr/>
                        <p:nvPr/>
                      </p:nvPicPr>
                      <p:blipFill>
                        <a:blip r:embed="rId3"/>
                        <a:stretch>
                          <a:fillRect/>
                        </a:stretch>
                      </p:blipFill>
                      <p:spPr>
                        <a:xfrm>
                          <a:off x="8887198" y="5159415"/>
                          <a:ext cx="430213" cy="552450"/>
                        </a:xfrm>
                        <a:prstGeom prst="rect">
                          <a:avLst/>
                        </a:prstGeom>
                      </p:spPr>
                    </p:pic>
                  </p:oleObj>
                </mc:Fallback>
              </mc:AlternateContent>
            </a:graphicData>
          </a:graphic>
        </p:graphicFrame>
        <p:graphicFrame>
          <p:nvGraphicFramePr>
            <p:cNvPr id="91" name="Object 90">
              <a:extLst>
                <a:ext uri="{FF2B5EF4-FFF2-40B4-BE49-F238E27FC236}">
                  <a16:creationId xmlns:a16="http://schemas.microsoft.com/office/drawing/2014/main" id="{85630130-21F5-0611-8B1D-034E7E98E17C}"/>
                </a:ext>
              </a:extLst>
            </p:cNvPr>
            <p:cNvGraphicFramePr>
              <a:graphicFrameLocks noChangeAspect="1"/>
            </p:cNvGraphicFramePr>
            <p:nvPr/>
          </p:nvGraphicFramePr>
          <p:xfrm>
            <a:off x="9317411" y="51594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91" name="Object 90">
                          <a:extLst>
                            <a:ext uri="{FF2B5EF4-FFF2-40B4-BE49-F238E27FC236}">
                              <a16:creationId xmlns:a16="http://schemas.microsoft.com/office/drawing/2014/main" id="{85630130-21F5-0611-8B1D-034E7E98E17C}"/>
                            </a:ext>
                          </a:extLst>
                        </p:cNvPr>
                        <p:cNvPicPr/>
                        <p:nvPr/>
                      </p:nvPicPr>
                      <p:blipFill>
                        <a:blip r:embed="rId3"/>
                        <a:stretch>
                          <a:fillRect/>
                        </a:stretch>
                      </p:blipFill>
                      <p:spPr>
                        <a:xfrm>
                          <a:off x="9317411" y="5159415"/>
                          <a:ext cx="430213" cy="552450"/>
                        </a:xfrm>
                        <a:prstGeom prst="rect">
                          <a:avLst/>
                        </a:prstGeom>
                      </p:spPr>
                    </p:pic>
                  </p:oleObj>
                </mc:Fallback>
              </mc:AlternateContent>
            </a:graphicData>
          </a:graphic>
        </p:graphicFrame>
        <p:graphicFrame>
          <p:nvGraphicFramePr>
            <p:cNvPr id="92" name="Object 91">
              <a:extLst>
                <a:ext uri="{FF2B5EF4-FFF2-40B4-BE49-F238E27FC236}">
                  <a16:creationId xmlns:a16="http://schemas.microsoft.com/office/drawing/2014/main" id="{6C9DCB90-E842-1F74-1689-53222FC63E83}"/>
                </a:ext>
              </a:extLst>
            </p:cNvPr>
            <p:cNvGraphicFramePr>
              <a:graphicFrameLocks noChangeAspect="1"/>
            </p:cNvGraphicFramePr>
            <p:nvPr/>
          </p:nvGraphicFramePr>
          <p:xfrm>
            <a:off x="9747624" y="5159415"/>
            <a:ext cx="430213" cy="552450"/>
          </p:xfrm>
          <a:graphic>
            <a:graphicData uri="http://schemas.openxmlformats.org/presentationml/2006/ole">
              <mc:AlternateContent xmlns:mc="http://schemas.openxmlformats.org/markup-compatibility/2006">
                <mc:Choice xmlns:v="urn:schemas-microsoft-com:vml" Requires="v">
                  <p:oleObj r:id="rId2" imgW="430353" imgH="552450" progId="">
                    <p:embed/>
                  </p:oleObj>
                </mc:Choice>
                <mc:Fallback>
                  <p:oleObj r:id="rId2" imgW="430353" imgH="552450" progId="">
                    <p:embed/>
                    <p:pic>
                      <p:nvPicPr>
                        <p:cNvPr id="92" name="Object 91">
                          <a:extLst>
                            <a:ext uri="{FF2B5EF4-FFF2-40B4-BE49-F238E27FC236}">
                              <a16:creationId xmlns:a16="http://schemas.microsoft.com/office/drawing/2014/main" id="{6C9DCB90-E842-1F74-1689-53222FC63E83}"/>
                            </a:ext>
                          </a:extLst>
                        </p:cNvPr>
                        <p:cNvPicPr/>
                        <p:nvPr/>
                      </p:nvPicPr>
                      <p:blipFill>
                        <a:blip r:embed="rId3"/>
                        <a:stretch>
                          <a:fillRect/>
                        </a:stretch>
                      </p:blipFill>
                      <p:spPr>
                        <a:xfrm>
                          <a:off x="9747624" y="5159415"/>
                          <a:ext cx="430213" cy="552450"/>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47B72F5E-D7CC-658E-592A-BB2AA34B795A}"/>
              </a:ext>
            </a:extLst>
          </p:cNvPr>
          <p:cNvSpPr txBox="1"/>
          <p:nvPr/>
        </p:nvSpPr>
        <p:spPr>
          <a:xfrm>
            <a:off x="6283520" y="1724531"/>
            <a:ext cx="4699000" cy="3671261"/>
          </a:xfrm>
          <a:prstGeom prst="rect">
            <a:avLst/>
          </a:prstGeom>
          <a:noFill/>
        </p:spPr>
        <p:txBody>
          <a:bodyPr wrap="square" rtlCol="0">
            <a:spAutoFit/>
          </a:bodyPr>
          <a:lstStyle/>
          <a:p>
            <a:pPr>
              <a:lnSpc>
                <a:spcPct val="150000"/>
              </a:lnSpc>
            </a:pPr>
            <a:r>
              <a:rPr lang="en-AU" sz="4000">
                <a:solidFill>
                  <a:schemeClr val="accent5"/>
                </a:solidFill>
                <a:latin typeface="Brix Sans Regular" panose="020B0500000000000000" pitchFamily="34" charset="0"/>
              </a:rPr>
              <a:t>8 x 3 = 24</a:t>
            </a:r>
          </a:p>
          <a:p>
            <a:pPr>
              <a:lnSpc>
                <a:spcPct val="150000"/>
              </a:lnSpc>
            </a:pPr>
            <a:r>
              <a:rPr lang="en-AU" sz="4000">
                <a:solidFill>
                  <a:schemeClr val="accent5"/>
                </a:solidFill>
                <a:latin typeface="Brix Sans Regular" panose="020B0500000000000000" pitchFamily="34" charset="0"/>
              </a:rPr>
              <a:t>3 x 8 = 24</a:t>
            </a:r>
          </a:p>
          <a:p>
            <a:pPr>
              <a:lnSpc>
                <a:spcPct val="150000"/>
              </a:lnSpc>
            </a:pPr>
            <a:r>
              <a:rPr lang="en-AU" sz="4000">
                <a:solidFill>
                  <a:schemeClr val="accent5"/>
                </a:solidFill>
                <a:latin typeface="Brix Sans Regular" panose="020B0500000000000000" pitchFamily="34" charset="0"/>
              </a:rPr>
              <a:t>24 ÷ 8 = 3</a:t>
            </a:r>
          </a:p>
          <a:p>
            <a:pPr>
              <a:lnSpc>
                <a:spcPct val="150000"/>
              </a:lnSpc>
            </a:pPr>
            <a:r>
              <a:rPr lang="en-AU" sz="4000">
                <a:solidFill>
                  <a:schemeClr val="accent5"/>
                </a:solidFill>
                <a:latin typeface="Brix Sans Regular" panose="020B0500000000000000" pitchFamily="34" charset="0"/>
              </a:rPr>
              <a:t>24 ÷ 3 = 8</a:t>
            </a:r>
          </a:p>
        </p:txBody>
      </p:sp>
    </p:spTree>
    <p:extLst>
      <p:ext uri="{BB962C8B-B14F-4D97-AF65-F5344CB8AC3E}">
        <p14:creationId xmlns:p14="http://schemas.microsoft.com/office/powerpoint/2010/main" val="452343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20B3-EC55-949D-DEAD-49B0AEBECABE}"/>
              </a:ext>
            </a:extLst>
          </p:cNvPr>
          <p:cNvSpPr>
            <a:spLocks noGrp="1"/>
          </p:cNvSpPr>
          <p:nvPr>
            <p:ph type="title"/>
          </p:nvPr>
        </p:nvSpPr>
        <p:spPr/>
        <p:txBody>
          <a:bodyPr/>
          <a:lstStyle/>
          <a:p>
            <a:r>
              <a:rPr lang="en-AU"/>
              <a:t>Limes and kiwifruit</a:t>
            </a:r>
          </a:p>
        </p:txBody>
      </p:sp>
      <p:pic>
        <p:nvPicPr>
          <p:cNvPr id="7" name="Content Placeholder 6" descr="A group of bags of potatoes&#10;&#10;Description automatically generated">
            <a:extLst>
              <a:ext uri="{FF2B5EF4-FFF2-40B4-BE49-F238E27FC236}">
                <a16:creationId xmlns:a16="http://schemas.microsoft.com/office/drawing/2014/main" id="{6E42D7B3-B36D-E0BF-FCC0-EED8AC4E2FD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920586" y="2021985"/>
            <a:ext cx="4837037" cy="3559666"/>
          </a:xfrm>
        </p:spPr>
      </p:pic>
      <p:sp>
        <p:nvSpPr>
          <p:cNvPr id="4" name="Footer Placeholder 3">
            <a:extLst>
              <a:ext uri="{FF2B5EF4-FFF2-40B4-BE49-F238E27FC236}">
                <a16:creationId xmlns:a16="http://schemas.microsoft.com/office/drawing/2014/main" id="{3A973107-B58E-4087-FF90-8E61BC5F3A2F}"/>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DA6D55BB-261F-B87E-4917-855701B5D8A1}"/>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32</a:t>
            </a:fld>
            <a:r>
              <a:rPr sz="1200">
                <a:solidFill>
                  <a:schemeClr val="bg2"/>
                </a:solidFill>
              </a:rPr>
              <a:t>)</a:t>
            </a:r>
          </a:p>
        </p:txBody>
      </p:sp>
      <p:pic>
        <p:nvPicPr>
          <p:cNvPr id="9" name="Picture 8" descr="A bag of limes&#10;&#10;Description automatically generated">
            <a:extLst>
              <a:ext uri="{FF2B5EF4-FFF2-40B4-BE49-F238E27FC236}">
                <a16:creationId xmlns:a16="http://schemas.microsoft.com/office/drawing/2014/main" id="{5D9AB367-704A-FECB-0461-2A1B47412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89" y="2233663"/>
            <a:ext cx="2381360" cy="3347988"/>
          </a:xfrm>
          <a:prstGeom prst="rect">
            <a:avLst/>
          </a:prstGeom>
        </p:spPr>
      </p:pic>
    </p:spTree>
    <p:extLst>
      <p:ext uri="{BB962C8B-B14F-4D97-AF65-F5344CB8AC3E}">
        <p14:creationId xmlns:p14="http://schemas.microsoft.com/office/powerpoint/2010/main" val="3323796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7 • Making fact families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33</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147084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B748-2FB3-E0FA-6F3E-4F5D98B11091}"/>
              </a:ext>
            </a:extLst>
          </p:cNvPr>
          <p:cNvSpPr>
            <a:spLocks noGrp="1"/>
          </p:cNvSpPr>
          <p:nvPr>
            <p:ph type="title"/>
          </p:nvPr>
        </p:nvSpPr>
        <p:spPr/>
        <p:txBody>
          <a:bodyPr/>
          <a:lstStyle/>
          <a:p>
            <a:r>
              <a:rPr lang="en-AU"/>
              <a:t>Making fact families</a:t>
            </a:r>
          </a:p>
        </p:txBody>
      </p:sp>
      <p:sp>
        <p:nvSpPr>
          <p:cNvPr id="3" name="Content Placeholder 2">
            <a:extLst>
              <a:ext uri="{FF2B5EF4-FFF2-40B4-BE49-F238E27FC236}">
                <a16:creationId xmlns:a16="http://schemas.microsoft.com/office/drawing/2014/main" id="{318E063B-B89B-CD82-5A73-6CACCE4C476B}"/>
              </a:ext>
            </a:extLst>
          </p:cNvPr>
          <p:cNvSpPr>
            <a:spLocks noGrp="1"/>
          </p:cNvSpPr>
          <p:nvPr>
            <p:ph sz="quarter" idx="13"/>
          </p:nvPr>
        </p:nvSpPr>
        <p:spPr/>
        <p:txBody>
          <a:bodyPr/>
          <a:lstStyle/>
          <a:p>
            <a:pPr lvl="0">
              <a:lnSpc>
                <a:spcPct val="107000"/>
              </a:lnSpc>
              <a:spcAft>
                <a:spcPts val="600"/>
              </a:spcAft>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One person is Student 1, and the other person is Student 2.</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Student 1 selects a number card. You both collect that number of counters.</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Work on your own to arrange all your counters into an array. Don’t look at your partner’s array – not yet! </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On your student sheet, draw a picture of your array and the fact family for the array that you created.</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Now it is time to look at your partner’s array! Compare your arrays and the family of facts that you record. Are they the same or different? Talk about the similarities and differences that you notice.</a:t>
            </a:r>
          </a:p>
          <a:p>
            <a:pPr marL="342900" lvl="0" indent="-342900">
              <a:lnSpc>
                <a:spcPct val="107000"/>
              </a:lnSpc>
              <a:spcAft>
                <a:spcPts val="600"/>
              </a:spcAft>
              <a:buFont typeface="Aptos" panose="020B0004020202020204" pitchFamily="34" charset="0"/>
              <a:buChar char="•"/>
            </a:pPr>
            <a:r>
              <a:rPr lang="en-AU" sz="2400" b="0" kern="100">
                <a:effectLst/>
                <a:latin typeface="Brix Sans Regular" panose="020B0500000000000000" pitchFamily="34" charset="0"/>
                <a:ea typeface="Calibri" panose="020F0502020204030204" pitchFamily="34" charset="0"/>
                <a:cs typeface="Calibri" panose="020F0502020204030204" pitchFamily="34" charset="0"/>
              </a:rPr>
              <a:t>Student 2 selects a card, and you repeat the activity. </a:t>
            </a:r>
          </a:p>
          <a:p>
            <a:endParaRPr lang="en-AU" sz="2400" b="0">
              <a:latin typeface="Brix Sans Regular" panose="020B0500000000000000" pitchFamily="34" charset="0"/>
            </a:endParaRPr>
          </a:p>
        </p:txBody>
      </p:sp>
      <p:sp>
        <p:nvSpPr>
          <p:cNvPr id="4" name="Footer Placeholder 3">
            <a:extLst>
              <a:ext uri="{FF2B5EF4-FFF2-40B4-BE49-F238E27FC236}">
                <a16:creationId xmlns:a16="http://schemas.microsoft.com/office/drawing/2014/main" id="{E989E5F9-04F5-346E-E145-FDDEF1A5C6D1}"/>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AE49E762-F780-B69C-E4B4-5986E5737A2C}"/>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34</a:t>
            </a:fld>
            <a:r>
              <a:rPr sz="1200">
                <a:solidFill>
                  <a:schemeClr val="bg2"/>
                </a:solidFill>
              </a:rPr>
              <a:t>)</a:t>
            </a:r>
          </a:p>
        </p:txBody>
      </p:sp>
    </p:spTree>
    <p:extLst>
      <p:ext uri="{BB962C8B-B14F-4D97-AF65-F5344CB8AC3E}">
        <p14:creationId xmlns:p14="http://schemas.microsoft.com/office/powerpoint/2010/main" val="1903757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8 • Finding fact families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35</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1143935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4280224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FEC0-35F7-FED1-8A9A-AB4366996EF3}"/>
              </a:ext>
            </a:extLst>
          </p:cNvPr>
          <p:cNvSpPr>
            <a:spLocks noGrp="1"/>
          </p:cNvSpPr>
          <p:nvPr>
            <p:ph type="title"/>
          </p:nvPr>
        </p:nvSpPr>
        <p:spPr/>
        <p:txBody>
          <a:bodyPr/>
          <a:lstStyle/>
          <a:p>
            <a:r>
              <a:rPr lang="en-AU" i="1"/>
              <a:t>How many </a:t>
            </a:r>
            <a:r>
              <a:rPr lang="en-AU"/>
              <a:t>and </a:t>
            </a:r>
            <a:r>
              <a:rPr lang="en-AU" i="1"/>
              <a:t>how much</a:t>
            </a:r>
          </a:p>
        </p:txBody>
      </p:sp>
      <p:sp>
        <p:nvSpPr>
          <p:cNvPr id="4" name="Footer Placeholder 3">
            <a:extLst>
              <a:ext uri="{FF2B5EF4-FFF2-40B4-BE49-F238E27FC236}">
                <a16:creationId xmlns:a16="http://schemas.microsoft.com/office/drawing/2014/main" id="{7C8B5690-5510-8373-65F4-36C4B5078A6D}"/>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8C98E5AA-DB3C-3004-5DAD-9388366B0ED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4</a:t>
            </a:fld>
            <a:r>
              <a:rPr sz="1200">
                <a:solidFill>
                  <a:schemeClr val="bg2"/>
                </a:solidFill>
              </a:rPr>
              <a:t>)</a:t>
            </a:r>
          </a:p>
        </p:txBody>
      </p:sp>
      <p:grpSp>
        <p:nvGrpSpPr>
          <p:cNvPr id="39" name="Group 38">
            <a:extLst>
              <a:ext uri="{FF2B5EF4-FFF2-40B4-BE49-F238E27FC236}">
                <a16:creationId xmlns:a16="http://schemas.microsoft.com/office/drawing/2014/main" id="{2DFC23EE-F576-CEC1-A7A7-6CBE95F4946E}"/>
              </a:ext>
            </a:extLst>
          </p:cNvPr>
          <p:cNvGrpSpPr/>
          <p:nvPr/>
        </p:nvGrpSpPr>
        <p:grpSpPr>
          <a:xfrm>
            <a:off x="1775532" y="1784129"/>
            <a:ext cx="7705017" cy="4169542"/>
            <a:chOff x="1438982" y="1612679"/>
            <a:chExt cx="7705017" cy="4169542"/>
          </a:xfrm>
        </p:grpSpPr>
        <p:sp>
          <p:nvSpPr>
            <p:cNvPr id="31" name="TextBox 30">
              <a:extLst>
                <a:ext uri="{FF2B5EF4-FFF2-40B4-BE49-F238E27FC236}">
                  <a16:creationId xmlns:a16="http://schemas.microsoft.com/office/drawing/2014/main" id="{345B8691-AFD4-B451-43AD-55D32B646E83}"/>
                </a:ext>
              </a:extLst>
            </p:cNvPr>
            <p:cNvSpPr txBox="1"/>
            <p:nvPr/>
          </p:nvSpPr>
          <p:spPr>
            <a:xfrm>
              <a:off x="3047999" y="2240823"/>
              <a:ext cx="6096000" cy="923330"/>
            </a:xfrm>
            <a:prstGeom prst="rect">
              <a:avLst/>
            </a:prstGeom>
            <a:noFill/>
          </p:spPr>
          <p:txBody>
            <a:bodyPr wrap="square">
              <a:spAutoFit/>
            </a:bodyPr>
            <a:lstStyle/>
            <a:p>
              <a:pPr algn="ctr"/>
              <a:r>
                <a:rPr kumimoji="0" lang="en-AU" sz="5400" b="0" i="0" u="none" strike="noStrike" kern="1200" cap="none" spc="0" normalizeH="0" baseline="0" noProof="0">
                  <a:ln>
                    <a:noFill/>
                  </a:ln>
                  <a:solidFill>
                    <a:srgbClr val="DA3D00"/>
                  </a:solidFill>
                  <a:effectLst/>
                  <a:uLnTx/>
                  <a:uFillTx/>
                  <a:latin typeface="Brix Sans Light" panose="020B0300000000000000" pitchFamily="34" charset="0"/>
                </a:rPr>
                <a:t>4  x  9  =  36</a:t>
              </a:r>
              <a:endParaRPr lang="en-AU" sz="5400"/>
            </a:p>
          </p:txBody>
        </p:sp>
        <p:sp>
          <p:nvSpPr>
            <p:cNvPr id="32" name="TextBox 31">
              <a:extLst>
                <a:ext uri="{FF2B5EF4-FFF2-40B4-BE49-F238E27FC236}">
                  <a16:creationId xmlns:a16="http://schemas.microsoft.com/office/drawing/2014/main" id="{59D2A54A-B73B-258D-ED0C-EBDBB502237E}"/>
                </a:ext>
              </a:extLst>
            </p:cNvPr>
            <p:cNvSpPr txBox="1"/>
            <p:nvPr/>
          </p:nvSpPr>
          <p:spPr>
            <a:xfrm>
              <a:off x="4036327" y="1612679"/>
              <a:ext cx="1134505" cy="707886"/>
            </a:xfrm>
            <a:prstGeom prst="rect">
              <a:avLst/>
            </a:prstGeom>
            <a:noFill/>
          </p:spPr>
          <p:txBody>
            <a:bodyPr wrap="square">
              <a:spAutoFit/>
            </a:bodyPr>
            <a:lstStyle/>
            <a:p>
              <a:pPr algn="ctr"/>
              <a:r>
                <a:rPr kumimoji="0" lang="en-AU" sz="2000" b="0" i="1" u="none" strike="noStrike" kern="1200" cap="none" spc="0" normalizeH="0" baseline="0" noProof="0">
                  <a:ln>
                    <a:noFill/>
                  </a:ln>
                  <a:solidFill>
                    <a:srgbClr val="DA3D00"/>
                  </a:solidFill>
                  <a:effectLst/>
                  <a:uLnTx/>
                  <a:uFillTx/>
                  <a:latin typeface="Brix Sans Light" panose="020B0300000000000000" pitchFamily="34" charset="0"/>
                </a:rPr>
                <a:t>how many</a:t>
              </a:r>
              <a:endParaRPr lang="en-AU" sz="2000" i="1"/>
            </a:p>
          </p:txBody>
        </p:sp>
        <p:sp>
          <p:nvSpPr>
            <p:cNvPr id="33" name="TextBox 32">
              <a:extLst>
                <a:ext uri="{FF2B5EF4-FFF2-40B4-BE49-F238E27FC236}">
                  <a16:creationId xmlns:a16="http://schemas.microsoft.com/office/drawing/2014/main" id="{5078E27D-A528-DC0C-8532-10B63D0E5DD2}"/>
                </a:ext>
              </a:extLst>
            </p:cNvPr>
            <p:cNvSpPr txBox="1"/>
            <p:nvPr/>
          </p:nvSpPr>
          <p:spPr>
            <a:xfrm>
              <a:off x="5334386" y="1612679"/>
              <a:ext cx="1134505" cy="707886"/>
            </a:xfrm>
            <a:prstGeom prst="rect">
              <a:avLst/>
            </a:prstGeom>
            <a:noFill/>
          </p:spPr>
          <p:txBody>
            <a:bodyPr wrap="square">
              <a:spAutoFit/>
            </a:bodyPr>
            <a:lstStyle/>
            <a:p>
              <a:pPr algn="ctr"/>
              <a:r>
                <a:rPr kumimoji="0" lang="en-AU" sz="2000" b="0" i="1" u="none" strike="noStrike" kern="1200" cap="none" spc="0" normalizeH="0" baseline="0" noProof="0">
                  <a:ln>
                    <a:noFill/>
                  </a:ln>
                  <a:solidFill>
                    <a:srgbClr val="DA3D00"/>
                  </a:solidFill>
                  <a:effectLst/>
                  <a:uLnTx/>
                  <a:uFillTx/>
                  <a:latin typeface="Brix Sans Light" panose="020B0300000000000000" pitchFamily="34" charset="0"/>
                </a:rPr>
                <a:t>how much</a:t>
              </a:r>
              <a:endParaRPr lang="en-AU" sz="2000" i="1"/>
            </a:p>
          </p:txBody>
        </p:sp>
        <p:sp>
          <p:nvSpPr>
            <p:cNvPr id="34" name="TextBox 33">
              <a:extLst>
                <a:ext uri="{FF2B5EF4-FFF2-40B4-BE49-F238E27FC236}">
                  <a16:creationId xmlns:a16="http://schemas.microsoft.com/office/drawing/2014/main" id="{5EE1B117-49EC-E4DF-53DF-F66A637E2748}"/>
                </a:ext>
              </a:extLst>
            </p:cNvPr>
            <p:cNvSpPr txBox="1"/>
            <p:nvPr/>
          </p:nvSpPr>
          <p:spPr>
            <a:xfrm>
              <a:off x="7021170" y="1612679"/>
              <a:ext cx="1014489" cy="707886"/>
            </a:xfrm>
            <a:prstGeom prst="rect">
              <a:avLst/>
            </a:prstGeom>
            <a:noFill/>
          </p:spPr>
          <p:txBody>
            <a:bodyPr wrap="square">
              <a:spAutoFit/>
            </a:bodyPr>
            <a:lstStyle/>
            <a:p>
              <a:pPr algn="ctr"/>
              <a:r>
                <a:rPr lang="en-AU" sz="2000" i="1">
                  <a:solidFill>
                    <a:srgbClr val="DA3D00"/>
                  </a:solidFill>
                  <a:latin typeface="Brix Sans Light" panose="020B0300000000000000" pitchFamily="34" charset="0"/>
                </a:rPr>
                <a:t>t</a:t>
              </a:r>
              <a:r>
                <a:rPr kumimoji="0" lang="en-AU" sz="2000" b="0" i="1" u="none" strike="noStrike" kern="1200" cap="none" spc="0" normalizeH="0" baseline="0" noProof="0">
                  <a:ln>
                    <a:noFill/>
                  </a:ln>
                  <a:solidFill>
                    <a:srgbClr val="DA3D00"/>
                  </a:solidFill>
                  <a:effectLst/>
                  <a:uLnTx/>
                  <a:uFillTx/>
                  <a:latin typeface="Brix Sans Light" panose="020B0300000000000000" pitchFamily="34" charset="0"/>
                </a:rPr>
                <a:t>he whole</a:t>
              </a:r>
              <a:endParaRPr lang="en-AU" sz="2000" i="1"/>
            </a:p>
          </p:txBody>
        </p:sp>
        <p:sp>
          <p:nvSpPr>
            <p:cNvPr id="35" name="TextBox 34">
              <a:extLst>
                <a:ext uri="{FF2B5EF4-FFF2-40B4-BE49-F238E27FC236}">
                  <a16:creationId xmlns:a16="http://schemas.microsoft.com/office/drawing/2014/main" id="{48E6E356-3681-08FF-C71A-433700DF10EC}"/>
                </a:ext>
              </a:extLst>
            </p:cNvPr>
            <p:cNvSpPr txBox="1"/>
            <p:nvPr/>
          </p:nvSpPr>
          <p:spPr>
            <a:xfrm>
              <a:off x="1438982" y="3693848"/>
              <a:ext cx="2117794" cy="1077218"/>
            </a:xfrm>
            <a:prstGeom prst="rect">
              <a:avLst/>
            </a:prstGeom>
            <a:noFill/>
          </p:spPr>
          <p:txBody>
            <a:bodyPr wrap="square">
              <a:spAutoFit/>
            </a:bodyPr>
            <a:lstStyle/>
            <a:p>
              <a:pPr algn="ctr"/>
              <a:r>
                <a:rPr kumimoji="0" lang="en-AU" sz="3200" b="0" i="1" u="none" strike="noStrike" kern="1200" cap="none" spc="0" normalizeH="0" baseline="0" noProof="0">
                  <a:ln>
                    <a:noFill/>
                  </a:ln>
                  <a:solidFill>
                    <a:srgbClr val="DA3D00"/>
                  </a:solidFill>
                  <a:effectLst/>
                  <a:uLnTx/>
                  <a:uFillTx/>
                  <a:latin typeface="Brix Sans Light" panose="020B0300000000000000" pitchFamily="34" charset="0"/>
                </a:rPr>
                <a:t>how many</a:t>
              </a:r>
            </a:p>
            <a:p>
              <a:pPr algn="ctr"/>
              <a:r>
                <a:rPr lang="en-AU" sz="3200">
                  <a:solidFill>
                    <a:srgbClr val="DA3D00"/>
                  </a:solidFill>
                  <a:latin typeface="Brix Sans Light" panose="020B0300000000000000" pitchFamily="34" charset="0"/>
                </a:rPr>
                <a:t>rows</a:t>
              </a:r>
              <a:endParaRPr lang="en-AU" sz="3200"/>
            </a:p>
          </p:txBody>
        </p:sp>
        <p:sp>
          <p:nvSpPr>
            <p:cNvPr id="36" name="TextBox 35">
              <a:extLst>
                <a:ext uri="{FF2B5EF4-FFF2-40B4-BE49-F238E27FC236}">
                  <a16:creationId xmlns:a16="http://schemas.microsoft.com/office/drawing/2014/main" id="{3F5363EF-4000-5BD1-79A3-B8F847BF8ADE}"/>
                </a:ext>
              </a:extLst>
            </p:cNvPr>
            <p:cNvSpPr txBox="1"/>
            <p:nvPr/>
          </p:nvSpPr>
          <p:spPr>
            <a:xfrm>
              <a:off x="3556776" y="5197446"/>
              <a:ext cx="5218147" cy="584775"/>
            </a:xfrm>
            <a:prstGeom prst="rect">
              <a:avLst/>
            </a:prstGeom>
            <a:noFill/>
          </p:spPr>
          <p:txBody>
            <a:bodyPr wrap="square">
              <a:spAutoFit/>
            </a:bodyPr>
            <a:lstStyle/>
            <a:p>
              <a:pPr algn="ctr"/>
              <a:r>
                <a:rPr kumimoji="0" lang="en-AU" sz="3200" b="0" i="1" u="none" strike="noStrike" kern="1200" cap="none" spc="0" normalizeH="0" baseline="0" noProof="0">
                  <a:ln>
                    <a:noFill/>
                  </a:ln>
                  <a:solidFill>
                    <a:srgbClr val="DA3D00"/>
                  </a:solidFill>
                  <a:effectLst/>
                  <a:uLnTx/>
                  <a:uFillTx/>
                  <a:latin typeface="Brix Sans Light" panose="020B0300000000000000" pitchFamily="34" charset="0"/>
                </a:rPr>
                <a:t>how much </a:t>
              </a:r>
              <a:r>
                <a:rPr lang="en-AU" sz="3200">
                  <a:solidFill>
                    <a:srgbClr val="DA3D00"/>
                  </a:solidFill>
                  <a:latin typeface="Brix Sans Light" panose="020B0300000000000000" pitchFamily="34" charset="0"/>
                </a:rPr>
                <a:t>in each row</a:t>
              </a:r>
              <a:endParaRPr lang="en-AU" sz="3200"/>
            </a:p>
          </p:txBody>
        </p:sp>
        <p:pic>
          <p:nvPicPr>
            <p:cNvPr id="38" name="Picture 37" descr="A group of red apples&#10;&#10;Description automatically generated">
              <a:extLst>
                <a:ext uri="{FF2B5EF4-FFF2-40B4-BE49-F238E27FC236}">
                  <a16:creationId xmlns:a16="http://schemas.microsoft.com/office/drawing/2014/main" id="{53770574-8D5E-31E9-1ECE-C5EA5ABAE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7174" y="3206329"/>
              <a:ext cx="5796976" cy="2127096"/>
            </a:xfrm>
            <a:prstGeom prst="rect">
              <a:avLst/>
            </a:prstGeom>
          </p:spPr>
        </p:pic>
      </p:grpSp>
    </p:spTree>
    <p:extLst>
      <p:ext uri="{BB962C8B-B14F-4D97-AF65-F5344CB8AC3E}">
        <p14:creationId xmlns:p14="http://schemas.microsoft.com/office/powerpoint/2010/main" val="940500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B4A-4361-22CF-CFE2-9C1F65D84E2B}"/>
              </a:ext>
            </a:extLst>
          </p:cNvPr>
          <p:cNvSpPr>
            <a:spLocks noGrp="1"/>
          </p:cNvSpPr>
          <p:nvPr>
            <p:ph type="title"/>
          </p:nvPr>
        </p:nvSpPr>
        <p:spPr>
          <a:xfrm>
            <a:off x="786020" y="2928230"/>
            <a:ext cx="9900491" cy="1001540"/>
          </a:xfrm>
        </p:spPr>
        <p:txBody>
          <a:bodyPr/>
          <a:lstStyle/>
          <a:p>
            <a:r>
              <a:rPr lang="en-AU"/>
              <a:t>Task 2 • Mangoes and apples</a:t>
            </a:r>
          </a:p>
        </p:txBody>
      </p:sp>
      <p:sp>
        <p:nvSpPr>
          <p:cNvPr id="3" name="Slide Number Placeholder 2">
            <a:extLst>
              <a:ext uri="{FF2B5EF4-FFF2-40B4-BE49-F238E27FC236}">
                <a16:creationId xmlns:a16="http://schemas.microsoft.com/office/drawing/2014/main" id="{21E7C3C2-479B-4383-483E-C04D8798F94A}"/>
              </a:ext>
            </a:extLst>
          </p:cNvPr>
          <p:cNvSpPr>
            <a:spLocks noGrp="1"/>
          </p:cNvSpPr>
          <p:nvPr>
            <p:ph type="sldNum" sz="quarter" idx="4"/>
          </p:nvPr>
        </p:nvSpPr>
        <p:spPr>
          <a:xfrm>
            <a:off x="10686511" y="6259585"/>
            <a:ext cx="719824" cy="310740"/>
          </a:xfrm>
        </p:spPr>
        <p:txBody>
          <a:bodyPr/>
          <a:lstStyle/>
          <a:p>
            <a:r>
              <a:rPr lang="en-AU">
                <a:solidFill>
                  <a:schemeClr val="bg2"/>
                </a:solidFill>
              </a:rPr>
              <a:t>(</a:t>
            </a:r>
            <a:fld id="{29D5CE74-914C-4689-99FC-1AEF49CE2B47}" type="slidenum">
              <a:rPr smtClean="0"/>
              <a:pPr/>
              <a:t>5</a:t>
            </a:fld>
            <a:r>
              <a:rPr>
                <a:solidFill>
                  <a:schemeClr val="bg2"/>
                </a:solidFill>
              </a:rPr>
              <a:t>)</a:t>
            </a:r>
          </a:p>
        </p:txBody>
      </p:sp>
      <p:sp>
        <p:nvSpPr>
          <p:cNvPr id="4" name="Footer Placeholder 3">
            <a:extLst>
              <a:ext uri="{FF2B5EF4-FFF2-40B4-BE49-F238E27FC236}">
                <a16:creationId xmlns:a16="http://schemas.microsoft.com/office/drawing/2014/main" id="{921714AA-5EAE-63DC-069D-5BBDA50A873B}"/>
              </a:ext>
            </a:extLst>
          </p:cNvPr>
          <p:cNvSpPr>
            <a:spLocks noGrp="1"/>
          </p:cNvSpPr>
          <p:nvPr>
            <p:ph type="ftr" sz="quarter" idx="3"/>
          </p:nvPr>
        </p:nvSpPr>
        <p:spPr>
          <a:xfrm>
            <a:off x="3985527" y="6264315"/>
            <a:ext cx="4220946" cy="310740"/>
          </a:xfrm>
        </p:spPr>
        <p:txBody>
          <a:bodyPr/>
          <a:lstStyle/>
          <a:p>
            <a:r>
              <a:rPr lang="en-AU"/>
              <a:t>resolve.edu.au</a:t>
            </a:r>
          </a:p>
        </p:txBody>
      </p:sp>
      <p:sp>
        <p:nvSpPr>
          <p:cNvPr id="5" name="Title 1">
            <a:extLst>
              <a:ext uri="{FF2B5EF4-FFF2-40B4-BE49-F238E27FC236}">
                <a16:creationId xmlns:a16="http://schemas.microsoft.com/office/drawing/2014/main" id="{5DA50CC3-6F05-699B-7662-9D2D1AEECAE6}"/>
              </a:ext>
            </a:extLst>
          </p:cNvPr>
          <p:cNvSpPr txBox="1">
            <a:spLocks/>
          </p:cNvSpPr>
          <p:nvPr/>
        </p:nvSpPr>
        <p:spPr>
          <a:xfrm>
            <a:off x="3287688" y="3717972"/>
            <a:ext cx="2880320" cy="1001540"/>
          </a:xfrm>
          <a:prstGeom prst="rect">
            <a:avLst/>
          </a:prstGeom>
        </p:spPr>
        <p:txBody>
          <a:bodyPr vert="horz" lIns="0" tIns="0" rIns="0" bIns="0" rtlCol="0" anchor="ctr" anchorCtr="0">
            <a:noAutofit/>
          </a:bodyPr>
          <a:lstStyle>
            <a:lvl1pPr algn="l" defTabSz="1218804" rtl="0" eaLnBrk="1" latinLnBrk="0" hangingPunct="1">
              <a:lnSpc>
                <a:spcPts val="5000"/>
              </a:lnSpc>
              <a:spcBef>
                <a:spcPct val="0"/>
              </a:spcBef>
              <a:buNone/>
              <a:defRPr sz="5000" b="1" kern="1200">
                <a:solidFill>
                  <a:schemeClr val="bg2"/>
                </a:solidFill>
                <a:latin typeface="+mj-lt"/>
                <a:ea typeface="+mj-ea"/>
                <a:cs typeface="Arial" pitchFamily="34" charset="0"/>
              </a:defRPr>
            </a:lvl1pPr>
          </a:lstStyle>
          <a:p>
            <a:endParaRPr lang="en-AU"/>
          </a:p>
        </p:txBody>
      </p:sp>
    </p:spTree>
    <p:extLst>
      <p:ext uri="{BB962C8B-B14F-4D97-AF65-F5344CB8AC3E}">
        <p14:creationId xmlns:p14="http://schemas.microsoft.com/office/powerpoint/2010/main" val="2188828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79126" y="368661"/>
            <a:ext cx="10296763" cy="6030553"/>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endParaRPr lang="en-AU" sz="4400" b="0">
              <a:solidFill>
                <a:schemeClr val="bg2"/>
              </a:solidFill>
            </a:endParaRPr>
          </a:p>
        </p:txBody>
      </p:sp>
      <p:pic>
        <p:nvPicPr>
          <p:cNvPr id="2" name="Picture 1">
            <a:extLst>
              <a:ext uri="{FF2B5EF4-FFF2-40B4-BE49-F238E27FC236}">
                <a16:creationId xmlns:a16="http://schemas.microsoft.com/office/drawing/2014/main" id="{22EEC9CF-00E5-96A6-258E-1348588A6D44}"/>
              </a:ext>
            </a:extLst>
          </p:cNvPr>
          <p:cNvPicPr>
            <a:picLocks noChangeAspect="1"/>
          </p:cNvPicPr>
          <p:nvPr/>
        </p:nvPicPr>
        <p:blipFill>
          <a:blip r:embed="rId2"/>
          <a:stretch>
            <a:fillRect/>
          </a:stretch>
        </p:blipFill>
        <p:spPr>
          <a:xfrm>
            <a:off x="1246631" y="0"/>
            <a:ext cx="9698737" cy="6858000"/>
          </a:xfrm>
          <a:prstGeom prst="rect">
            <a:avLst/>
          </a:prstGeom>
        </p:spPr>
      </p:pic>
    </p:spTree>
    <p:extLst>
      <p:ext uri="{BB962C8B-B14F-4D97-AF65-F5344CB8AC3E}">
        <p14:creationId xmlns:p14="http://schemas.microsoft.com/office/powerpoint/2010/main" val="2801055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670DEE4-AB9E-107A-195E-89FB562EECC2}"/>
              </a:ext>
            </a:extLst>
          </p:cNvPr>
          <p:cNvGrpSpPr/>
          <p:nvPr/>
        </p:nvGrpSpPr>
        <p:grpSpPr>
          <a:xfrm>
            <a:off x="802317" y="314364"/>
            <a:ext cx="4508001" cy="3069500"/>
            <a:chOff x="802317" y="314364"/>
            <a:chExt cx="4508001" cy="3069500"/>
          </a:xfrm>
        </p:grpSpPr>
        <p:pic>
          <p:nvPicPr>
            <p:cNvPr id="20" name="Picture 19" descr="A group of oranges in a row&#10;&#10;Description automatically generated">
              <a:extLst>
                <a:ext uri="{FF2B5EF4-FFF2-40B4-BE49-F238E27FC236}">
                  <a16:creationId xmlns:a16="http://schemas.microsoft.com/office/drawing/2014/main" id="{686E22DE-E054-6CF2-9271-B3B43DE46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317" y="314364"/>
              <a:ext cx="4508001" cy="1536195"/>
            </a:xfrm>
            <a:prstGeom prst="rect">
              <a:avLst/>
            </a:prstGeom>
          </p:spPr>
        </p:pic>
        <p:pic>
          <p:nvPicPr>
            <p:cNvPr id="21" name="Picture 20" descr="A group of red apples&#10;&#10;Description automatically generated">
              <a:extLst>
                <a:ext uri="{FF2B5EF4-FFF2-40B4-BE49-F238E27FC236}">
                  <a16:creationId xmlns:a16="http://schemas.microsoft.com/office/drawing/2014/main" id="{370F05AB-BE83-3A4D-482B-0559603CD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56" y="1946033"/>
              <a:ext cx="3918521" cy="1437831"/>
            </a:xfrm>
            <a:prstGeom prst="rect">
              <a:avLst/>
            </a:prstGeom>
          </p:spPr>
        </p:pic>
      </p:grpSp>
      <p:pic>
        <p:nvPicPr>
          <p:cNvPr id="22" name="Picture 21" descr="A row of green pears&#10;&#10;Description automatically generated">
            <a:extLst>
              <a:ext uri="{FF2B5EF4-FFF2-40B4-BE49-F238E27FC236}">
                <a16:creationId xmlns:a16="http://schemas.microsoft.com/office/drawing/2014/main" id="{CBE969FF-004E-4F33-3CBA-0161EF4BF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464" y="4379362"/>
            <a:ext cx="2618567" cy="1665468"/>
          </a:xfrm>
          <a:prstGeom prst="rect">
            <a:avLst/>
          </a:prstGeom>
        </p:spPr>
      </p:pic>
      <p:pic>
        <p:nvPicPr>
          <p:cNvPr id="23" name="Picture 22" descr="A bag of limes&#10;&#10;Description automatically generated">
            <a:extLst>
              <a:ext uri="{FF2B5EF4-FFF2-40B4-BE49-F238E27FC236}">
                <a16:creationId xmlns:a16="http://schemas.microsoft.com/office/drawing/2014/main" id="{EDD5EE68-A2EB-F915-74BB-492C12AECB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052" y="4017179"/>
            <a:ext cx="1913895" cy="2690772"/>
          </a:xfrm>
          <a:prstGeom prst="rect">
            <a:avLst/>
          </a:prstGeom>
        </p:spPr>
      </p:pic>
      <p:grpSp>
        <p:nvGrpSpPr>
          <p:cNvPr id="26" name="Group 25">
            <a:extLst>
              <a:ext uri="{FF2B5EF4-FFF2-40B4-BE49-F238E27FC236}">
                <a16:creationId xmlns:a16="http://schemas.microsoft.com/office/drawing/2014/main" id="{223F1904-15AB-D43C-A41F-2F09CB040B3E}"/>
              </a:ext>
            </a:extLst>
          </p:cNvPr>
          <p:cNvGrpSpPr/>
          <p:nvPr/>
        </p:nvGrpSpPr>
        <p:grpSpPr>
          <a:xfrm>
            <a:off x="7291016" y="426734"/>
            <a:ext cx="3754135" cy="1956948"/>
            <a:chOff x="7670554" y="614802"/>
            <a:chExt cx="3316231" cy="1624587"/>
          </a:xfrm>
        </p:grpSpPr>
        <p:pic>
          <p:nvPicPr>
            <p:cNvPr id="24" name="Picture 23" descr="A group of oranges in a row&#10;&#10;Description automatically generated">
              <a:extLst>
                <a:ext uri="{FF2B5EF4-FFF2-40B4-BE49-F238E27FC236}">
                  <a16:creationId xmlns:a16="http://schemas.microsoft.com/office/drawing/2014/main" id="{EAF6F25F-E07B-CA75-53E4-18985E48A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0173" y="764155"/>
              <a:ext cx="1816612" cy="1325883"/>
            </a:xfrm>
            <a:prstGeom prst="rect">
              <a:avLst/>
            </a:prstGeom>
          </p:spPr>
        </p:pic>
        <p:pic>
          <p:nvPicPr>
            <p:cNvPr id="25" name="Picture 24" descr="A group of oranges in a square&#10;&#10;Description automatically generated">
              <a:extLst>
                <a:ext uri="{FF2B5EF4-FFF2-40B4-BE49-F238E27FC236}">
                  <a16:creationId xmlns:a16="http://schemas.microsoft.com/office/drawing/2014/main" id="{05D66D0C-A97F-53DB-2002-81A374812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0554" y="614802"/>
              <a:ext cx="1499619" cy="1624587"/>
            </a:xfrm>
            <a:prstGeom prst="rect">
              <a:avLst/>
            </a:prstGeom>
          </p:spPr>
        </p:pic>
      </p:grpSp>
      <p:cxnSp>
        <p:nvCxnSpPr>
          <p:cNvPr id="3" name="Straight Connector 2">
            <a:extLst>
              <a:ext uri="{FF2B5EF4-FFF2-40B4-BE49-F238E27FC236}">
                <a16:creationId xmlns:a16="http://schemas.microsoft.com/office/drawing/2014/main" id="{79476833-D7FB-C1B2-AD43-F14EB1DB02EF}"/>
              </a:ext>
            </a:extLst>
          </p:cNvPr>
          <p:cNvCxnSpPr>
            <a:cxnSpLocks/>
          </p:cNvCxnSpPr>
          <p:nvPr/>
        </p:nvCxnSpPr>
        <p:spPr>
          <a:xfrm>
            <a:off x="6096000" y="226979"/>
            <a:ext cx="12700" cy="640728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6F8E5BF-9A81-D6D9-207C-72998570E3D0}"/>
              </a:ext>
            </a:extLst>
          </p:cNvPr>
          <p:cNvCxnSpPr>
            <a:cxnSpLocks/>
          </p:cNvCxnSpPr>
          <p:nvPr/>
        </p:nvCxnSpPr>
        <p:spPr>
          <a:xfrm flipV="1">
            <a:off x="293688" y="3826213"/>
            <a:ext cx="581501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D39E26-57DD-B2F0-3BDF-FA728A86394F}"/>
              </a:ext>
            </a:extLst>
          </p:cNvPr>
          <p:cNvCxnSpPr>
            <a:cxnSpLocks/>
          </p:cNvCxnSpPr>
          <p:nvPr/>
        </p:nvCxnSpPr>
        <p:spPr>
          <a:xfrm flipV="1">
            <a:off x="6108700" y="2710084"/>
            <a:ext cx="5815012"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1" name="Picture 10" descr="A row of baskets of fruit&#10;&#10;Description automatically generated">
            <a:extLst>
              <a:ext uri="{FF2B5EF4-FFF2-40B4-BE49-F238E27FC236}">
                <a16:creationId xmlns:a16="http://schemas.microsoft.com/office/drawing/2014/main" id="{DFADE97E-DD1E-1DC4-0EFC-4D019CB59A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0702" y="2986000"/>
            <a:ext cx="1412721" cy="3648264"/>
          </a:xfrm>
          <a:prstGeom prst="rect">
            <a:avLst/>
          </a:prstGeom>
        </p:spPr>
      </p:pic>
      <p:pic>
        <p:nvPicPr>
          <p:cNvPr id="12" name="Picture 11" descr="A row of white bowls with red berries&#10;&#10;Description automatically generated">
            <a:extLst>
              <a:ext uri="{FF2B5EF4-FFF2-40B4-BE49-F238E27FC236}">
                <a16:creationId xmlns:a16="http://schemas.microsoft.com/office/drawing/2014/main" id="{E6AB413C-3E2E-C3B6-A98F-D81BCA7DE8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9313" y="2907516"/>
            <a:ext cx="1405125" cy="3726748"/>
          </a:xfrm>
          <a:prstGeom prst="rect">
            <a:avLst/>
          </a:prstGeom>
        </p:spPr>
      </p:pic>
    </p:spTree>
    <p:extLst>
      <p:ext uri="{BB962C8B-B14F-4D97-AF65-F5344CB8AC3E}">
        <p14:creationId xmlns:p14="http://schemas.microsoft.com/office/powerpoint/2010/main" val="3313483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D1CF-232F-9BF9-6DC5-AA841F33DBD2}"/>
              </a:ext>
            </a:extLst>
          </p:cNvPr>
          <p:cNvSpPr>
            <a:spLocks noGrp="1"/>
          </p:cNvSpPr>
          <p:nvPr>
            <p:ph type="title"/>
          </p:nvPr>
        </p:nvSpPr>
        <p:spPr/>
        <p:txBody>
          <a:bodyPr/>
          <a:lstStyle/>
          <a:p>
            <a:r>
              <a:rPr lang="en-AU"/>
              <a:t>Mangoes and apples</a:t>
            </a:r>
          </a:p>
        </p:txBody>
      </p:sp>
      <p:sp>
        <p:nvSpPr>
          <p:cNvPr id="4" name="Footer Placeholder 3">
            <a:extLst>
              <a:ext uri="{FF2B5EF4-FFF2-40B4-BE49-F238E27FC236}">
                <a16:creationId xmlns:a16="http://schemas.microsoft.com/office/drawing/2014/main" id="{FB5E38C8-FB58-FE5B-C1DB-A6B1CFDBC18F}"/>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D9CA5853-A167-2340-642D-03B2428C634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8</a:t>
            </a:fld>
            <a:r>
              <a:rPr sz="1200">
                <a:solidFill>
                  <a:schemeClr val="bg2"/>
                </a:solidFill>
              </a:rPr>
              <a:t>)</a:t>
            </a:r>
          </a:p>
        </p:txBody>
      </p:sp>
      <p:grpSp>
        <p:nvGrpSpPr>
          <p:cNvPr id="6" name="Group 5">
            <a:extLst>
              <a:ext uri="{FF2B5EF4-FFF2-40B4-BE49-F238E27FC236}">
                <a16:creationId xmlns:a16="http://schemas.microsoft.com/office/drawing/2014/main" id="{5A63C4BA-A5A9-62CB-85A3-E064C364928A}"/>
              </a:ext>
            </a:extLst>
          </p:cNvPr>
          <p:cNvGrpSpPr/>
          <p:nvPr/>
        </p:nvGrpSpPr>
        <p:grpSpPr>
          <a:xfrm>
            <a:off x="2497743" y="1767027"/>
            <a:ext cx="6354427" cy="4076053"/>
            <a:chOff x="802317" y="314364"/>
            <a:chExt cx="4508001" cy="3069500"/>
          </a:xfrm>
        </p:grpSpPr>
        <p:pic>
          <p:nvPicPr>
            <p:cNvPr id="7" name="Picture 6" descr="A group of oranges in a row&#10;&#10;Description automatically generated">
              <a:extLst>
                <a:ext uri="{FF2B5EF4-FFF2-40B4-BE49-F238E27FC236}">
                  <a16:creationId xmlns:a16="http://schemas.microsoft.com/office/drawing/2014/main" id="{1B6E896A-82D0-7AF7-16D8-349178A7E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317" y="314364"/>
              <a:ext cx="4508001" cy="1536195"/>
            </a:xfrm>
            <a:prstGeom prst="rect">
              <a:avLst/>
            </a:prstGeom>
          </p:spPr>
        </p:pic>
        <p:pic>
          <p:nvPicPr>
            <p:cNvPr id="8" name="Picture 7" descr="A group of red apples&#10;&#10;Description automatically generated">
              <a:extLst>
                <a:ext uri="{FF2B5EF4-FFF2-40B4-BE49-F238E27FC236}">
                  <a16:creationId xmlns:a16="http://schemas.microsoft.com/office/drawing/2014/main" id="{522A8A26-39F0-F33D-3F57-FE0F84B6C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056" y="1946033"/>
              <a:ext cx="3918521" cy="1437831"/>
            </a:xfrm>
            <a:prstGeom prst="rect">
              <a:avLst/>
            </a:prstGeom>
          </p:spPr>
        </p:pic>
      </p:grpSp>
    </p:spTree>
    <p:extLst>
      <p:ext uri="{BB962C8B-B14F-4D97-AF65-F5344CB8AC3E}">
        <p14:creationId xmlns:p14="http://schemas.microsoft.com/office/powerpoint/2010/main" val="2654954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D1CF-232F-9BF9-6DC5-AA841F33DBD2}"/>
              </a:ext>
            </a:extLst>
          </p:cNvPr>
          <p:cNvSpPr>
            <a:spLocks noGrp="1"/>
          </p:cNvSpPr>
          <p:nvPr>
            <p:ph type="title"/>
          </p:nvPr>
        </p:nvSpPr>
        <p:spPr/>
        <p:txBody>
          <a:bodyPr/>
          <a:lstStyle/>
          <a:p>
            <a:r>
              <a:rPr lang="en-AU"/>
              <a:t>Limes and pears</a:t>
            </a:r>
          </a:p>
        </p:txBody>
      </p:sp>
      <p:sp>
        <p:nvSpPr>
          <p:cNvPr id="4" name="Footer Placeholder 3">
            <a:extLst>
              <a:ext uri="{FF2B5EF4-FFF2-40B4-BE49-F238E27FC236}">
                <a16:creationId xmlns:a16="http://schemas.microsoft.com/office/drawing/2014/main" id="{FB5E38C8-FB58-FE5B-C1DB-A6B1CFDBC18F}"/>
              </a:ext>
            </a:extLst>
          </p:cNvPr>
          <p:cNvSpPr>
            <a:spLocks noGrp="1"/>
          </p:cNvSpPr>
          <p:nvPr>
            <p:ph type="ftr" sz="quarter" idx="14"/>
          </p:nvPr>
        </p:nvSpPr>
        <p:spPr/>
        <p:txBody>
          <a:bodyPr/>
          <a:lstStyle/>
          <a:p>
            <a:r>
              <a:rPr lang="en-AU"/>
              <a:t>resolve.edu.au</a:t>
            </a:r>
          </a:p>
        </p:txBody>
      </p:sp>
      <p:sp>
        <p:nvSpPr>
          <p:cNvPr id="5" name="Slide Number Placeholder 4">
            <a:extLst>
              <a:ext uri="{FF2B5EF4-FFF2-40B4-BE49-F238E27FC236}">
                <a16:creationId xmlns:a16="http://schemas.microsoft.com/office/drawing/2014/main" id="{D9CA5853-A167-2340-642D-03B2428C6346}"/>
              </a:ext>
            </a:extLst>
          </p:cNvPr>
          <p:cNvSpPr>
            <a:spLocks noGrp="1"/>
          </p:cNvSpPr>
          <p:nvPr>
            <p:ph type="sldNum" sz="quarter" idx="15"/>
          </p:nvPr>
        </p:nvSpPr>
        <p:spPr/>
        <p:txBody>
          <a:bodyPr/>
          <a:lstStyle/>
          <a:p>
            <a:r>
              <a:rPr lang="en-AU" sz="1200">
                <a:solidFill>
                  <a:schemeClr val="bg2"/>
                </a:solidFill>
              </a:rPr>
              <a:t>(</a:t>
            </a:r>
            <a:fld id="{29D5CE74-914C-4689-99FC-1AEF49CE2B47}" type="slidenum">
              <a:rPr smtClean="0"/>
              <a:pPr/>
              <a:t>9</a:t>
            </a:fld>
            <a:r>
              <a:rPr sz="1200">
                <a:solidFill>
                  <a:schemeClr val="bg2"/>
                </a:solidFill>
              </a:rPr>
              <a:t>)</a:t>
            </a:r>
          </a:p>
        </p:txBody>
      </p:sp>
      <p:grpSp>
        <p:nvGrpSpPr>
          <p:cNvPr id="8" name="Group 7">
            <a:extLst>
              <a:ext uri="{FF2B5EF4-FFF2-40B4-BE49-F238E27FC236}">
                <a16:creationId xmlns:a16="http://schemas.microsoft.com/office/drawing/2014/main" id="{424F4232-B8A5-CE24-E40A-13E0DE44EE53}"/>
              </a:ext>
            </a:extLst>
          </p:cNvPr>
          <p:cNvGrpSpPr/>
          <p:nvPr/>
        </p:nvGrpSpPr>
        <p:grpSpPr>
          <a:xfrm>
            <a:off x="2327559" y="1983788"/>
            <a:ext cx="6628374" cy="3820160"/>
            <a:chOff x="1024052" y="4017179"/>
            <a:chExt cx="4668768" cy="2690772"/>
          </a:xfrm>
        </p:grpSpPr>
        <p:pic>
          <p:nvPicPr>
            <p:cNvPr id="6" name="Picture 5" descr="A row of green pears&#10;&#10;Description automatically generated">
              <a:extLst>
                <a:ext uri="{FF2B5EF4-FFF2-40B4-BE49-F238E27FC236}">
                  <a16:creationId xmlns:a16="http://schemas.microsoft.com/office/drawing/2014/main" id="{0C1B818D-A9E9-1DA3-DE57-FB10684FF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253" y="4367313"/>
              <a:ext cx="2618567" cy="1665468"/>
            </a:xfrm>
            <a:prstGeom prst="rect">
              <a:avLst/>
            </a:prstGeom>
          </p:spPr>
        </p:pic>
        <p:pic>
          <p:nvPicPr>
            <p:cNvPr id="7" name="Picture 6" descr="A bag of limes&#10;&#10;Description automatically generated">
              <a:extLst>
                <a:ext uri="{FF2B5EF4-FFF2-40B4-BE49-F238E27FC236}">
                  <a16:creationId xmlns:a16="http://schemas.microsoft.com/office/drawing/2014/main" id="{F49055CA-2CF5-0701-DC18-2D7A52249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52" y="4017179"/>
              <a:ext cx="1913895" cy="2690772"/>
            </a:xfrm>
            <a:prstGeom prst="rect">
              <a:avLst/>
            </a:prstGeom>
          </p:spPr>
        </p:pic>
      </p:grpSp>
    </p:spTree>
    <p:extLst>
      <p:ext uri="{BB962C8B-B14F-4D97-AF65-F5344CB8AC3E}">
        <p14:creationId xmlns:p14="http://schemas.microsoft.com/office/powerpoint/2010/main" val="1864391698"/>
      </p:ext>
    </p:extLst>
  </p:cSld>
  <p:clrMapOvr>
    <a:masterClrMapping/>
  </p:clrMapOvr>
</p:sld>
</file>

<file path=ppt/theme/theme1.xml><?xml version="1.0" encoding="utf-8"?>
<a:theme xmlns:a="http://schemas.openxmlformats.org/drawingml/2006/main" name="reSolve">
  <a:themeElements>
    <a:clrScheme name="AASE Resolve Colours">
      <a:dk1>
        <a:srgbClr val="000000"/>
      </a:dk1>
      <a:lt1>
        <a:sysClr val="window" lastClr="FFFFFF"/>
      </a:lt1>
      <a:dk2>
        <a:srgbClr val="000000"/>
      </a:dk2>
      <a:lt2>
        <a:srgbClr val="FC940B"/>
      </a:lt2>
      <a:accent1>
        <a:srgbClr val="FC940B"/>
      </a:accent1>
      <a:accent2>
        <a:srgbClr val="F5B841"/>
      </a:accent2>
      <a:accent3>
        <a:srgbClr val="DBD7D2"/>
      </a:accent3>
      <a:accent4>
        <a:srgbClr val="FFEFD5"/>
      </a:accent4>
      <a:accent5>
        <a:srgbClr val="DD3E00"/>
      </a:accent5>
      <a:accent6>
        <a:srgbClr val="FFAE76"/>
      </a:accent6>
      <a:hlink>
        <a:srgbClr val="FC940B"/>
      </a:hlink>
      <a:folHlink>
        <a:srgbClr val="DBD7D2"/>
      </a:folHlink>
    </a:clrScheme>
    <a:fontScheme name="AAS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_reSolve" id="{DFC1E06E-8B56-4AB8-8505-9BD2B3D25623}" vid="{7807A030-899B-44BB-82FC-D460F2AB6F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A9F2DF799B4EDD418D115D512438A05B" ma:contentTypeVersion="25" ma:contentTypeDescription="Create a new document." ma:contentTypeScope="" ma:versionID="85f65d4ea13f07134fca62ca26ce7142">
  <xsd:schema xmlns:xsd="http://www.w3.org/2001/XMLSchema" xmlns:xs="http://www.w3.org/2001/XMLSchema" xmlns:p="http://schemas.microsoft.com/office/2006/metadata/properties" xmlns:ns2="249bb05d-9f36-4797-baf9-70f03887c0e2" xmlns:ns3="72742c65-25f8-4182-b9d2-6eb58ec07966" targetNamespace="http://schemas.microsoft.com/office/2006/metadata/properties" ma:root="true" ma:fieldsID="c8aa36dcdc80587c7f786c044bd659d1" ns2:_="" ns3:_="">
    <xsd:import namespace="249bb05d-9f36-4797-baf9-70f03887c0e2"/>
    <xsd:import namespace="72742c65-25f8-4182-b9d2-6eb58ec07966"/>
    <xsd:element name="properties">
      <xsd:complexType>
        <xsd:sequence>
          <xsd:element name="documentManagement">
            <xsd:complexType>
              <xsd:all>
                <xsd:element ref="ns2:TaxKeywordTaxHTField" minOccurs="0"/>
                <xsd:element ref="ns2:TaxCatchAll" minOccurs="0"/>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MediaLengthInSeconds" minOccurs="0"/>
                <xsd:element ref="ns3:lcf76f155ced4ddcb4097134ff3c332f" minOccurs="0"/>
                <xsd:element ref="ns3:MediaServiceDateTaken" minOccurs="0"/>
                <xsd:element ref="ns3:MediaServiceLocation" minOccurs="0"/>
                <xsd:element ref="ns3:MediaServiceGenerationTime" minOccurs="0"/>
                <xsd:element ref="ns3:MediaServiceEventHashCode" minOccurs="0"/>
                <xsd:element ref="ns3:MediaServiceOCR" minOccurs="0"/>
                <xsd:element ref="ns2:SharedWithUsers" minOccurs="0"/>
                <xsd:element ref="ns2:SharedWithDetails" minOccurs="0"/>
                <xsd:element ref="ns3:Thumb" minOccurs="0"/>
                <xsd:element ref="ns3:MediaServiceSearchProperties" minOccurs="0"/>
                <xsd:element ref="ns3:ResourceType" minOccurs="0"/>
                <xsd:element ref="ns3:KeyTheme" minOccurs="0"/>
                <xsd:element ref="ns3:reSolveApproach" minOccurs="0"/>
                <xsd:element ref="ns3:Countryoforigin" minOccurs="0"/>
                <xsd:element ref="ns3:Filetype" minOccurs="0"/>
                <xsd:element ref="ns3:MediaServiceBillingMetadata" minOccurs="0"/>
                <xsd:element ref="ns3: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9bb05d-9f36-4797-baf9-70f03887c0e2"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5397e1ef-6145-448f-8584-0166883bf31a"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2568cf63-bd21-49d1-b78b-56f137b96478}" ma:internalName="TaxCatchAll" ma:showField="CatchAllData" ma:web="249bb05d-9f36-4797-baf9-70f03887c0e2">
      <xsd:complexType>
        <xsd:complexContent>
          <xsd:extension base="dms:MultiChoiceLookup">
            <xsd:sequence>
              <xsd:element name="Value" type="dms:Lookup" maxOccurs="unbounded" minOccurs="0" nillable="true"/>
            </xsd:sequence>
          </xsd:extension>
        </xsd:complexContent>
      </xsd:complexType>
    </xsd:element>
    <xsd:element name="_dlc_DocId" ma:index="11" nillable="true" ma:displayName="Document ID Value" ma:description="The value of the document ID assigned to this item." ma:indexed="true"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742c65-25f8-4182-b9d2-6eb58ec07966"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97e1ef-6145-448f-8584-0166883bf31a"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Thumb" ma:index="27" nillable="true" ma:displayName="Thumb" ma:format="Thumbnail" ma:internalName="Thumb">
      <xsd:simpleType>
        <xsd:restriction base="dms:Unknown"/>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ResourceType" ma:index="29" nillable="true" ma:displayName="Resource Type" ma:format="Dropdown" ma:internalName="ResourceType">
      <xsd:simpleType>
        <xsd:union memberTypes="dms:Text">
          <xsd:simpleType>
            <xsd:restriction base="dms:Choice">
              <xsd:enumeration value="Presentation"/>
              <xsd:enumeration value="Research"/>
              <xsd:enumeration value="Resource"/>
              <xsd:enumeration value="Template"/>
              <xsd:enumeration value="Abstract"/>
            </xsd:restriction>
          </xsd:simpleType>
        </xsd:union>
      </xsd:simpleType>
    </xsd:element>
    <xsd:element name="KeyTheme" ma:index="30" nillable="true" ma:displayName="Key Theme" ma:format="Dropdown" ma:internalName="KeyTheme">
      <xsd:complexType>
        <xsd:complexContent>
          <xsd:extension base="dms:MultiChoiceFillIn">
            <xsd:sequence>
              <xsd:element name="Value" maxOccurs="unbounded" minOccurs="0" nillable="true">
                <xsd:simpleType>
                  <xsd:union memberTypes="dms:Text">
                    <xsd:simpleType>
                      <xsd:restriction base="dms:Choice">
                        <xsd:enumeration value="Variation Theory"/>
                        <xsd:enumeration value="Learning Progressions"/>
                        <xsd:enumeration value="Professional Learning"/>
                        <xsd:enumeration value="Pedagogy"/>
                        <xsd:enumeration value="Representation"/>
                        <xsd:enumeration value="Secondary"/>
                        <xsd:enumeration value="Complexity Theory"/>
                        <xsd:enumeration value="Communities of Inquiry"/>
                        <xsd:enumeration value="Teacher Knowledge"/>
                      </xsd:restriction>
                    </xsd:simpleType>
                  </xsd:union>
                </xsd:simpleType>
              </xsd:element>
            </xsd:sequence>
          </xsd:extension>
        </xsd:complexContent>
      </xsd:complexType>
    </xsd:element>
    <xsd:element name="reSolveApproach" ma:index="31" nillable="true" ma:displayName="reSolve Approach" ma:format="Dropdown" ma:internalName="reSolveApproach">
      <xsd:complexType>
        <xsd:complexContent>
          <xsd:extension base="dms:MultiChoiceFillIn">
            <xsd:sequence>
              <xsd:element name="Value" maxOccurs="unbounded" minOccurs="0" nillable="true">
                <xsd:simpleType>
                  <xsd:union memberTypes="dms:Text">
                    <xsd:simpleType>
                      <xsd:restriction base="dms:Choice">
                        <xsd:enumeration value="Teacher"/>
                        <xsd:enumeration value="Tasks"/>
                        <xsd:enumeration value="Mathematics"/>
                        <xsd:enumeration value="Tools"/>
                        <xsd:enumeration value="Culture"/>
                      </xsd:restriction>
                    </xsd:simpleType>
                  </xsd:union>
                </xsd:simpleType>
              </xsd:element>
            </xsd:sequence>
          </xsd:extension>
        </xsd:complexContent>
      </xsd:complexType>
    </xsd:element>
    <xsd:element name="Countryoforigin" ma:index="32" nillable="true" ma:displayName="Country of origin" ma:format="Dropdown" ma:internalName="Countryoforigin">
      <xsd:simpleType>
        <xsd:restriction base="dms:Choice">
          <xsd:enumeration value="Australia"/>
          <xsd:enumeration value="International"/>
        </xsd:restriction>
      </xsd:simpleType>
    </xsd:element>
    <xsd:element name="Filetype" ma:index="33" nillable="true" ma:displayName="File type" ma:format="Thumbnail" ma:internalName="Filetype">
      <xsd:simpleType>
        <xsd:restriction base="dms:Unknown"/>
      </xsd:simpleType>
    </xsd:element>
    <xsd:element name="MediaServiceBillingMetadata" ma:index="34" nillable="true" ma:displayName="MediaServiceBillingMetadata" ma:hidden="true" ma:internalName="MediaServiceBillingMetadata" ma:readOnly="true">
      <xsd:simpleType>
        <xsd:restriction base="dms:Note"/>
      </xsd:simpleType>
    </xsd:element>
    <xsd:element name="Image" ma:index="35" nillable="true" ma:displayName="Image" ma:format="Thumbnail" ma:internalName="Imag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SolveApproach xmlns="72742c65-25f8-4182-b9d2-6eb58ec07966" xsi:nil="true"/>
    <_dlc_DocId xmlns="249bb05d-9f36-4797-baf9-70f03887c0e2">AASID-2102554853-2377253</_dlc_DocId>
    <TaxKeywordTaxHTField xmlns="249bb05d-9f36-4797-baf9-70f03887c0e2">
      <Terms xmlns="http://schemas.microsoft.com/office/infopath/2007/PartnerControls"/>
    </TaxKeywordTaxHTField>
    <Filetype xmlns="72742c65-25f8-4182-b9d2-6eb58ec07966" xsi:nil="true"/>
    <Thumb xmlns="72742c65-25f8-4182-b9d2-6eb58ec07966" xsi:nil="true"/>
    <Countryoforigin xmlns="72742c65-25f8-4182-b9d2-6eb58ec07966" xsi:nil="true"/>
    <Image xmlns="72742c65-25f8-4182-b9d2-6eb58ec07966" xsi:nil="true"/>
    <KeyTheme xmlns="72742c65-25f8-4182-b9d2-6eb58ec07966" xsi:nil="true"/>
    <_dlc_DocIdUrl xmlns="249bb05d-9f36-4797-baf9-70f03887c0e2">
      <Url>https://ausacademyofscience.sharepoint.com/_layouts/15/DocIdRedir.aspx?ID=AASID-2102554853-2377253</Url>
      <Description>AASID-2102554853-2377253</Description>
    </_dlc_DocIdUrl>
    <lcf76f155ced4ddcb4097134ff3c332f xmlns="72742c65-25f8-4182-b9d2-6eb58ec07966">
      <Terms xmlns="http://schemas.microsoft.com/office/infopath/2007/PartnerControls"/>
    </lcf76f155ced4ddcb4097134ff3c332f>
    <ResourceType xmlns="72742c65-25f8-4182-b9d2-6eb58ec07966" xsi:nil="true"/>
    <TaxCatchAll xmlns="249bb05d-9f36-4797-baf9-70f03887c0e2" xsi:nil="true"/>
  </documentManagement>
</p:properties>
</file>

<file path=customXml/itemProps1.xml><?xml version="1.0" encoding="utf-8"?>
<ds:datastoreItem xmlns:ds="http://schemas.openxmlformats.org/officeDocument/2006/customXml" ds:itemID="{2B89AD5C-4FE7-4B8E-9893-7FAD310250B9}">
  <ds:schemaRefs>
    <ds:schemaRef ds:uri="http://schemas.microsoft.com/sharepoint/events"/>
  </ds:schemaRefs>
</ds:datastoreItem>
</file>

<file path=customXml/itemProps2.xml><?xml version="1.0" encoding="utf-8"?>
<ds:datastoreItem xmlns:ds="http://schemas.openxmlformats.org/officeDocument/2006/customXml" ds:itemID="{537DF82E-B2AB-4375-B21E-6AB2B1FE85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9bb05d-9f36-4797-baf9-70f03887c0e2"/>
    <ds:schemaRef ds:uri="72742c65-25f8-4182-b9d2-6eb58ec079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7AE675-1F3D-4758-915E-644037B961BC}">
  <ds:schemaRefs>
    <ds:schemaRef ds:uri="http://schemas.microsoft.com/sharepoint/v3/contenttype/forms"/>
  </ds:schemaRefs>
</ds:datastoreItem>
</file>

<file path=customXml/itemProps4.xml><?xml version="1.0" encoding="utf-8"?>
<ds:datastoreItem xmlns:ds="http://schemas.openxmlformats.org/officeDocument/2006/customXml" ds:itemID="{C3FB8841-2F92-47CD-B0EA-E25F81C2E6B8}">
  <ds:schemaRefs>
    <ds:schemaRef ds:uri="http://schemas.microsoft.com/office/2006/documentManagement/types"/>
    <ds:schemaRef ds:uri="http://schemas.microsoft.com/office/infopath/2007/PartnerControls"/>
    <ds:schemaRef ds:uri="249bb05d-9f36-4797-baf9-70f03887c0e2"/>
    <ds:schemaRef ds:uri="http://purl.org/dc/dcmitype/"/>
    <ds:schemaRef ds:uri="http://www.w3.org/XML/1998/namespace"/>
    <ds:schemaRef ds:uri="http://purl.org/dc/elements/1.1/"/>
    <ds:schemaRef ds:uri="http://purl.org/dc/terms/"/>
    <ds:schemaRef ds:uri="http://schemas.openxmlformats.org/package/2006/metadata/core-properties"/>
    <ds:schemaRef ds:uri="72742c65-25f8-4182-b9d2-6eb58ec0796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Template reSolve</Template>
  <TotalTime>0</TotalTime>
  <Words>835</Words>
  <Application>Microsoft Office PowerPoint</Application>
  <PresentationFormat>Widescreen</PresentationFormat>
  <Paragraphs>141</Paragraphs>
  <Slides>36</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36</vt:i4>
      </vt:variant>
    </vt:vector>
  </HeadingPairs>
  <TitlesOfParts>
    <vt:vector size="43" baseType="lpstr">
      <vt:lpstr>Aptos</vt:lpstr>
      <vt:lpstr>Arial</vt:lpstr>
      <vt:lpstr>Brix Sans Light</vt:lpstr>
      <vt:lpstr>Brix Sans Regular</vt:lpstr>
      <vt:lpstr>Calibri</vt:lpstr>
      <vt:lpstr>Symbol</vt:lpstr>
      <vt:lpstr>reSolve</vt:lpstr>
      <vt:lpstr>Multiplication: reSolve Market</vt:lpstr>
      <vt:lpstr>Task 1 • Finding multiplication</vt:lpstr>
      <vt:lpstr>PowerPoint Presentation</vt:lpstr>
      <vt:lpstr>How many and how much</vt:lpstr>
      <vt:lpstr>Task 2 • Mangoes and apples</vt:lpstr>
      <vt:lpstr>PowerPoint Presentation</vt:lpstr>
      <vt:lpstr>PowerPoint Presentation</vt:lpstr>
      <vt:lpstr>Mangoes and apples</vt:lpstr>
      <vt:lpstr>Limes and pears</vt:lpstr>
      <vt:lpstr>Oranges</vt:lpstr>
      <vt:lpstr>Berries</vt:lpstr>
      <vt:lpstr>Task 3 • Making arrays</vt:lpstr>
      <vt:lpstr>PowerPoint Presentation</vt:lpstr>
      <vt:lpstr>Making arrays</vt:lpstr>
      <vt:lpstr>Task 4 • Hidden fruit</vt:lpstr>
      <vt:lpstr>PowerPoint Presentation</vt:lpstr>
      <vt:lpstr>PowerPoint Presentation</vt:lpstr>
      <vt:lpstr>Tommy’s strategy</vt:lpstr>
      <vt:lpstr>Isla’s strategy</vt:lpstr>
      <vt:lpstr>Anya’s strategy</vt:lpstr>
      <vt:lpstr>How many?</vt:lpstr>
      <vt:lpstr>How many and how much</vt:lpstr>
      <vt:lpstr>Task 5 • Rolling arrays</vt:lpstr>
      <vt:lpstr>PowerPoint Presentation</vt:lpstr>
      <vt:lpstr>Rolling arrays</vt:lpstr>
      <vt:lpstr>Task 6 • Lemon arrays</vt:lpstr>
      <vt:lpstr>PowerPoint Presentation</vt:lpstr>
      <vt:lpstr>Lemon arrays</vt:lpstr>
      <vt:lpstr>Lemon arrays</vt:lpstr>
      <vt:lpstr>Fact families</vt:lpstr>
      <vt:lpstr>Fact families</vt:lpstr>
      <vt:lpstr>Limes and kiwifruit</vt:lpstr>
      <vt:lpstr>Task 7 • Making fact families</vt:lpstr>
      <vt:lpstr>Making fact families</vt:lpstr>
      <vt:lpstr>Task 8 • Finding fact families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2026-01-20T01:24:26Z</dcterms:created>
  <dcterms:modified xsi:type="dcterms:W3CDTF">2026-01-20T01:24:50Z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e8aa03e4-3030-4b2e-96b3-9f84db3df8d8</vt:lpwstr>
  </property>
  <property fmtid="{D5CDD505-2E9C-101B-9397-08002B2CF9AE}" pid="3" name="TaxKeyword">
    <vt:lpwstr/>
  </property>
  <property fmtid="{D5CDD505-2E9C-101B-9397-08002B2CF9AE}" pid="4" name="MediaServiceImageTags">
    <vt:lpwstr/>
  </property>
  <property fmtid="{D5CDD505-2E9C-101B-9397-08002B2CF9AE}" pid="5" name="ContentTypeId">
    <vt:lpwstr>0x010100A9F2DF799B4EDD418D115D512438A05B</vt:lpwstr>
  </property>
</Properties>
</file>