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13" r:id="rId2"/>
  </p:sldMasterIdLst>
  <p:notesMasterIdLst>
    <p:notesMasterId r:id="rId5"/>
  </p:notesMasterIdLst>
  <p:handoutMasterIdLst>
    <p:handoutMasterId r:id="rId6"/>
  </p:handoutMasterIdLst>
  <p:sldIdLst>
    <p:sldId id="287" r:id="rId3"/>
    <p:sldId id="290" r:id="rId4"/>
  </p:sldIdLst>
  <p:sldSz cx="12192000" cy="6858000"/>
  <p:notesSz cx="6858000" cy="9144000"/>
  <p:defaultTextStyle>
    <a:defPPr>
      <a:defRPr lang="en-US"/>
    </a:defPPr>
    <a:lvl1pPr marL="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ght Click for Option" id="{4FDA67CD-A15C-4C29-8948-D1BF91269A83}">
          <p14:sldIdLst>
            <p14:sldId id="287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1" userDrawn="1">
          <p15:clr>
            <a:srgbClr val="A4A3A4"/>
          </p15:clr>
        </p15:guide>
        <p15:guide id="2" orient="horz" pos="4048" userDrawn="1">
          <p15:clr>
            <a:srgbClr val="A4A3A4"/>
          </p15:clr>
        </p15:guide>
        <p15:guide id="3" orient="horz" pos="1009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7493" userDrawn="1">
          <p15:clr>
            <a:srgbClr val="A4A3A4"/>
          </p15:clr>
        </p15:guide>
        <p15:guide id="6" pos="6448" userDrawn="1">
          <p15:clr>
            <a:srgbClr val="A4A3A4"/>
          </p15:clr>
        </p15:guide>
        <p15:guide id="7" pos="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40B"/>
    <a:srgbClr val="0000FF"/>
    <a:srgbClr val="B5B3A7"/>
    <a:srgbClr val="EEEEED"/>
    <a:srgbClr val="FFE9CC"/>
    <a:srgbClr val="DEF1CC"/>
    <a:srgbClr val="E2E2E2"/>
    <a:srgbClr val="4F4C37"/>
    <a:srgbClr val="1E497D"/>
    <a:srgbClr val="8F9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84C42-8332-4E78-A5B2-025A9EE327F9}" v="2" dt="2026-03-30T00:34:43.635"/>
    <p1510:client id="{EA2E1A2C-11DA-9296-78DE-F5D1924BE186}" v="1" dt="2026-03-31T01:05:56.700"/>
  </p1510:revLst>
</p1510:revInfo>
</file>

<file path=ppt/tableStyles.xml><?xml version="1.0" encoding="utf-8"?>
<a:tblStyleLst xmlns:a="http://schemas.openxmlformats.org/drawingml/2006/main" def="{A186E7CC-E9CA-4A81-9595-9A8B10420DC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936" y="114"/>
      </p:cViewPr>
      <p:guideLst>
        <p:guide orient="horz" pos="601"/>
        <p:guide orient="horz" pos="4048"/>
        <p:guide orient="horz" pos="1009"/>
        <p:guide orient="horz" pos="3748"/>
        <p:guide pos="7493"/>
        <p:guide pos="6448"/>
        <p:guide pos="1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21/04/2026</a:t>
            </a:fld>
            <a:endParaRPr lang="en-AU" sz="10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21/04/2026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448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895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343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790" algn="l" defTabSz="1218895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4BE50-7303-0570-F651-0B594EE61D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736CE7-A4CA-F851-9E4B-0268F6BE78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9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4817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97612C-6EC9-4E05-62EA-553338434F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586D0DB-467A-49D4-378A-64E7DB7D93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51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2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2720141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43335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9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4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73589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8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1957-4A74-A975-C0CA-8F433DBFEA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20DA-08D2-9936-734C-E40EFDEFB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86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3734-3014-C979-22C7-AD2EFFBC08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5235-F086-DE87-717A-33956E1A76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136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96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4BE50-7303-0570-F651-0B594EE61D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736CE7-A4CA-F851-9E4B-0268F6BE78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466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61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2388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97612C-6EC9-4E05-62EA-553338434F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586D0DB-467A-49D4-378A-64E7DB7D93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540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66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203846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1957-4A74-A975-C0CA-8F433DBFEA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20DA-08D2-9936-734C-E40EFDEFB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3734-3014-C979-22C7-AD2EFFBC08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5235-F086-DE87-717A-33956E1A76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6" r:id="rId4"/>
    <p:sldLayoutId id="2147483697" r:id="rId5"/>
    <p:sldLayoutId id="2147483699" r:id="rId6"/>
    <p:sldLayoutId id="2147483650" r:id="rId7"/>
    <p:sldLayoutId id="2147483662" r:id="rId8"/>
    <p:sldLayoutId id="2147483663" r:id="rId9"/>
    <p:sldLayoutId id="2147483665" r:id="rId10"/>
    <p:sldLayoutId id="2147483700" r:id="rId11"/>
    <p:sldLayoutId id="2147483694" r:id="rId12"/>
    <p:sldLayoutId id="2147483687" r:id="rId13"/>
    <p:sldLayoutId id="2147483655" r:id="rId14"/>
  </p:sldLayoutIdLst>
  <p:hf hdr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D99D85C0-7AF8-386B-BFE0-F650B72ACC1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346-6D1C-C289-4A0F-5EF93BD0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51" y="2244539"/>
            <a:ext cx="8955384" cy="742940"/>
          </a:xfrm>
        </p:spPr>
        <p:txBody>
          <a:bodyPr/>
          <a:lstStyle/>
          <a:p>
            <a:r>
              <a:rPr lang="en-US" dirty="0"/>
              <a:t>The steepest slopes on </a:t>
            </a:r>
            <a:r>
              <a:rPr lang="en-US"/>
              <a:t>Baldwin St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9B7F-AC8A-CE86-5D2F-FB419F693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951" y="3622369"/>
            <a:ext cx="8955384" cy="2115105"/>
          </a:xfrm>
        </p:spPr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r>
              <a:rPr lang="en-AU" dirty="0"/>
              <a:t>Y9</a:t>
            </a:r>
            <a:r>
              <a:rPr lang="en-AU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E4DB-88B8-7A5A-6FC5-CA6EDD27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3EF5-5C5D-42EE-4E30-6B570F4E2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3787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10D79-26B3-559C-E567-F109B8B86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10DBC-FAA2-34E5-221B-698FFEFF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D8953-A9F4-1E2B-D87C-A484463A8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7AB7E00-4DC8-EC3C-5586-E5E097D6FE64}"/>
              </a:ext>
            </a:extLst>
          </p:cNvPr>
          <p:cNvSpPr txBox="1">
            <a:spLocks/>
          </p:cNvSpPr>
          <p:nvPr/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8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43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90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234925-4A5F-7795-59D8-0D9A5A139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57" y="22324"/>
            <a:ext cx="2915648" cy="2915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E1034B-83E1-FB56-9593-F1521EDC9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03" y="3016701"/>
            <a:ext cx="2665218" cy="3553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DD636-BC46-A8A9-4548-7E71F4D15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" y="1332703"/>
            <a:ext cx="4618849" cy="2915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B0705E-D13D-B2AE-CD2B-12ECFBF06B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3864" y="3652817"/>
            <a:ext cx="3424271" cy="2568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6E7836-4AF8-92AB-50B7-1C95D39D4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7" y="4037147"/>
            <a:ext cx="3487479" cy="2615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BA1CE7-C770-9527-2885-EA2DD295B5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145" y="365388"/>
            <a:ext cx="1876843" cy="2814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AD78E5-FE28-CD97-04D5-68040EB8B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20" y="3601476"/>
            <a:ext cx="2111005" cy="3153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C4088-6EE3-68E1-7397-1D8482BF39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04" y="143449"/>
            <a:ext cx="2366548" cy="315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B0102B-B370-8DB8-B7FD-B6EB86F429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930" y="2381417"/>
            <a:ext cx="2680776" cy="3553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972632"/>
      </p:ext>
    </p:extLst>
  </p:cSld>
  <p:clrMapOvr>
    <a:masterClrMapping/>
  </p:clrMapOvr>
</p:sld>
</file>

<file path=ppt/theme/theme1.xml><?xml version="1.0" encoding="utf-8"?>
<a:theme xmlns:a="http://schemas.openxmlformats.org/drawingml/2006/main" name="reSolve">
  <a:themeElements>
    <a:clrScheme name="AASE Resolve Colours">
      <a:dk1>
        <a:srgbClr val="000000"/>
      </a:dk1>
      <a:lt1>
        <a:sysClr val="window" lastClr="FFFFFF"/>
      </a:lt1>
      <a:dk2>
        <a:srgbClr val="000000"/>
      </a:dk2>
      <a:lt2>
        <a:srgbClr val="FC940B"/>
      </a:lt2>
      <a:accent1>
        <a:srgbClr val="FC940B"/>
      </a:accent1>
      <a:accent2>
        <a:srgbClr val="F5B841"/>
      </a:accent2>
      <a:accent3>
        <a:srgbClr val="DBD7D2"/>
      </a:accent3>
      <a:accent4>
        <a:srgbClr val="FFEFD5"/>
      </a:accent4>
      <a:accent5>
        <a:srgbClr val="DD3E00"/>
      </a:accent5>
      <a:accent6>
        <a:srgbClr val="FFAE76"/>
      </a:accent6>
      <a:hlink>
        <a:srgbClr val="FC940B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83C6896F-28D8-4D7C-967E-DDDA3AE0D7E6}" vid="{EF47F3FA-6CB1-43A2-9506-4AB622D9E422}"/>
    </a:ext>
  </a:extLst>
</a:theme>
</file>

<file path=ppt/theme/theme2.xml><?xml version="1.0" encoding="utf-8"?>
<a:theme xmlns:a="http://schemas.openxmlformats.org/drawingml/2006/main" name="1_reSolve">
  <a:themeElements>
    <a:clrScheme name="AASE Resolve Colours">
      <a:dk1>
        <a:srgbClr val="000000"/>
      </a:dk1>
      <a:lt1>
        <a:sysClr val="window" lastClr="FFFFFF"/>
      </a:lt1>
      <a:dk2>
        <a:srgbClr val="000000"/>
      </a:dk2>
      <a:lt2>
        <a:srgbClr val="FC940B"/>
      </a:lt2>
      <a:accent1>
        <a:srgbClr val="FC940B"/>
      </a:accent1>
      <a:accent2>
        <a:srgbClr val="F5B841"/>
      </a:accent2>
      <a:accent3>
        <a:srgbClr val="DBD7D2"/>
      </a:accent3>
      <a:accent4>
        <a:srgbClr val="FFEFD5"/>
      </a:accent4>
      <a:accent5>
        <a:srgbClr val="DD3E00"/>
      </a:accent5>
      <a:accent6>
        <a:srgbClr val="FFAE76"/>
      </a:accent6>
      <a:hlink>
        <a:srgbClr val="FC940B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reSolve.potx" id="{4FE9F5A0-AF46-4ACA-AA17-9B17B1656F5F}" vid="{60293CA5-E9DB-4495-B25A-71448718E3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reSolve_PPT_Template</Template>
  <TotalTime>0</TotalTime>
  <Words>28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reSolve</vt:lpstr>
      <vt:lpstr>1_reSolve</vt:lpstr>
      <vt:lpstr>The steepest slopes on Baldwin 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2026-04-10T05:57:21Z</dcterms:created>
  <dcterms:modified xsi:type="dcterms:W3CDTF">2026-04-21T04:58:42Z</dcterms:modified>
  <cp:category/>
</cp:coreProperties>
</file>